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Ćaleta" initials="MĆ" lastIdx="3" clrIdx="0">
    <p:extLst>
      <p:ext uri="{19B8F6BF-5375-455C-9EA6-DF929625EA0E}">
        <p15:presenceInfo xmlns:p15="http://schemas.microsoft.com/office/powerpoint/2012/main" xmlns="" userId="Marta Ćal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3T19:35:38.158" idx="1">
    <p:pos x="-616" y="202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6919-554D-458F-9201-BD5C9CB8919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27D2E485-FCD6-43DB-8B12-101F06BD6058}">
      <dgm:prSet phldrT="[Tekst]"/>
      <dgm:spPr/>
      <dgm:t>
        <a:bodyPr/>
        <a:lstStyle/>
        <a:p>
          <a:r>
            <a:rPr lang="hr-HR" dirty="0" err="1" smtClean="0"/>
            <a:t>There</a:t>
          </a:r>
          <a:r>
            <a:rPr lang="hr-HR" dirty="0" smtClean="0"/>
            <a:t> </a:t>
          </a:r>
          <a:r>
            <a:rPr lang="hr-HR" dirty="0" err="1"/>
            <a:t>were</a:t>
          </a:r>
          <a:r>
            <a:rPr lang="hr-HR" dirty="0"/>
            <a:t> 3 </a:t>
          </a:r>
          <a:r>
            <a:rPr lang="hr-HR" dirty="0" err="1"/>
            <a:t>types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red </a:t>
          </a:r>
          <a:r>
            <a:rPr lang="hr-HR" dirty="0" err="1"/>
            <a:t>wolf</a:t>
          </a:r>
          <a:endParaRPr lang="hr-HR" dirty="0"/>
        </a:p>
      </dgm:t>
    </dgm:pt>
    <dgm:pt modelId="{E5441630-4A25-45A8-B9EB-5057FF90A2A7}" type="parTrans" cxnId="{A40E6BC5-5C92-47C1-998F-B147E51741CB}">
      <dgm:prSet/>
      <dgm:spPr/>
      <dgm:t>
        <a:bodyPr/>
        <a:lstStyle/>
        <a:p>
          <a:endParaRPr lang="hr-HR"/>
        </a:p>
      </dgm:t>
    </dgm:pt>
    <dgm:pt modelId="{89F9505D-8B51-4E31-B1D8-74DD15216421}" type="sibTrans" cxnId="{A40E6BC5-5C92-47C1-998F-B147E51741C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Etiopski vuk - Wikipedija"/>
        </a:ext>
      </dgm:extLst>
    </dgm:pt>
    <dgm:pt modelId="{5A2615AC-05E7-4C9E-97A0-3247DAF184BA}" type="pres">
      <dgm:prSet presAssocID="{026B6919-554D-458F-9201-BD5C9CB8919B}" presName="Name0" presStyleCnt="0">
        <dgm:presLayoutVars>
          <dgm:chMax val="21"/>
          <dgm:chPref val="21"/>
        </dgm:presLayoutVars>
      </dgm:prSet>
      <dgm:spPr/>
    </dgm:pt>
    <dgm:pt modelId="{6291C2A6-224E-4C7F-8848-4EC8FF078D67}" type="pres">
      <dgm:prSet presAssocID="{27D2E485-FCD6-43DB-8B12-101F06BD6058}" presName="text1" presStyleCnt="0"/>
      <dgm:spPr/>
    </dgm:pt>
    <dgm:pt modelId="{D298E78A-C1B8-45DC-B8B1-EA075F3A5C85}" type="pres">
      <dgm:prSet presAssocID="{27D2E485-FCD6-43DB-8B12-101F06BD6058}" presName="textRepeatNode" presStyleLbl="alignNode1" presStyleIdx="0" presStyleCnt="1" custScaleX="102672" custLinFactX="100000" custLinFactNeighborX="137817" custLinFactNeighborY="2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B678BC-A058-403E-9CBA-4A7A69FE83F9}" type="pres">
      <dgm:prSet presAssocID="{27D2E485-FCD6-43DB-8B12-101F06BD6058}" presName="textaccent1" presStyleCnt="0"/>
      <dgm:spPr/>
    </dgm:pt>
    <dgm:pt modelId="{9BE90D63-6021-4AF1-88F0-347EAD44BE25}" type="pres">
      <dgm:prSet presAssocID="{27D2E485-FCD6-43DB-8B12-101F06BD6058}" presName="accentRepeatNode" presStyleLbl="solidAlignAcc1" presStyleIdx="0" presStyleCnt="2"/>
      <dgm:spPr/>
    </dgm:pt>
    <dgm:pt modelId="{BC335D6D-8C4B-4CF1-9BBB-A185347D07AD}" type="pres">
      <dgm:prSet presAssocID="{89F9505D-8B51-4E31-B1D8-74DD15216421}" presName="image1" presStyleCnt="0"/>
      <dgm:spPr/>
    </dgm:pt>
    <dgm:pt modelId="{791121BA-BEF9-417A-8722-118565D7BEF8}" type="pres">
      <dgm:prSet presAssocID="{89F9505D-8B51-4E31-B1D8-74DD15216421}" presName="imageRepeatNode" presStyleLbl="alignAcc1" presStyleIdx="0" presStyleCnt="1" custLinFactNeighborX="1522" custLinFactNeighborY="-14723"/>
      <dgm:spPr/>
      <dgm:t>
        <a:bodyPr/>
        <a:lstStyle/>
        <a:p>
          <a:endParaRPr lang="hr-HR"/>
        </a:p>
      </dgm:t>
    </dgm:pt>
    <dgm:pt modelId="{96D518EC-9D72-486A-BCBB-CEE2670EE7D6}" type="pres">
      <dgm:prSet presAssocID="{89F9505D-8B51-4E31-B1D8-74DD15216421}" presName="imageaccent1" presStyleCnt="0"/>
      <dgm:spPr/>
    </dgm:pt>
    <dgm:pt modelId="{9EFC924D-2998-41AA-A613-927CB6D5FEE7}" type="pres">
      <dgm:prSet presAssocID="{89F9505D-8B51-4E31-B1D8-74DD15216421}" presName="accentRepeatNode" presStyleLbl="solidAlignAcc1" presStyleIdx="1" presStyleCnt="2" custFlipVert="1" custFlipHor="0" custScaleX="86296" custScaleY="112517"/>
      <dgm:spPr/>
    </dgm:pt>
  </dgm:ptLst>
  <dgm:cxnLst>
    <dgm:cxn modelId="{76193E51-59B0-48ED-971A-3340E38E4385}" type="presOf" srcId="{89F9505D-8B51-4E31-B1D8-74DD15216421}" destId="{791121BA-BEF9-417A-8722-118565D7BEF8}" srcOrd="0" destOrd="0" presId="urn:microsoft.com/office/officeart/2008/layout/HexagonCluster"/>
    <dgm:cxn modelId="{35C4B5C0-BA63-4F85-9636-986D4F6C5EB7}" type="presOf" srcId="{27D2E485-FCD6-43DB-8B12-101F06BD6058}" destId="{D298E78A-C1B8-45DC-B8B1-EA075F3A5C85}" srcOrd="0" destOrd="0" presId="urn:microsoft.com/office/officeart/2008/layout/HexagonCluster"/>
    <dgm:cxn modelId="{A40E6BC5-5C92-47C1-998F-B147E51741CB}" srcId="{026B6919-554D-458F-9201-BD5C9CB8919B}" destId="{27D2E485-FCD6-43DB-8B12-101F06BD6058}" srcOrd="0" destOrd="0" parTransId="{E5441630-4A25-45A8-B9EB-5057FF90A2A7}" sibTransId="{89F9505D-8B51-4E31-B1D8-74DD15216421}"/>
    <dgm:cxn modelId="{45770C4D-0851-40C6-8529-48297E51442F}" type="presOf" srcId="{026B6919-554D-458F-9201-BD5C9CB8919B}" destId="{5A2615AC-05E7-4C9E-97A0-3247DAF184BA}" srcOrd="0" destOrd="0" presId="urn:microsoft.com/office/officeart/2008/layout/HexagonCluster"/>
    <dgm:cxn modelId="{D4E03AFB-A23B-4CF1-9924-302EA3FCA196}" type="presParOf" srcId="{5A2615AC-05E7-4C9E-97A0-3247DAF184BA}" destId="{6291C2A6-224E-4C7F-8848-4EC8FF078D67}" srcOrd="0" destOrd="0" presId="urn:microsoft.com/office/officeart/2008/layout/HexagonCluster"/>
    <dgm:cxn modelId="{1D713B45-41F7-4A78-A24C-5C5A8F1851C7}" type="presParOf" srcId="{6291C2A6-224E-4C7F-8848-4EC8FF078D67}" destId="{D298E78A-C1B8-45DC-B8B1-EA075F3A5C85}" srcOrd="0" destOrd="0" presId="urn:microsoft.com/office/officeart/2008/layout/HexagonCluster"/>
    <dgm:cxn modelId="{6611617E-ABC1-4DA2-926C-11448E20D060}" type="presParOf" srcId="{5A2615AC-05E7-4C9E-97A0-3247DAF184BA}" destId="{F8B678BC-A058-403E-9CBA-4A7A69FE83F9}" srcOrd="1" destOrd="0" presId="urn:microsoft.com/office/officeart/2008/layout/HexagonCluster"/>
    <dgm:cxn modelId="{ADA8D3DE-FD7F-41F5-AF37-E181A8007147}" type="presParOf" srcId="{F8B678BC-A058-403E-9CBA-4A7A69FE83F9}" destId="{9BE90D63-6021-4AF1-88F0-347EAD44BE25}" srcOrd="0" destOrd="0" presId="urn:microsoft.com/office/officeart/2008/layout/HexagonCluster"/>
    <dgm:cxn modelId="{844D3004-41A9-40C8-870C-3E2AC8EB355D}" type="presParOf" srcId="{5A2615AC-05E7-4C9E-97A0-3247DAF184BA}" destId="{BC335D6D-8C4B-4CF1-9BBB-A185347D07AD}" srcOrd="2" destOrd="0" presId="urn:microsoft.com/office/officeart/2008/layout/HexagonCluster"/>
    <dgm:cxn modelId="{BFB1B0A0-F2E6-48EB-942B-3914AF9B4235}" type="presParOf" srcId="{BC335D6D-8C4B-4CF1-9BBB-A185347D07AD}" destId="{791121BA-BEF9-417A-8722-118565D7BEF8}" srcOrd="0" destOrd="0" presId="urn:microsoft.com/office/officeart/2008/layout/HexagonCluster"/>
    <dgm:cxn modelId="{AEB885D0-3BAB-4072-B8E2-3B6875D10EEC}" type="presParOf" srcId="{5A2615AC-05E7-4C9E-97A0-3247DAF184BA}" destId="{96D518EC-9D72-486A-BCBB-CEE2670EE7D6}" srcOrd="3" destOrd="0" presId="urn:microsoft.com/office/officeart/2008/layout/HexagonCluster"/>
    <dgm:cxn modelId="{F13B8C25-DA74-4E34-A018-6D81DF125FD0}" type="presParOf" srcId="{96D518EC-9D72-486A-BCBB-CEE2670EE7D6}" destId="{9EFC924D-2998-41AA-A613-927CB6D5FEE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BECF7-95E1-4F0F-A9E5-E79A66657F1B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94C660B3-F7E1-4895-B7AF-B2F8D5E47609}">
      <dgm:prSet phldrT="[Tekst]"/>
      <dgm:spPr/>
      <dgm:t>
        <a:bodyPr/>
        <a:lstStyle/>
        <a:p>
          <a:r>
            <a:rPr lang="hr-HR" dirty="0"/>
            <a:t>Big </a:t>
          </a:r>
          <a:r>
            <a:rPr lang="hr-HR" dirty="0" err="1"/>
            <a:t>problems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</a:t>
          </a:r>
          <a:r>
            <a:rPr lang="hr-HR" dirty="0" err="1"/>
            <a:t>polar</a:t>
          </a:r>
          <a:r>
            <a:rPr lang="hr-HR" dirty="0"/>
            <a:t> </a:t>
          </a:r>
          <a:r>
            <a:rPr lang="hr-HR" dirty="0" err="1"/>
            <a:t>bears</a:t>
          </a:r>
          <a:r>
            <a:rPr lang="hr-HR" dirty="0"/>
            <a:t> are </a:t>
          </a:r>
          <a:r>
            <a:rPr lang="hr-HR" dirty="0" err="1"/>
            <a:t>climate</a:t>
          </a:r>
          <a:r>
            <a:rPr lang="hr-HR" dirty="0"/>
            <a:t> </a:t>
          </a:r>
          <a:r>
            <a:rPr lang="hr-HR" dirty="0" err="1"/>
            <a:t>change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starvation</a:t>
          </a:r>
          <a:endParaRPr lang="hr-HR" dirty="0"/>
        </a:p>
      </dgm:t>
    </dgm:pt>
    <dgm:pt modelId="{4E75A2C2-F3B8-4003-AF99-0442AA4981D4}" type="parTrans" cxnId="{75CA8A4C-31D0-4E08-A41C-69E252057BF1}">
      <dgm:prSet/>
      <dgm:spPr/>
      <dgm:t>
        <a:bodyPr/>
        <a:lstStyle/>
        <a:p>
          <a:endParaRPr lang="hr-HR"/>
        </a:p>
      </dgm:t>
    </dgm:pt>
    <dgm:pt modelId="{8AC067C7-59C9-4420-93C3-2114C3B6F04E}" type="sibTrans" cxnId="{75CA8A4C-31D0-4E08-A41C-69E252057BF1}">
      <dgm:prSet/>
      <dgm:spPr/>
      <dgm:t>
        <a:bodyPr/>
        <a:lstStyle/>
        <a:p>
          <a:endParaRPr lang="hr-HR"/>
        </a:p>
      </dgm:t>
    </dgm:pt>
    <dgm:pt modelId="{2EE12269-F38A-46D5-87EC-03B453D7F3C4}" type="pres">
      <dgm:prSet presAssocID="{8B5BECF7-95E1-4F0F-A9E5-E79A66657F1B}" presName="linearFlow" presStyleCnt="0">
        <dgm:presLayoutVars>
          <dgm:dir/>
          <dgm:resizeHandles val="exact"/>
        </dgm:presLayoutVars>
      </dgm:prSet>
      <dgm:spPr/>
    </dgm:pt>
    <dgm:pt modelId="{A2F11C6B-0AA6-4AE2-BE21-5CBE3F3A536C}" type="pres">
      <dgm:prSet presAssocID="{94C660B3-F7E1-4895-B7AF-B2F8D5E47609}" presName="comp" presStyleCnt="0"/>
      <dgm:spPr/>
    </dgm:pt>
    <dgm:pt modelId="{3011162C-AF03-473E-B4F7-7E715BC2CBFB}" type="pres">
      <dgm:prSet presAssocID="{94C660B3-F7E1-4895-B7AF-B2F8D5E47609}" presName="rect2" presStyleLbl="node1" presStyleIdx="0" presStyleCnt="1" custScaleX="93256" custScaleY="127372" custLinFactNeighborX="1167" custLinFactNeighborY="545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0FA1B5-951D-4B4D-97BA-979C9D16C3D4}" type="pres">
      <dgm:prSet presAssocID="{94C660B3-F7E1-4895-B7AF-B2F8D5E47609}" presName="rect1" presStyleLbl="lnNode1" presStyleIdx="0" presStyleCnt="1" custScaleX="132613" custScaleY="132350" custLinFactNeighborX="390" custLinFactNeighborY="-544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Polarni medvjed - Wikipedia, slobodna enciklopedija"/>
        </a:ext>
      </dgm:extLst>
    </dgm:pt>
  </dgm:ptLst>
  <dgm:cxnLst>
    <dgm:cxn modelId="{75CA8A4C-31D0-4E08-A41C-69E252057BF1}" srcId="{8B5BECF7-95E1-4F0F-A9E5-E79A66657F1B}" destId="{94C660B3-F7E1-4895-B7AF-B2F8D5E47609}" srcOrd="0" destOrd="0" parTransId="{4E75A2C2-F3B8-4003-AF99-0442AA4981D4}" sibTransId="{8AC067C7-59C9-4420-93C3-2114C3B6F04E}"/>
    <dgm:cxn modelId="{D2C694AA-6F7B-4C7D-8151-1F6B03C763FA}" type="presOf" srcId="{94C660B3-F7E1-4895-B7AF-B2F8D5E47609}" destId="{3011162C-AF03-473E-B4F7-7E715BC2CBFB}" srcOrd="0" destOrd="0" presId="urn:microsoft.com/office/officeart/2008/layout/AlternatingPictureBlocks"/>
    <dgm:cxn modelId="{B42CB47A-58ED-4034-8ECB-F32B4A0183E2}" type="presOf" srcId="{8B5BECF7-95E1-4F0F-A9E5-E79A66657F1B}" destId="{2EE12269-F38A-46D5-87EC-03B453D7F3C4}" srcOrd="0" destOrd="0" presId="urn:microsoft.com/office/officeart/2008/layout/AlternatingPictureBlocks"/>
    <dgm:cxn modelId="{C04147AB-B5B4-49AF-A0E4-5F268DF0D7B7}" type="presParOf" srcId="{2EE12269-F38A-46D5-87EC-03B453D7F3C4}" destId="{A2F11C6B-0AA6-4AE2-BE21-5CBE3F3A536C}" srcOrd="0" destOrd="0" presId="urn:microsoft.com/office/officeart/2008/layout/AlternatingPictureBlocks"/>
    <dgm:cxn modelId="{31EDEB4B-68E0-4308-BB39-AEE60AA46BBC}" type="presParOf" srcId="{A2F11C6B-0AA6-4AE2-BE21-5CBE3F3A536C}" destId="{3011162C-AF03-473E-B4F7-7E715BC2CBFB}" srcOrd="0" destOrd="0" presId="urn:microsoft.com/office/officeart/2008/layout/AlternatingPictureBlocks"/>
    <dgm:cxn modelId="{B3E818B7-97B7-4838-AF8E-9C27A2E5662E}" type="presParOf" srcId="{A2F11C6B-0AA6-4AE2-BE21-5CBE3F3A536C}" destId="{270FA1B5-951D-4B4D-97BA-979C9D16C3D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8E78A-C1B8-45DC-B8B1-EA075F3A5C85}">
      <dsp:nvSpPr>
        <dsp:cNvPr id="0" name=""/>
        <dsp:cNvSpPr/>
      </dsp:nvSpPr>
      <dsp:spPr>
        <a:xfrm>
          <a:off x="1599810" y="1794703"/>
          <a:ext cx="2036790" cy="17083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 smtClean="0"/>
            <a:t>There</a:t>
          </a:r>
          <a:r>
            <a:rPr lang="hr-HR" sz="2400" kern="1200" dirty="0" smtClean="0"/>
            <a:t> </a:t>
          </a:r>
          <a:r>
            <a:rPr lang="hr-HR" sz="2400" kern="1200" dirty="0" err="1"/>
            <a:t>were</a:t>
          </a:r>
          <a:r>
            <a:rPr lang="hr-HR" sz="2400" kern="1200" dirty="0"/>
            <a:t> 3 </a:t>
          </a:r>
          <a:r>
            <a:rPr lang="hr-HR" sz="2400" kern="1200" dirty="0" err="1"/>
            <a:t>types</a:t>
          </a:r>
          <a:r>
            <a:rPr lang="hr-HR" sz="2400" kern="1200" dirty="0"/>
            <a:t> </a:t>
          </a:r>
          <a:r>
            <a:rPr lang="hr-HR" sz="2400" kern="1200" dirty="0" err="1"/>
            <a:t>of</a:t>
          </a:r>
          <a:r>
            <a:rPr lang="hr-HR" sz="2400" kern="1200" dirty="0"/>
            <a:t> red </a:t>
          </a:r>
          <a:r>
            <a:rPr lang="hr-HR" sz="2400" kern="1200" dirty="0" err="1"/>
            <a:t>wolf</a:t>
          </a:r>
          <a:endParaRPr lang="hr-HR" sz="2400" kern="1200" dirty="0"/>
        </a:p>
      </dsp:txBody>
      <dsp:txXfrm>
        <a:off x="1911906" y="2056474"/>
        <a:ext cx="1412598" cy="1184820"/>
      </dsp:txXfrm>
    </dsp:sp>
    <dsp:sp modelId="{9BE90D63-6021-4AF1-88F0-347EAD44BE25}">
      <dsp:nvSpPr>
        <dsp:cNvPr id="0" name=""/>
        <dsp:cNvSpPr/>
      </dsp:nvSpPr>
      <dsp:spPr>
        <a:xfrm>
          <a:off x="1672330" y="2108034"/>
          <a:ext cx="231532" cy="1998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21BA-BEF9-417A-8722-118565D7BEF8}">
      <dsp:nvSpPr>
        <dsp:cNvPr id="0" name=""/>
        <dsp:cNvSpPr/>
      </dsp:nvSpPr>
      <dsp:spPr>
        <a:xfrm>
          <a:off x="16902" y="198380"/>
          <a:ext cx="1981247" cy="170784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C924D-2998-41AA-A613-927CB6D5FEE7}">
      <dsp:nvSpPr>
        <dsp:cNvPr id="0" name=""/>
        <dsp:cNvSpPr/>
      </dsp:nvSpPr>
      <dsp:spPr>
        <a:xfrm flipV="1">
          <a:off x="1343976" y="1908757"/>
          <a:ext cx="199802" cy="224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1162C-AF03-473E-B4F7-7E715BC2CBFB}">
      <dsp:nvSpPr>
        <dsp:cNvPr id="0" name=""/>
        <dsp:cNvSpPr/>
      </dsp:nvSpPr>
      <dsp:spPr>
        <a:xfrm>
          <a:off x="1409044" y="1225245"/>
          <a:ext cx="2264167" cy="139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Big </a:t>
          </a:r>
          <a:r>
            <a:rPr lang="hr-HR" sz="2100" kern="1200" dirty="0" err="1"/>
            <a:t>problems</a:t>
          </a:r>
          <a:r>
            <a:rPr lang="hr-HR" sz="2100" kern="1200" dirty="0"/>
            <a:t> </a:t>
          </a:r>
          <a:r>
            <a:rPr lang="hr-HR" sz="2100" kern="1200" dirty="0" err="1"/>
            <a:t>of</a:t>
          </a:r>
          <a:r>
            <a:rPr lang="hr-HR" sz="2100" kern="1200" dirty="0"/>
            <a:t> </a:t>
          </a:r>
          <a:r>
            <a:rPr lang="hr-HR" sz="2100" kern="1200" dirty="0" err="1"/>
            <a:t>polar</a:t>
          </a:r>
          <a:r>
            <a:rPr lang="hr-HR" sz="2100" kern="1200" dirty="0"/>
            <a:t> </a:t>
          </a:r>
          <a:r>
            <a:rPr lang="hr-HR" sz="2100" kern="1200" dirty="0" err="1"/>
            <a:t>bears</a:t>
          </a:r>
          <a:r>
            <a:rPr lang="hr-HR" sz="2100" kern="1200" dirty="0"/>
            <a:t> are </a:t>
          </a:r>
          <a:r>
            <a:rPr lang="hr-HR" sz="2100" kern="1200" dirty="0" err="1"/>
            <a:t>climate</a:t>
          </a:r>
          <a:r>
            <a:rPr lang="hr-HR" sz="2100" kern="1200" dirty="0"/>
            <a:t> </a:t>
          </a:r>
          <a:r>
            <a:rPr lang="hr-HR" sz="2100" kern="1200" dirty="0" err="1"/>
            <a:t>change</a:t>
          </a:r>
          <a:r>
            <a:rPr lang="hr-HR" sz="2100" kern="1200" dirty="0"/>
            <a:t> </a:t>
          </a:r>
          <a:r>
            <a:rPr lang="hr-HR" sz="2100" kern="1200" dirty="0" err="1"/>
            <a:t>and</a:t>
          </a:r>
          <a:r>
            <a:rPr lang="hr-HR" sz="2100" kern="1200" dirty="0"/>
            <a:t> </a:t>
          </a:r>
          <a:r>
            <a:rPr lang="hr-HR" sz="2100" kern="1200" dirty="0" err="1"/>
            <a:t>starvation</a:t>
          </a:r>
          <a:endParaRPr lang="hr-HR" sz="2100" kern="1200" dirty="0"/>
        </a:p>
      </dsp:txBody>
      <dsp:txXfrm>
        <a:off x="1409044" y="1225245"/>
        <a:ext cx="2264167" cy="1398675"/>
      </dsp:txXfrm>
    </dsp:sp>
    <dsp:sp modelId="{270FA1B5-951D-4B4D-97BA-979C9D16C3D4}">
      <dsp:nvSpPr>
        <dsp:cNvPr id="0" name=""/>
        <dsp:cNvSpPr/>
      </dsp:nvSpPr>
      <dsp:spPr>
        <a:xfrm>
          <a:off x="-41690" y="91"/>
          <a:ext cx="1441664" cy="1453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42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7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20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72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81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6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6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26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5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51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70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E11F-7B82-4164-8C1B-7C50EA583292}" type="datetimeFigureOut">
              <a:rPr lang="hr-HR" smtClean="0"/>
              <a:t>18.1.2017.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B9E7-F9C5-4BE9-AACC-8FC4164409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ENDANGERED ANIMALS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Polarni medvjed - Wikipedija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3" y="516566"/>
            <a:ext cx="2226493" cy="1462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Crveni vuk — Vikipedija, slobodna enciklopedi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197350"/>
            <a:ext cx="2436192" cy="20342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Dijagram toka: Izmjenična obrada 5"/>
          <p:cNvSpPr/>
          <p:nvPr/>
        </p:nvSpPr>
        <p:spPr>
          <a:xfrm flipV="1">
            <a:off x="-58972" y="6796372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Orka ili &quot;kit ubojica&quot; ( Orcinus orca )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652" flipH="1">
            <a:off x="364562" y="641390"/>
            <a:ext cx="2820250" cy="190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File:Male gorilla in SF zoo.jpg - Wikipedia, the free encyclo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032">
            <a:off x="9283083" y="3721723"/>
            <a:ext cx="2451652" cy="273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03">
        <p14:prism isContent="1" isInverted="1"/>
      </p:transition>
    </mc:Choice>
    <mc:Fallback xmlns="">
      <p:transition spd="slow" advTm="10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ENDANGERED ANIMALS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world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endangered</a:t>
            </a:r>
            <a:r>
              <a:rPr lang="hr-HR" dirty="0"/>
              <a:t> </a:t>
            </a:r>
            <a:r>
              <a:rPr lang="hr-HR" dirty="0" err="1"/>
              <a:t>animals</a:t>
            </a:r>
            <a:endParaRPr lang="hr-HR" dirty="0"/>
          </a:p>
          <a:p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</a:t>
            </a:r>
            <a:r>
              <a:rPr lang="hr-HR" dirty="0" err="1"/>
              <a:t>exterminated</a:t>
            </a:r>
            <a:r>
              <a:rPr lang="hr-HR" dirty="0"/>
              <a:t> 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 </a:t>
            </a:r>
            <a:r>
              <a:rPr lang="hr-HR" dirty="0" err="1"/>
              <a:t>disappearance</a:t>
            </a:r>
            <a:r>
              <a:rPr lang="hr-HR" dirty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/>
              <a:t>habitats</a:t>
            </a:r>
            <a:endParaRPr lang="hr-HR" dirty="0"/>
          </a:p>
          <a:p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 </a:t>
            </a:r>
            <a:r>
              <a:rPr lang="hr-HR" dirty="0" err="1"/>
              <a:t>from</a:t>
            </a:r>
            <a:r>
              <a:rPr lang="hr-HR" dirty="0"/>
              <a:t> all </a:t>
            </a:r>
            <a:r>
              <a:rPr lang="hr-HR" dirty="0" err="1"/>
              <a:t>around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world</a:t>
            </a:r>
            <a:r>
              <a:rPr lang="hr-HR" dirty="0"/>
              <a:t> </a:t>
            </a:r>
            <a:r>
              <a:rPr lang="hr-HR" dirty="0" err="1"/>
              <a:t>raise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consciousness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 </a:t>
            </a:r>
            <a:r>
              <a:rPr lang="hr-HR" dirty="0" err="1"/>
              <a:t>endangered</a:t>
            </a:r>
            <a:r>
              <a:rPr lang="hr-HR" dirty="0"/>
              <a:t> </a:t>
            </a:r>
            <a:r>
              <a:rPr lang="hr-HR" dirty="0" err="1"/>
              <a:t>animals</a:t>
            </a:r>
            <a:r>
              <a:rPr lang="hr-HR" dirty="0"/>
              <a:t> </a:t>
            </a:r>
            <a:r>
              <a:rPr lang="hr-HR" dirty="0" err="1" smtClean="0"/>
              <a:t>somehow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save</a:t>
            </a:r>
            <a:r>
              <a:rPr lang="hr-HR" dirty="0"/>
              <a:t> </a:t>
            </a:r>
            <a:r>
              <a:rPr lang="hr-HR" dirty="0" err="1" smtClean="0"/>
              <a:t>them</a:t>
            </a:r>
            <a:endParaRPr lang="hr-HR" dirty="0"/>
          </a:p>
          <a:p>
            <a:r>
              <a:rPr lang="hr-HR" dirty="0"/>
              <a:t>In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presentation</a:t>
            </a:r>
            <a:r>
              <a:rPr lang="hr-HR" dirty="0"/>
              <a:t> I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 smtClean="0"/>
              <a:t>show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/>
              <a:t>4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endangered</a:t>
            </a:r>
            <a:r>
              <a:rPr lang="hr-HR" dirty="0"/>
              <a:t> </a:t>
            </a:r>
            <a:r>
              <a:rPr lang="hr-HR" dirty="0" err="1"/>
              <a:t>animals</a:t>
            </a:r>
            <a:r>
              <a:rPr lang="hr-HR" dirty="0"/>
              <a:t> </a:t>
            </a:r>
            <a:r>
              <a:rPr lang="hr-HR" dirty="0" smtClean="0"/>
              <a:t>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- red </a:t>
            </a:r>
            <a:r>
              <a:rPr lang="hr-HR" smtClean="0"/>
              <a:t>wolf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 - </a:t>
            </a:r>
            <a:r>
              <a:rPr lang="hr-HR" dirty="0" err="1"/>
              <a:t>gorilla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- </a:t>
            </a:r>
            <a:r>
              <a:rPr lang="hr-HR" dirty="0" err="1"/>
              <a:t>killer</a:t>
            </a:r>
            <a:r>
              <a:rPr lang="hr-HR" dirty="0"/>
              <a:t> </a:t>
            </a:r>
            <a:r>
              <a:rPr lang="hr-HR" dirty="0" err="1"/>
              <a:t>whale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 - </a:t>
            </a:r>
            <a:r>
              <a:rPr lang="hr-HR" dirty="0" err="1"/>
              <a:t>polar</a:t>
            </a:r>
            <a:r>
              <a:rPr lang="hr-HR" dirty="0"/>
              <a:t> </a:t>
            </a:r>
            <a:r>
              <a:rPr lang="hr-HR" dirty="0" err="1"/>
              <a:t>bear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5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RED WOLF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078131"/>
              </p:ext>
            </p:extLst>
          </p:nvPr>
        </p:nvGraphicFramePr>
        <p:xfrm>
          <a:off x="590842" y="2040834"/>
          <a:ext cx="3623349" cy="351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relica lijevo-gore 9"/>
          <p:cNvSpPr/>
          <p:nvPr/>
        </p:nvSpPr>
        <p:spPr>
          <a:xfrm>
            <a:off x="-1372908" y="3247046"/>
            <a:ext cx="821635" cy="71561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Šesterokut 10"/>
          <p:cNvSpPr/>
          <p:nvPr/>
        </p:nvSpPr>
        <p:spPr>
          <a:xfrm>
            <a:off x="3793997" y="1777725"/>
            <a:ext cx="1983950" cy="171994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 </a:t>
            </a:r>
            <a:r>
              <a:rPr lang="hr-HR" dirty="0" err="1"/>
              <a:t>species</a:t>
            </a:r>
            <a:r>
              <a:rPr lang="hr-HR" dirty="0"/>
              <a:t> are </a:t>
            </a:r>
            <a:r>
              <a:rPr lang="hr-HR" dirty="0" err="1"/>
              <a:t>extinct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third</a:t>
            </a:r>
            <a:r>
              <a:rPr lang="hr-HR" dirty="0" smtClean="0"/>
              <a:t> one is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close</a:t>
            </a:r>
            <a:r>
              <a:rPr lang="hr-HR" dirty="0"/>
              <a:t> to </a:t>
            </a:r>
            <a:r>
              <a:rPr lang="hr-HR" dirty="0" err="1"/>
              <a:t>extinction</a:t>
            </a:r>
            <a:endParaRPr lang="hr-HR" dirty="0"/>
          </a:p>
        </p:txBody>
      </p:sp>
      <p:sp>
        <p:nvSpPr>
          <p:cNvPr id="3" name="Strelica gore-dolje 2"/>
          <p:cNvSpPr/>
          <p:nvPr/>
        </p:nvSpPr>
        <p:spPr>
          <a:xfrm rot="7636467">
            <a:off x="-967559" y="4404878"/>
            <a:ext cx="337860" cy="9976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Šesterokut 3"/>
          <p:cNvSpPr/>
          <p:nvPr/>
        </p:nvSpPr>
        <p:spPr>
          <a:xfrm>
            <a:off x="6312877" y="3408857"/>
            <a:ext cx="1983950" cy="171994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 North </a:t>
            </a:r>
            <a:r>
              <a:rPr lang="hr-HR" dirty="0" err="1"/>
              <a:t>Carolina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smtClean="0"/>
              <a:t>are </a:t>
            </a:r>
            <a:r>
              <a:rPr lang="hr-HR" dirty="0" smtClean="0"/>
              <a:t>100 </a:t>
            </a:r>
            <a:r>
              <a:rPr lang="hr-HR" dirty="0" err="1"/>
              <a:t>specimens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red </a:t>
            </a:r>
            <a:r>
              <a:rPr lang="hr-HR" dirty="0" err="1"/>
              <a:t>wolf</a:t>
            </a:r>
            <a:endParaRPr lang="hr-HR" dirty="0"/>
          </a:p>
        </p:txBody>
      </p:sp>
      <p:sp>
        <p:nvSpPr>
          <p:cNvPr id="5" name="Prugasta strelica udesno 4"/>
          <p:cNvSpPr/>
          <p:nvPr/>
        </p:nvSpPr>
        <p:spPr>
          <a:xfrm rot="2260306">
            <a:off x="8181429" y="4789294"/>
            <a:ext cx="1081880" cy="4831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Šesterokut 5"/>
          <p:cNvSpPr/>
          <p:nvPr/>
        </p:nvSpPr>
        <p:spPr>
          <a:xfrm>
            <a:off x="9088475" y="4903701"/>
            <a:ext cx="2118787" cy="181362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Some </a:t>
            </a:r>
            <a:r>
              <a:rPr lang="hr-HR" dirty="0" err="1"/>
              <a:t>organizations</a:t>
            </a:r>
            <a:r>
              <a:rPr lang="hr-HR" dirty="0"/>
              <a:t> </a:t>
            </a:r>
            <a:r>
              <a:rPr lang="hr-HR" dirty="0" err="1" smtClean="0"/>
              <a:t>participate</a:t>
            </a:r>
            <a:r>
              <a:rPr lang="hr-HR" dirty="0" smtClean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plan </a:t>
            </a:r>
            <a:r>
              <a:rPr lang="hr-HR" dirty="0" err="1" smtClean="0"/>
              <a:t>of</a:t>
            </a:r>
            <a:r>
              <a:rPr lang="hr-HR" dirty="0"/>
              <a:t> </a:t>
            </a:r>
            <a:r>
              <a:rPr lang="hr-HR" dirty="0" smtClean="0"/>
              <a:t>red </a:t>
            </a:r>
            <a:r>
              <a:rPr lang="hr-HR" dirty="0" err="1" smtClean="0"/>
              <a:t>wolf</a:t>
            </a:r>
            <a:r>
              <a:rPr lang="hr-HR" dirty="0" smtClean="0"/>
              <a:t> </a:t>
            </a:r>
            <a:r>
              <a:rPr lang="hr-HR" dirty="0" err="1" smtClean="0"/>
              <a:t>survival</a:t>
            </a:r>
            <a:endParaRPr lang="hr-HR" dirty="0"/>
          </a:p>
        </p:txBody>
      </p:sp>
      <p:sp>
        <p:nvSpPr>
          <p:cNvPr id="7" name="Ševron 6"/>
          <p:cNvSpPr/>
          <p:nvPr/>
        </p:nvSpPr>
        <p:spPr>
          <a:xfrm rot="15937807">
            <a:off x="-611554" y="2109545"/>
            <a:ext cx="597877" cy="5813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Savijena strelica 11"/>
          <p:cNvSpPr/>
          <p:nvPr/>
        </p:nvSpPr>
        <p:spPr>
          <a:xfrm rot="9226798">
            <a:off x="-873657" y="510036"/>
            <a:ext cx="644769" cy="11862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Strelica ulijevo 12"/>
          <p:cNvSpPr/>
          <p:nvPr/>
        </p:nvSpPr>
        <p:spPr>
          <a:xfrm rot="5400000">
            <a:off x="10223246" y="3930513"/>
            <a:ext cx="931636" cy="633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Šesterokut 13"/>
          <p:cNvSpPr/>
          <p:nvPr/>
        </p:nvSpPr>
        <p:spPr>
          <a:xfrm>
            <a:off x="9511039" y="1864755"/>
            <a:ext cx="1983950" cy="1723562"/>
          </a:xfrm>
          <a:prstGeom prst="hexagon">
            <a:avLst>
              <a:gd name="adj" fmla="val 24337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err="1"/>
              <a:t>If</a:t>
            </a:r>
            <a:r>
              <a:rPr lang="hr-HR" sz="1600" dirty="0"/>
              <a:t> </a:t>
            </a:r>
            <a:r>
              <a:rPr lang="hr-HR" sz="1600" dirty="0" err="1"/>
              <a:t>people</a:t>
            </a:r>
            <a:r>
              <a:rPr lang="hr-HR" sz="1600" dirty="0"/>
              <a:t> </a:t>
            </a:r>
            <a:r>
              <a:rPr lang="hr-HR" sz="1600" dirty="0" err="1"/>
              <a:t>can</a:t>
            </a:r>
            <a:r>
              <a:rPr lang="hr-HR" sz="1600" dirty="0"/>
              <a:t> </a:t>
            </a:r>
            <a:r>
              <a:rPr lang="hr-HR" sz="1600" dirty="0" err="1"/>
              <a:t>still</a:t>
            </a:r>
            <a:r>
              <a:rPr lang="hr-HR" sz="1600" dirty="0"/>
              <a:t> make </a:t>
            </a:r>
            <a:r>
              <a:rPr lang="hr-HR" sz="1600" dirty="0" err="1"/>
              <a:t>an</a:t>
            </a:r>
            <a:r>
              <a:rPr lang="hr-HR" sz="1600" dirty="0"/>
              <a:t> </a:t>
            </a:r>
            <a:r>
              <a:rPr lang="hr-HR" sz="1600" dirty="0" err="1"/>
              <a:t>effort</a:t>
            </a:r>
            <a:r>
              <a:rPr lang="hr-HR" sz="1600" dirty="0"/>
              <a:t> to </a:t>
            </a:r>
            <a:r>
              <a:rPr lang="hr-HR" sz="1600" dirty="0" err="1"/>
              <a:t>prevent</a:t>
            </a:r>
            <a:r>
              <a:rPr lang="hr-HR" sz="1600" dirty="0"/>
              <a:t>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extinction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red </a:t>
            </a:r>
            <a:r>
              <a:rPr lang="hr-HR" sz="1600" dirty="0" err="1"/>
              <a:t>wolfs</a:t>
            </a:r>
            <a:endParaRPr lang="hr-HR" sz="16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03" y="74003"/>
            <a:ext cx="4033636" cy="2165214"/>
          </a:xfrm>
          <a:prstGeom prst="rect">
            <a:avLst/>
          </a:prstGeom>
        </p:spPr>
      </p:pic>
      <p:sp>
        <p:nvSpPr>
          <p:cNvPr id="16" name="Strelica dolje 15"/>
          <p:cNvSpPr/>
          <p:nvPr/>
        </p:nvSpPr>
        <p:spPr>
          <a:xfrm rot="18331926">
            <a:off x="5805169" y="30955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Strelica dolje 16"/>
          <p:cNvSpPr/>
          <p:nvPr/>
        </p:nvSpPr>
        <p:spPr>
          <a:xfrm rot="12832738">
            <a:off x="4269632" y="3595504"/>
            <a:ext cx="436370" cy="916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Strelica udesno 17"/>
          <p:cNvSpPr/>
          <p:nvPr/>
        </p:nvSpPr>
        <p:spPr>
          <a:xfrm rot="2433673">
            <a:off x="1294956" y="4222408"/>
            <a:ext cx="962541" cy="44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4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4" grpId="0" animBg="1"/>
      <p:bldP spid="5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GORILLA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176919"/>
            <a:ext cx="121920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Among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critical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animals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extinct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Mostly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because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humans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wars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hunt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lost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habitat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world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5000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east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gorillas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Diana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Fossey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will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example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save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gorillas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extintcion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kcijski gumb: Pomoć 3">
            <a:hlinkClick r:id="" action="ppaction://noaction" highlightClick="1"/>
          </p:cNvPr>
          <p:cNvSpPr/>
          <p:nvPr/>
        </p:nvSpPr>
        <p:spPr>
          <a:xfrm>
            <a:off x="-1139687" y="64827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" y="4738623"/>
            <a:ext cx="2215005" cy="21193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40" y="0"/>
            <a:ext cx="3723860" cy="263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Ravni poveznik sa strelicom 7"/>
          <p:cNvCxnSpPr/>
          <p:nvPr/>
        </p:nvCxnSpPr>
        <p:spPr>
          <a:xfrm flipH="1">
            <a:off x="8468140" y="1272209"/>
            <a:ext cx="110346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elica udesno 12"/>
          <p:cNvSpPr/>
          <p:nvPr/>
        </p:nvSpPr>
        <p:spPr>
          <a:xfrm>
            <a:off x="7368209" y="930941"/>
            <a:ext cx="861391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5738191" y="551067"/>
            <a:ext cx="1391478" cy="1139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Diana </a:t>
            </a:r>
            <a:r>
              <a:rPr lang="hr-HR" dirty="0" err="1"/>
              <a:t>Fossey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gorilla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5210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KILLER WHALE(ORCS)</a:t>
            </a:r>
          </a:p>
        </p:txBody>
      </p:sp>
      <p:pic>
        <p:nvPicPr>
          <p:cNvPr id="5" name="Slika 4" descr="Orka - Wikipedi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44" y="1656339"/>
            <a:ext cx="3072670" cy="2040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7" name="Ravni poveznik sa strelicom 6"/>
          <p:cNvCxnSpPr/>
          <p:nvPr/>
        </p:nvCxnSpPr>
        <p:spPr>
          <a:xfrm flipH="1" flipV="1">
            <a:off x="2676939" y="2809461"/>
            <a:ext cx="12854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260074" y="2259949"/>
            <a:ext cx="2226365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biggest</a:t>
            </a:r>
            <a:r>
              <a:rPr lang="hr-HR" dirty="0"/>
              <a:t> </a:t>
            </a:r>
            <a:r>
              <a:rPr lang="hr-HR" dirty="0" err="1"/>
              <a:t>threat</a:t>
            </a:r>
            <a:r>
              <a:rPr lang="hr-HR" dirty="0"/>
              <a:t> are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whalers</a:t>
            </a:r>
            <a:endParaRPr lang="hr-HR" dirty="0"/>
          </a:p>
        </p:txBody>
      </p:sp>
      <p:cxnSp>
        <p:nvCxnSpPr>
          <p:cNvPr id="11" name="Ravni poveznik sa strelicom 10"/>
          <p:cNvCxnSpPr/>
          <p:nvPr/>
        </p:nvCxnSpPr>
        <p:spPr>
          <a:xfrm flipH="1">
            <a:off x="3445565" y="4002157"/>
            <a:ext cx="689113" cy="94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 11"/>
          <p:cNvSpPr/>
          <p:nvPr/>
        </p:nvSpPr>
        <p:spPr>
          <a:xfrm>
            <a:off x="1563757" y="5120931"/>
            <a:ext cx="2226364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/>
              <a:t>whalers</a:t>
            </a:r>
            <a:r>
              <a:rPr lang="hr-HR" dirty="0"/>
              <a:t> </a:t>
            </a:r>
            <a:r>
              <a:rPr lang="hr-HR" dirty="0" err="1"/>
              <a:t>caught</a:t>
            </a:r>
            <a:r>
              <a:rPr lang="hr-HR" dirty="0"/>
              <a:t> 80 </a:t>
            </a:r>
            <a:r>
              <a:rPr lang="hr-HR" dirty="0" err="1"/>
              <a:t>killer</a:t>
            </a:r>
            <a:r>
              <a:rPr lang="hr-HR" dirty="0"/>
              <a:t> </a:t>
            </a:r>
            <a:r>
              <a:rPr lang="hr-HR" dirty="0" err="1"/>
              <a:t>whales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3 </a:t>
            </a:r>
            <a:r>
              <a:rPr lang="hr-HR" dirty="0" err="1"/>
              <a:t>families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kind</a:t>
            </a:r>
            <a:endParaRPr lang="hr-HR" dirty="0"/>
          </a:p>
        </p:txBody>
      </p:sp>
      <p:cxnSp>
        <p:nvCxnSpPr>
          <p:cNvPr id="14" name="Ravni poveznik sa strelicom 13"/>
          <p:cNvCxnSpPr/>
          <p:nvPr/>
        </p:nvCxnSpPr>
        <p:spPr>
          <a:xfrm>
            <a:off x="-808382" y="2054540"/>
            <a:ext cx="53008" cy="94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4980984" y="5221357"/>
            <a:ext cx="2226364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smtClean="0"/>
              <a:t>live</a:t>
            </a:r>
            <a:r>
              <a:rPr lang="hr-HR" dirty="0" smtClean="0"/>
              <a:t> </a:t>
            </a:r>
            <a:r>
              <a:rPr lang="hr-HR" dirty="0" err="1"/>
              <a:t>in</a:t>
            </a:r>
            <a:r>
              <a:rPr lang="hr-HR" dirty="0"/>
              <a:t> water </a:t>
            </a:r>
            <a:r>
              <a:rPr lang="hr-HR" dirty="0" err="1"/>
              <a:t>parks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 </a:t>
            </a:r>
            <a:r>
              <a:rPr lang="hr-HR" dirty="0" err="1"/>
              <a:t>they</a:t>
            </a:r>
            <a:r>
              <a:rPr lang="hr-HR" dirty="0"/>
              <a:t> do some </a:t>
            </a:r>
            <a:r>
              <a:rPr lang="hr-HR" dirty="0" err="1"/>
              <a:t>tricks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treat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slaves</a:t>
            </a:r>
            <a:endParaRPr lang="hr-HR" dirty="0"/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6094166" y="3852525"/>
            <a:ext cx="0" cy="1090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utnik 18"/>
          <p:cNvSpPr/>
          <p:nvPr/>
        </p:nvSpPr>
        <p:spPr>
          <a:xfrm>
            <a:off x="-2612512" y="3120887"/>
            <a:ext cx="2226364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47" y="840500"/>
            <a:ext cx="4758653" cy="45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POLAR BEAR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620185104"/>
              </p:ext>
            </p:extLst>
          </p:nvPr>
        </p:nvGraphicFramePr>
        <p:xfrm>
          <a:off x="878457" y="1364975"/>
          <a:ext cx="3627282" cy="265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 4"/>
          <p:cNvSpPr/>
          <p:nvPr/>
        </p:nvSpPr>
        <p:spPr>
          <a:xfrm>
            <a:off x="4542866" y="1219202"/>
            <a:ext cx="2316395" cy="132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haven’t</a:t>
            </a:r>
            <a:r>
              <a:rPr lang="hr-HR" dirty="0"/>
              <a:t> </a:t>
            </a:r>
            <a:r>
              <a:rPr lang="hr-HR" dirty="0" err="1"/>
              <a:t>got</a:t>
            </a:r>
            <a:r>
              <a:rPr lang="hr-HR" dirty="0"/>
              <a:t>  </a:t>
            </a:r>
            <a:r>
              <a:rPr lang="hr-HR" dirty="0" err="1"/>
              <a:t>natural</a:t>
            </a:r>
            <a:r>
              <a:rPr lang="hr-HR" dirty="0"/>
              <a:t> </a:t>
            </a:r>
            <a:r>
              <a:rPr lang="hr-HR" dirty="0" err="1"/>
              <a:t>enemies</a:t>
            </a:r>
            <a:r>
              <a:rPr lang="hr-HR" dirty="0"/>
              <a:t> but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biggest</a:t>
            </a:r>
            <a:r>
              <a:rPr lang="hr-HR" dirty="0"/>
              <a:t> </a:t>
            </a:r>
            <a:r>
              <a:rPr lang="hr-HR"/>
              <a:t>enemies</a:t>
            </a:r>
            <a:r>
              <a:rPr lang="hr-HR" dirty="0"/>
              <a:t> are </a:t>
            </a:r>
            <a:r>
              <a:rPr lang="hr-HR" dirty="0" err="1"/>
              <a:t>warming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lack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food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6896388" y="2548247"/>
            <a:ext cx="2316395" cy="132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chased</a:t>
            </a:r>
            <a:r>
              <a:rPr lang="hr-HR" dirty="0"/>
              <a:t> </a:t>
            </a:r>
            <a:r>
              <a:rPr lang="hr-HR" dirty="0" err="1"/>
              <a:t>them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9208138" y="1183274"/>
            <a:ext cx="2316395" cy="132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 1970 </a:t>
            </a:r>
            <a:r>
              <a:rPr lang="hr-HR" dirty="0" err="1" smtClean="0"/>
              <a:t>hunting</a:t>
            </a:r>
            <a:r>
              <a:rPr lang="hr-HR" dirty="0" smtClean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banned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polar</a:t>
            </a:r>
            <a:r>
              <a:rPr lang="hr-HR" dirty="0"/>
              <a:t> </a:t>
            </a:r>
            <a:r>
              <a:rPr lang="hr-HR" dirty="0" err="1"/>
              <a:t>bears</a:t>
            </a:r>
            <a:r>
              <a:rPr lang="hr-HR" dirty="0"/>
              <a:t> </a:t>
            </a:r>
            <a:r>
              <a:rPr lang="hr-HR" dirty="0" err="1"/>
              <a:t>increased</a:t>
            </a:r>
            <a:r>
              <a:rPr lang="hr-HR" dirty="0"/>
              <a:t> to 3000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46" y="4032212"/>
            <a:ext cx="3373887" cy="27026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0" y="4651506"/>
            <a:ext cx="2897710" cy="1799630"/>
          </a:xfrm>
          <a:prstGeom prst="rect">
            <a:avLst/>
          </a:prstGeom>
        </p:spPr>
      </p:pic>
      <p:sp>
        <p:nvSpPr>
          <p:cNvPr id="10" name="Strelica dolje 9"/>
          <p:cNvSpPr/>
          <p:nvPr/>
        </p:nvSpPr>
        <p:spPr>
          <a:xfrm rot="6335074" flipH="1">
            <a:off x="3549976" y="5276527"/>
            <a:ext cx="241590" cy="899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/>
          <p:cNvSpPr/>
          <p:nvPr/>
        </p:nvSpPr>
        <p:spPr>
          <a:xfrm>
            <a:off x="4183793" y="5371988"/>
            <a:ext cx="2111643" cy="1486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Malnourished</a:t>
            </a:r>
            <a:r>
              <a:rPr lang="hr-HR" dirty="0"/>
              <a:t> </a:t>
            </a:r>
            <a:r>
              <a:rPr lang="hr-HR" dirty="0" err="1"/>
              <a:t>polar</a:t>
            </a:r>
            <a:r>
              <a:rPr lang="hr-HR" dirty="0"/>
              <a:t> </a:t>
            </a:r>
            <a:r>
              <a:rPr lang="hr-HR" dirty="0" err="1"/>
              <a:t>bear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1361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0FA1B5-951D-4B4D-97BA-979C9D16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70FA1B5-951D-4B4D-97BA-979C9D16C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1162C-AF03-473E-B4F7-7E715BC2C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3011162C-AF03-473E-B4F7-7E715BC2C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 descr="the-end-is-ne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2" y="127674"/>
            <a:ext cx="7150971" cy="6730326"/>
          </a:xfrm>
          <a:prstGeom prst="rect">
            <a:avLst/>
          </a:prstGeom>
        </p:spPr>
      </p:pic>
      <p:sp>
        <p:nvSpPr>
          <p:cNvPr id="4" name="Srce 3"/>
          <p:cNvSpPr/>
          <p:nvPr/>
        </p:nvSpPr>
        <p:spPr>
          <a:xfrm>
            <a:off x="7443651" y="1492126"/>
            <a:ext cx="4068417" cy="36825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THANK YOU FOR YOUR ATTENTION</a:t>
            </a:r>
          </a:p>
          <a:p>
            <a:pPr algn="ctr"/>
            <a:r>
              <a:rPr lang="hr-HR" b="1" i="1" dirty="0">
                <a:solidFill>
                  <a:srgbClr val="FF0000"/>
                </a:solidFill>
              </a:rPr>
              <a:t>MARTA</a:t>
            </a:r>
          </a:p>
        </p:txBody>
      </p:sp>
    </p:spTree>
    <p:extLst>
      <p:ext uri="{BB962C8B-B14F-4D97-AF65-F5344CB8AC3E}">
        <p14:creationId xmlns:p14="http://schemas.microsoft.com/office/powerpoint/2010/main" val="37478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1|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267</Words>
  <Application>Microsoft Office PowerPoint</Application>
  <PresentationFormat>Prilagođeno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ENDANGERED ANIMALS</vt:lpstr>
      <vt:lpstr>ENDANGERED ANIMALS</vt:lpstr>
      <vt:lpstr>RED WOLF</vt:lpstr>
      <vt:lpstr>GORILLA</vt:lpstr>
      <vt:lpstr>KILLER WHALE(ORCS)</vt:lpstr>
      <vt:lpstr>POLAR BEAR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</dc:title>
  <dc:creator>Marta Ćaleta</dc:creator>
  <cp:lastModifiedBy>OSPK5</cp:lastModifiedBy>
  <cp:revision>41</cp:revision>
  <dcterms:created xsi:type="dcterms:W3CDTF">2017-01-03T18:30:06Z</dcterms:created>
  <dcterms:modified xsi:type="dcterms:W3CDTF">2017-01-18T07:13:30Z</dcterms:modified>
</cp:coreProperties>
</file>