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75BF7-184F-4E42-BEE5-6E4A005F3B75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007C9-A8E8-41FA-B972-7C9046ACCA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412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007C9-A8E8-41FA-B972-7C9046ACCA5C}" type="slidenum">
              <a:rPr lang="hr-HR" smtClean="0"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007C9-A8E8-41FA-B972-7C9046ACCA5C}" type="slidenum">
              <a:rPr lang="hr-HR" smtClean="0"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007C9-A8E8-41FA-B972-7C9046ACCA5C}" type="slidenum">
              <a:rPr lang="hr-HR" smtClean="0"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007C9-A8E8-41FA-B972-7C9046ACCA5C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007C9-A8E8-41FA-B972-7C9046ACCA5C}" type="slidenum">
              <a:rPr lang="hr-HR" smtClean="0"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007C9-A8E8-41FA-B972-7C9046ACCA5C}" type="slidenum">
              <a:rPr lang="hr-HR" smtClean="0"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007C9-A8E8-41FA-B972-7C9046ACCA5C}" type="slidenum">
              <a:rPr lang="hr-HR" smtClean="0"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007C9-A8E8-41FA-B972-7C9046ACCA5C}" type="slidenum">
              <a:rPr lang="hr-HR" smtClean="0"/>
              <a:t>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7DAB5D-A3A5-4D9E-B7E0-F391009CB221}" type="datetimeFigureOut">
              <a:rPr lang="sr-Latn-CS" smtClean="0"/>
              <a:t>16.11.2016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77BE74-94FF-4BB5-BBEC-BBE67FE28171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1785926"/>
            <a:ext cx="6286544" cy="1828800"/>
          </a:xfrm>
        </p:spPr>
        <p:txBody>
          <a:bodyPr>
            <a:normAutofit fontScale="90000"/>
          </a:bodyPr>
          <a:lstStyle/>
          <a:p>
            <a:r>
              <a:rPr lang="hr-HR" sz="7200" dirty="0" smtClean="0"/>
              <a:t>ADVERTISING PRODUCTS</a:t>
            </a:r>
            <a:endParaRPr lang="hr-HR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44" y="4786322"/>
            <a:ext cx="5173418" cy="1571636"/>
          </a:xfrm>
        </p:spPr>
        <p:txBody>
          <a:bodyPr/>
          <a:lstStyle/>
          <a:p>
            <a:r>
              <a:rPr lang="hr-HR" dirty="0" smtClean="0"/>
              <a:t>Toni Milina, 8.b</a:t>
            </a:r>
          </a:p>
          <a:p>
            <a:r>
              <a:rPr lang="hr-HR" smtClean="0"/>
              <a:t>Mihael Jurić 8.b</a:t>
            </a:r>
            <a:endParaRPr lang="hr-H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3306" y="214290"/>
            <a:ext cx="1543032" cy="1143000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BMW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3570" y="4500570"/>
            <a:ext cx="3643338" cy="2143140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BMW </a:t>
            </a:r>
            <a:r>
              <a:rPr lang="en-US" dirty="0" smtClean="0"/>
              <a:t>is among the most famous car brands in the world</a:t>
            </a:r>
            <a:endParaRPr lang="hr-HR" dirty="0"/>
          </a:p>
        </p:txBody>
      </p:sp>
      <p:pic>
        <p:nvPicPr>
          <p:cNvPr id="1026" name="Picture 2" descr="Rezultat slike za bm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736"/>
            <a:ext cx="5357850" cy="4018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400816" cy="918418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ADVANTAGES OF BMW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8358246" cy="3286148"/>
          </a:xfrm>
        </p:spPr>
        <p:txBody>
          <a:bodyPr/>
          <a:lstStyle/>
          <a:p>
            <a:endParaRPr lang="hr-H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BMW is produced in Germany</a:t>
            </a:r>
            <a:endParaRPr lang="hr-HR" dirty="0" smtClean="0"/>
          </a:p>
          <a:p>
            <a:r>
              <a:rPr lang="en-US" dirty="0" smtClean="0"/>
              <a:t> Very good quality and safe car</a:t>
            </a:r>
            <a:endParaRPr lang="hr-HR" dirty="0" smtClean="0"/>
          </a:p>
          <a:p>
            <a:r>
              <a:rPr lang="en-US" dirty="0" smtClean="0"/>
              <a:t> It gives you comfort and pleasure while driving</a:t>
            </a:r>
            <a:endParaRPr lang="hr-HR" dirty="0" smtClean="0"/>
          </a:p>
          <a:p>
            <a:r>
              <a:rPr lang="en-US" dirty="0" smtClean="0"/>
              <a:t>It offers a choice of models that can surely meet your criteria</a:t>
            </a:r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likovni rezultat za bmw iznut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928670"/>
            <a:ext cx="6634160" cy="441976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85720" y="5857892"/>
            <a:ext cx="857256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/>
              <a:t>As we see it is very well equipped with new technology</a:t>
            </a:r>
            <a:endParaRPr lang="hr-HR" sz="25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40" y="500042"/>
            <a:ext cx="2757478" cy="846980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BAD SIDE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285752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BMW </a:t>
            </a:r>
            <a:r>
              <a:rPr lang="en-US" dirty="0" smtClean="0"/>
              <a:t>is a very expensive car</a:t>
            </a:r>
            <a:endParaRPr lang="hr-HR" dirty="0" smtClean="0"/>
          </a:p>
          <a:p>
            <a:r>
              <a:rPr lang="en-US" dirty="0" smtClean="0"/>
              <a:t>A lot of money needs to be invested in order to maintain car</a:t>
            </a:r>
            <a:endParaRPr lang="hr-HR" dirty="0" smtClean="0"/>
          </a:p>
          <a:p>
            <a:r>
              <a:rPr lang="hr-HR" dirty="0" smtClean="0"/>
              <a:t>A</a:t>
            </a:r>
            <a:r>
              <a:rPr lang="en-US" dirty="0" smtClean="0"/>
              <a:t>t some time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en-US" dirty="0" smtClean="0"/>
              <a:t> </a:t>
            </a:r>
            <a:r>
              <a:rPr lang="en-US" dirty="0" smtClean="0"/>
              <a:t>achieve high speed which often causes traffic accidents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22532" name="Picture 4" descr="Slikovni rezultat za slupanI BM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4271" y="4357694"/>
            <a:ext cx="4849729" cy="25003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kovni rezultat za bmw m5 e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75040" cy="3643314"/>
          </a:xfrm>
          <a:prstGeom prst="rect">
            <a:avLst/>
          </a:prstGeom>
          <a:noFill/>
        </p:spPr>
      </p:pic>
      <p:pic>
        <p:nvPicPr>
          <p:cNvPr id="5" name="Picture 4" descr="Slikovni rezultat za bmw m5 e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0734" y="3643314"/>
            <a:ext cx="5713266" cy="32146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214554"/>
            <a:ext cx="7772400" cy="1928826"/>
          </a:xfrm>
        </p:spPr>
        <p:txBody>
          <a:bodyPr/>
          <a:lstStyle/>
          <a:p>
            <a:r>
              <a:rPr lang="en-US" sz="4000" dirty="0" smtClean="0"/>
              <a:t>If you have enough money to </a:t>
            </a:r>
            <a:r>
              <a:rPr lang="hr-HR" sz="4000" dirty="0" err="1" smtClean="0"/>
              <a:t>take</a:t>
            </a:r>
            <a:r>
              <a:rPr lang="hr-HR" sz="4000" dirty="0" smtClean="0"/>
              <a:t> care </a:t>
            </a:r>
            <a:r>
              <a:rPr lang="hr-HR" sz="4000" dirty="0" err="1" smtClean="0"/>
              <a:t>of</a:t>
            </a:r>
            <a:r>
              <a:rPr lang="hr-HR" sz="4000" dirty="0" smtClean="0"/>
              <a:t> </a:t>
            </a:r>
            <a:r>
              <a:rPr lang="hr-HR" sz="4000" dirty="0" err="1" smtClean="0"/>
              <a:t>it</a:t>
            </a:r>
            <a:r>
              <a:rPr lang="hr-HR" sz="4000" dirty="0" smtClean="0"/>
              <a:t> </a:t>
            </a:r>
            <a:r>
              <a:rPr lang="hr-HR" sz="4000" dirty="0" err="1" smtClean="0"/>
              <a:t>and</a:t>
            </a:r>
            <a:r>
              <a:rPr lang="hr-HR" sz="4000" dirty="0" smtClean="0"/>
              <a:t> </a:t>
            </a:r>
            <a:r>
              <a:rPr lang="hr-HR" sz="4000" dirty="0" err="1" smtClean="0"/>
              <a:t>treat</a:t>
            </a:r>
            <a:r>
              <a:rPr lang="hr-HR" sz="4000" dirty="0" smtClean="0"/>
              <a:t> </a:t>
            </a:r>
            <a:r>
              <a:rPr lang="hr-HR" sz="4000" dirty="0" err="1" smtClean="0"/>
              <a:t>it</a:t>
            </a:r>
            <a:r>
              <a:rPr lang="hr-HR" sz="4000" dirty="0" smtClean="0"/>
              <a:t> as </a:t>
            </a:r>
            <a:r>
              <a:rPr lang="hr-HR" sz="4000" dirty="0" err="1" smtClean="0"/>
              <a:t>your</a:t>
            </a:r>
            <a:r>
              <a:rPr lang="hr-HR" sz="4000" dirty="0"/>
              <a:t> </a:t>
            </a:r>
            <a:r>
              <a:rPr lang="hr-HR" sz="4000" dirty="0" smtClean="0"/>
              <a:t>pet </a:t>
            </a:r>
            <a:r>
              <a:rPr lang="en-US" sz="4000" dirty="0" smtClean="0"/>
              <a:t>and </a:t>
            </a:r>
            <a:r>
              <a:rPr lang="en-US" sz="4000" dirty="0" smtClean="0"/>
              <a:t>if you are responsible enough BMW is the right car for you</a:t>
            </a:r>
            <a:endParaRPr lang="hr-HR" sz="40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928670"/>
            <a:ext cx="4857784" cy="1362456"/>
          </a:xfrm>
        </p:spPr>
        <p:txBody>
          <a:bodyPr/>
          <a:lstStyle/>
          <a:p>
            <a:r>
              <a:rPr lang="hr-HR" sz="8800" dirty="0" smtClean="0">
                <a:solidFill>
                  <a:srgbClr val="FF0000"/>
                </a:solidFill>
              </a:rPr>
              <a:t>THE  END </a:t>
            </a:r>
            <a:endParaRPr lang="hr-HR" sz="8800" dirty="0">
              <a:solidFill>
                <a:srgbClr val="FF0000"/>
              </a:solidFill>
            </a:endParaRPr>
          </a:p>
        </p:txBody>
      </p:sp>
      <p:sp>
        <p:nvSpPr>
          <p:cNvPr id="26626" name="AutoShape 2" descr="Slikovni rezultat za minions b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6628" name="AutoShape 4" descr="Slikovni rezultat za minions b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6630" name="Picture 6" descr="Slikovni rezultat za minions b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643182"/>
            <a:ext cx="5143536" cy="28030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142</Words>
  <Application>Microsoft Office PowerPoint</Application>
  <PresentationFormat>Prikaz na zaslonu (4:3)</PresentationFormat>
  <Paragraphs>27</Paragraphs>
  <Slides>8</Slides>
  <Notes>8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Flow</vt:lpstr>
      <vt:lpstr>ADVERTISING PRODUCTS</vt:lpstr>
      <vt:lpstr>BMW</vt:lpstr>
      <vt:lpstr>ADVANTAGES OF BMW</vt:lpstr>
      <vt:lpstr>PowerPointova prezentacija</vt:lpstr>
      <vt:lpstr>BAD SIDE</vt:lpstr>
      <vt:lpstr>PowerPointova prezentacija</vt:lpstr>
      <vt:lpstr>If you have enough money to take care of it and treat it as your pet and if you are responsible enough BMW is the right car for you</vt:lpstr>
      <vt:lpstr>THE  END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PRODUCTS</dc:title>
  <dc:creator>Darko</dc:creator>
  <cp:lastModifiedBy>OSPK5</cp:lastModifiedBy>
  <cp:revision>22</cp:revision>
  <dcterms:created xsi:type="dcterms:W3CDTF">2016-11-15T20:43:12Z</dcterms:created>
  <dcterms:modified xsi:type="dcterms:W3CDTF">2016-11-16T07:21:41Z</dcterms:modified>
</cp:coreProperties>
</file>