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8" r:id="rId2"/>
  </p:sldMasterIdLst>
  <p:notesMasterIdLst>
    <p:notesMasterId r:id="rId1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194" y="-8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9FDCE6-B4D9-4753-8812-06EF44EDFF78}" type="datetimeFigureOut">
              <a:rPr lang="hr-HR" smtClean="0"/>
              <a:t>3.10.2016.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49C420-5B7B-4F7D-9018-CE8D8B7DCBF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52537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9C420-5B7B-4F7D-9018-CE8D8B7DCBFD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49735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914400"/>
            <a:ext cx="7772400" cy="1470025"/>
          </a:xfrm>
        </p:spPr>
        <p:txBody>
          <a:bodyPr>
            <a:normAutofit/>
          </a:bodyPr>
          <a:lstStyle/>
          <a:p>
            <a:r>
              <a:rPr lang="hr-HR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low Solid Italic" panose="04030604020F02020D02" pitchFamily="82" charset="0"/>
              </a:rPr>
              <a:t>Climate of Croatia</a:t>
            </a:r>
            <a:endParaRPr lang="hr-HR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arlow Solid Italic" panose="04030604020F02020D02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53000" y="4648200"/>
            <a:ext cx="4038600" cy="1752600"/>
          </a:xfrm>
        </p:spPr>
        <p:txBody>
          <a:bodyPr>
            <a:normAutofit fontScale="92500"/>
          </a:bodyPr>
          <a:lstStyle/>
          <a:p>
            <a:r>
              <a:rPr lang="hr-HR" dirty="0"/>
              <a:t> </a:t>
            </a:r>
            <a:r>
              <a:rPr lang="hr-HR" dirty="0" smtClean="0"/>
              <a:t>BY:MARA CAKTAŠ </a:t>
            </a:r>
          </a:p>
          <a:p>
            <a:r>
              <a:rPr lang="hr-HR" dirty="0" smtClean="0"/>
              <a:t>            TONIJA PERKOVIĆ </a:t>
            </a:r>
          </a:p>
          <a:p>
            <a:r>
              <a:rPr lang="hr-HR" dirty="0" smtClean="0"/>
              <a:t>      JELENA ROŽIĆ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743200"/>
            <a:ext cx="35052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782" y="822357"/>
            <a:ext cx="9204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002060"/>
                </a:solidFill>
                <a:latin typeface="Bauhaus 93" panose="04030905020B02020C02" pitchFamily="82" charset="0"/>
              </a:rPr>
              <a:t>The most common winds in Dalmatia are bora and </a:t>
            </a:r>
            <a:r>
              <a:rPr lang="hr-HR" sz="2700" dirty="0" smtClean="0">
                <a:solidFill>
                  <a:srgbClr val="002060"/>
                </a:solidFill>
                <a:latin typeface="Bauhaus 93" panose="04030905020B02020C02" pitchFamily="82" charset="0"/>
              </a:rPr>
              <a:t>sirocco</a:t>
            </a:r>
            <a:r>
              <a:rPr lang="hr-HR" sz="2800" dirty="0" smtClean="0">
                <a:solidFill>
                  <a:srgbClr val="002060"/>
                </a:solidFill>
                <a:latin typeface="Bauhaus 93" panose="04030905020B02020C02" pitchFamily="82" charset="0"/>
              </a:rPr>
              <a:t>.</a:t>
            </a:r>
            <a:endParaRPr lang="hr-HR" sz="2800" dirty="0">
              <a:solidFill>
                <a:srgbClr val="002060"/>
              </a:solidFill>
              <a:latin typeface="Bauhaus 93" panose="04030905020B02020C02" pitchFamily="8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62" y="2895600"/>
            <a:ext cx="4114800" cy="31432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42990" y="1972270"/>
            <a:ext cx="16313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</a:t>
            </a:r>
            <a:r>
              <a:rPr lang="hr-HR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ora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246" y="3048000"/>
            <a:ext cx="4343400" cy="2895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501413" y="2124670"/>
            <a:ext cx="25330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Sirocco</a:t>
            </a:r>
            <a:endParaRPr lang="en-US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134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38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42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762000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5" name="TextBox 4"/>
          <p:cNvSpPr txBox="1"/>
          <p:nvPr/>
        </p:nvSpPr>
        <p:spPr>
          <a:xfrm>
            <a:off x="1066800" y="914400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sp>
        <p:nvSpPr>
          <p:cNvPr id="6" name="Rectangle 5"/>
          <p:cNvSpPr/>
          <p:nvPr/>
        </p:nvSpPr>
        <p:spPr>
          <a:xfrm>
            <a:off x="2895600" y="271027"/>
            <a:ext cx="5943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 </a:t>
            </a:r>
            <a:r>
              <a:rPr lang="en-US" sz="3200" dirty="0">
                <a:solidFill>
                  <a:srgbClr val="C00000"/>
                </a:solidFill>
              </a:rPr>
              <a:t>Winter temperatures range from -1 to 30°C in the continental region, -5 to 0°C in the mountain region and 5 to 10°C in the coastal region. </a:t>
            </a:r>
            <a:endParaRPr lang="hr-HR" sz="3200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825572"/>
            <a:ext cx="5359400" cy="30012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914400"/>
            <a:ext cx="2895600" cy="35916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7440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762" y="1041155"/>
            <a:ext cx="3352800" cy="50167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hr-HR" sz="40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stA="37000" endPos="37000" dir="5400000" sy="-100000" algn="bl" rotWithShape="0"/>
                </a:effectLst>
              </a:rPr>
              <a:t>THE PLITVICE LAKES ARE ONE OF THE MOST BEAUTIFUL PLACES TO VISIT IN WINTER.</a:t>
            </a:r>
            <a:endParaRPr lang="hr-HR" sz="4000" dirty="0">
              <a:solidFill>
                <a:schemeClr val="tx2">
                  <a:lumMod val="60000"/>
                  <a:lumOff val="40000"/>
                </a:schemeClr>
              </a:solidFill>
              <a:effectLst>
                <a:reflection stA="37000" endPos="37000" dir="5400000" sy="-100000" algn="bl" rotWithShape="0"/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309190"/>
            <a:ext cx="4977715" cy="4316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76200"/>
            <a:ext cx="5562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2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03" y="152400"/>
            <a:ext cx="4457700" cy="2971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902" y="3124201"/>
            <a:ext cx="4365297" cy="34191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0280" y="4781585"/>
            <a:ext cx="3860480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hr-HR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Summers in Split</a:t>
            </a:r>
            <a:endParaRPr lang="hr-HR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1" y="1638300"/>
            <a:ext cx="3809999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hr-HR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Winters in Split   </a:t>
            </a:r>
            <a:endParaRPr lang="hr-HR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3790062" y="4968454"/>
            <a:ext cx="612381" cy="35394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endParaRPr lang="hr-HR" b="1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4755930" y="1815271"/>
            <a:ext cx="612381" cy="353943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6771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429" y="304800"/>
            <a:ext cx="84861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6000" dirty="0" smtClean="0">
                <a:solidFill>
                  <a:srgbClr val="FFFF00"/>
                </a:solidFill>
                <a:latin typeface="French Script MT" panose="03020402040607040605" pitchFamily="66" charset="0"/>
              </a:rPr>
              <a:t>Summers in Croatia are  hot and dry.</a:t>
            </a:r>
            <a:endParaRPr lang="hr-HR" sz="6000" dirty="0">
              <a:solidFill>
                <a:srgbClr val="FFFF00"/>
              </a:solidFill>
              <a:latin typeface="French Script MT" panose="03020402040607040605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752600"/>
            <a:ext cx="50292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3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4042"/>
            <a:ext cx="4648200" cy="30939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854" y="0"/>
            <a:ext cx="6498691" cy="37640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428" y="3785115"/>
            <a:ext cx="4603572" cy="307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80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3"/>
          <a:stretch/>
        </p:blipFill>
        <p:spPr>
          <a:xfrm>
            <a:off x="3255820" y="0"/>
            <a:ext cx="5888180" cy="52578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85800" y="1699598"/>
            <a:ext cx="2556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MAY</a:t>
            </a:r>
            <a:endParaRPr lang="hr-HR" sz="3600" b="1" i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2337954"/>
            <a:ext cx="1870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JUNE</a:t>
            </a:r>
            <a:endParaRPr lang="hr-HR" sz="3600" b="1" i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42656" y="3048000"/>
            <a:ext cx="1413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JULY</a:t>
            </a:r>
            <a:endParaRPr lang="hr-HR" sz="3600" b="1" i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3810000"/>
            <a:ext cx="2327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AUGUST</a:t>
            </a:r>
            <a:endParaRPr lang="hr-HR" sz="3600" b="1" i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746" y="4520449"/>
            <a:ext cx="3013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i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SEPTEMBER</a:t>
            </a:r>
            <a:endParaRPr lang="hr-HR" sz="3600" b="1" i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61999"/>
            <a:ext cx="1963882" cy="303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1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091" y="1669473"/>
            <a:ext cx="5008418" cy="3581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19600" y="5638800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„Really?!!!!?????”</a:t>
            </a:r>
            <a:endParaRPr lang="hr-HR" sz="40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1143000"/>
            <a:ext cx="40801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 smtClean="0">
                <a:solidFill>
                  <a:srgbClr val="C00000"/>
                </a:solidFill>
                <a:latin typeface="Bauhaus 93" panose="04030905020B02020C02" pitchFamily="82" charset="0"/>
              </a:rPr>
              <a:t>Croatia enjoys 2,715 hours of sunshine a year.That’s more than Sydney,Australia.</a:t>
            </a:r>
          </a:p>
        </p:txBody>
      </p:sp>
    </p:spTree>
    <p:extLst>
      <p:ext uri="{BB962C8B-B14F-4D97-AF65-F5344CB8AC3E}">
        <p14:creationId xmlns:p14="http://schemas.microsoft.com/office/powerpoint/2010/main" val="328629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145</TotalTime>
  <Words>80</Words>
  <Application>Microsoft Office PowerPoint</Application>
  <PresentationFormat>Prikaz na zaslonu (4:3)</PresentationFormat>
  <Paragraphs>20</Paragraphs>
  <Slides>11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Naslovi slajdova</vt:lpstr>
      </vt:variant>
      <vt:variant>
        <vt:i4>11</vt:i4>
      </vt:variant>
    </vt:vector>
  </HeadingPairs>
  <TitlesOfParts>
    <vt:vector size="13" baseType="lpstr">
      <vt:lpstr>Office Theme</vt:lpstr>
      <vt:lpstr>Slipstream</vt:lpstr>
      <vt:lpstr>Climate of Croatia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Climate of Croatia</dc:title>
  <dc:creator>Martin</dc:creator>
  <cp:lastModifiedBy>OSPK5</cp:lastModifiedBy>
  <cp:revision>14</cp:revision>
  <dcterms:created xsi:type="dcterms:W3CDTF">2006-08-16T00:00:00Z</dcterms:created>
  <dcterms:modified xsi:type="dcterms:W3CDTF">2016-10-03T09:17:24Z</dcterms:modified>
</cp:coreProperties>
</file>