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21" autoAdjust="0"/>
  </p:normalViewPr>
  <p:slideViewPr>
    <p:cSldViewPr>
      <p:cViewPr>
        <p:scale>
          <a:sx n="50" d="100"/>
          <a:sy n="50" d="100"/>
        </p:scale>
        <p:origin x="-173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34EB-D8BC-4904-BB2C-32213A76307D}" type="datetimeFigureOut">
              <a:rPr lang="sr-Latn-CS" smtClean="0"/>
              <a:t>22.9.2015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CDFA-597D-4A68-B773-A6583D976B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34EB-D8BC-4904-BB2C-32213A76307D}" type="datetimeFigureOut">
              <a:rPr lang="sr-Latn-CS" smtClean="0"/>
              <a:t>22.9.2015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CDFA-597D-4A68-B773-A6583D976B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34EB-D8BC-4904-BB2C-32213A76307D}" type="datetimeFigureOut">
              <a:rPr lang="sr-Latn-CS" smtClean="0"/>
              <a:t>22.9.2015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CDFA-597D-4A68-B773-A6583D976B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34EB-D8BC-4904-BB2C-32213A76307D}" type="datetimeFigureOut">
              <a:rPr lang="sr-Latn-CS" smtClean="0"/>
              <a:t>22.9.2015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CDFA-597D-4A68-B773-A6583D976B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34EB-D8BC-4904-BB2C-32213A76307D}" type="datetimeFigureOut">
              <a:rPr lang="sr-Latn-CS" smtClean="0"/>
              <a:t>22.9.2015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CDFA-597D-4A68-B773-A6583D976B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34EB-D8BC-4904-BB2C-32213A76307D}" type="datetimeFigureOut">
              <a:rPr lang="sr-Latn-CS" smtClean="0"/>
              <a:t>22.9.2015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CDFA-597D-4A68-B773-A6583D976B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34EB-D8BC-4904-BB2C-32213A76307D}" type="datetimeFigureOut">
              <a:rPr lang="sr-Latn-CS" smtClean="0"/>
              <a:t>22.9.2015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CDFA-597D-4A68-B773-A6583D976B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34EB-D8BC-4904-BB2C-32213A76307D}" type="datetimeFigureOut">
              <a:rPr lang="sr-Latn-CS" smtClean="0"/>
              <a:t>22.9.2015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CDFA-597D-4A68-B773-A6583D976B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34EB-D8BC-4904-BB2C-32213A76307D}" type="datetimeFigureOut">
              <a:rPr lang="sr-Latn-CS" smtClean="0"/>
              <a:t>22.9.2015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CDFA-597D-4A68-B773-A6583D976B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34EB-D8BC-4904-BB2C-32213A76307D}" type="datetimeFigureOut">
              <a:rPr lang="sr-Latn-CS" smtClean="0"/>
              <a:t>22.9.2015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CDFA-597D-4A68-B773-A6583D976B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34EB-D8BC-4904-BB2C-32213A76307D}" type="datetimeFigureOut">
              <a:rPr lang="sr-Latn-CS" smtClean="0"/>
              <a:t>22.9.2015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CDFA-597D-4A68-B773-A6583D976B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E34EB-D8BC-4904-BB2C-32213A76307D}" type="datetimeFigureOut">
              <a:rPr lang="sr-Latn-CS" smtClean="0"/>
              <a:t>22.9.2015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4CDFA-597D-4A68-B773-A6583D976BC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643073"/>
          </a:xfrm>
        </p:spPr>
        <p:txBody>
          <a:bodyPr/>
          <a:lstStyle/>
          <a:p>
            <a:r>
              <a:rPr lang="hr-HR" sz="7200" dirty="0" smtClean="0"/>
              <a:t>AUSTRALIA</a:t>
            </a:r>
            <a:endParaRPr lang="hr-HR" sz="7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 descr="C:\Documents and Settings\xp\Desktop\1024px-Flag_of_Australia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00372"/>
            <a:ext cx="6786610" cy="28670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8194" name="Picture 2" descr="C:\Documents and Settings\xp\Desktop\250px-SchooloftheAi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47981" cy="2786058"/>
          </a:xfrm>
          <a:prstGeom prst="rect">
            <a:avLst/>
          </a:prstGeom>
          <a:noFill/>
        </p:spPr>
      </p:pic>
      <p:pic>
        <p:nvPicPr>
          <p:cNvPr id="8195" name="Picture 3" descr="C:\Documents and Settings\xp\Desktop\MIC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00438"/>
            <a:ext cx="3786214" cy="2714644"/>
          </a:xfrm>
          <a:prstGeom prst="rect">
            <a:avLst/>
          </a:prstGeom>
          <a:noFill/>
        </p:spPr>
      </p:pic>
      <p:pic>
        <p:nvPicPr>
          <p:cNvPr id="8196" name="Picture 4" descr="C:\Documents and Settings\xp\Desktop\MICA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2195" y="2786058"/>
            <a:ext cx="3911805" cy="27575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hr-HR" sz="3000" dirty="0" err="1" smtClean="0"/>
              <a:t>The</a:t>
            </a:r>
            <a:r>
              <a:rPr lang="hr-HR" sz="3000" dirty="0" smtClean="0"/>
              <a:t> </a:t>
            </a:r>
            <a:r>
              <a:rPr lang="hr-HR" sz="3000" dirty="0" err="1" smtClean="0"/>
              <a:t>Australian</a:t>
            </a:r>
            <a:r>
              <a:rPr lang="hr-HR" sz="3000" dirty="0" smtClean="0"/>
              <a:t> </a:t>
            </a:r>
            <a:r>
              <a:rPr lang="hr-HR" sz="3000" dirty="0" err="1" smtClean="0"/>
              <a:t>people</a:t>
            </a:r>
            <a:r>
              <a:rPr lang="hr-HR" sz="3000" dirty="0" smtClean="0"/>
              <a:t> </a:t>
            </a:r>
            <a:r>
              <a:rPr lang="hr-HR" sz="3000" dirty="0" err="1" smtClean="0"/>
              <a:t>celebrate</a:t>
            </a:r>
            <a:r>
              <a:rPr lang="hr-HR" sz="3000" dirty="0" smtClean="0"/>
              <a:t> </a:t>
            </a:r>
            <a:r>
              <a:rPr lang="hr-HR" sz="3000" dirty="0" err="1" smtClean="0"/>
              <a:t>Christmas</a:t>
            </a:r>
            <a:r>
              <a:rPr lang="hr-HR" sz="3000" dirty="0" smtClean="0"/>
              <a:t> </a:t>
            </a:r>
            <a:r>
              <a:rPr lang="hr-HR" sz="3000" dirty="0" err="1" smtClean="0"/>
              <a:t>in</a:t>
            </a:r>
            <a:r>
              <a:rPr lang="hr-HR" sz="3000" dirty="0" smtClean="0"/>
              <a:t> </a:t>
            </a:r>
            <a:r>
              <a:rPr lang="hr-HR" sz="3000" dirty="0" err="1" smtClean="0"/>
              <a:t>summer</a:t>
            </a:r>
            <a:r>
              <a:rPr lang="hr-HR" sz="3000" dirty="0" smtClean="0"/>
              <a:t>. </a:t>
            </a:r>
            <a:r>
              <a:rPr lang="hr-HR" sz="3000" dirty="0" err="1" smtClean="0"/>
              <a:t>Usually</a:t>
            </a:r>
            <a:r>
              <a:rPr lang="hr-HR" sz="3000" dirty="0" smtClean="0"/>
              <a:t>, </a:t>
            </a:r>
            <a:r>
              <a:rPr lang="hr-HR" sz="3000" dirty="0" err="1" smtClean="0"/>
              <a:t>they</a:t>
            </a:r>
            <a:r>
              <a:rPr lang="hr-HR" sz="3000" dirty="0" smtClean="0"/>
              <a:t> </a:t>
            </a:r>
            <a:r>
              <a:rPr lang="hr-HR" sz="3000" dirty="0" err="1" smtClean="0"/>
              <a:t>go</a:t>
            </a:r>
            <a:r>
              <a:rPr lang="hr-HR" sz="3000" dirty="0" smtClean="0"/>
              <a:t> on </a:t>
            </a:r>
            <a:r>
              <a:rPr lang="hr-HR" sz="3000" dirty="0" err="1" smtClean="0"/>
              <a:t>the</a:t>
            </a:r>
            <a:r>
              <a:rPr lang="hr-HR" sz="3000" dirty="0" smtClean="0"/>
              <a:t> beach </a:t>
            </a:r>
            <a:r>
              <a:rPr lang="hr-HR" sz="3000" dirty="0" err="1" smtClean="0"/>
              <a:t>surfing</a:t>
            </a:r>
            <a:r>
              <a:rPr lang="hr-HR" sz="3000" dirty="0" smtClean="0"/>
              <a:t>…</a:t>
            </a:r>
            <a:br>
              <a:rPr lang="hr-HR" sz="3000" dirty="0" smtClean="0"/>
            </a:br>
            <a:endParaRPr lang="hr-HR" sz="3000" dirty="0"/>
          </a:p>
        </p:txBody>
      </p:sp>
      <p:pic>
        <p:nvPicPr>
          <p:cNvPr id="6146" name="Picture 2" descr="C:\Documents and Settings\xp\Desktop\aaa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3143272" cy="2357454"/>
          </a:xfrm>
          <a:prstGeom prst="rect">
            <a:avLst/>
          </a:prstGeom>
          <a:noFill/>
        </p:spPr>
      </p:pic>
      <p:pic>
        <p:nvPicPr>
          <p:cNvPr id="6147" name="Picture 3" descr="C:\Documents and Settings\xp\Desktop\bbbb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714488"/>
            <a:ext cx="2928958" cy="1357322"/>
          </a:xfrm>
          <a:prstGeom prst="rect">
            <a:avLst/>
          </a:prstGeom>
          <a:noFill/>
        </p:spPr>
      </p:pic>
      <p:pic>
        <p:nvPicPr>
          <p:cNvPr id="6148" name="Picture 4" descr="C:\Documents and Settings\xp\Desktop\vvv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3674" y="3267079"/>
            <a:ext cx="4930326" cy="359092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3600" b="1" i="1" dirty="0" smtClean="0"/>
              <a:t>WE HOPE THAT YOU LEARNED SOMETHING ABOUT THIS BEAUTIFUL COUNTRY</a:t>
            </a:r>
            <a:r>
              <a:rPr lang="hr-HR" b="1" i="1" dirty="0" smtClean="0"/>
              <a:t>…… </a:t>
            </a:r>
            <a:r>
              <a:rPr lang="hr-HR" b="1" i="1" dirty="0" smtClean="0">
                <a:solidFill>
                  <a:schemeClr val="accent2">
                    <a:lumMod val="75000"/>
                  </a:schemeClr>
                </a:solidFill>
              </a:rPr>
              <a:t>MARTA &amp; LARA</a:t>
            </a:r>
            <a:endParaRPr lang="hr-HR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170" name="Picture 2" descr="C:\Documents and Settings\xp\Desktop\BLA BLA BL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928934"/>
            <a:ext cx="4857784" cy="30003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071833"/>
          </a:xfrm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Australia is a </a:t>
            </a:r>
            <a:r>
              <a:rPr lang="hr-HR" dirty="0" err="1" smtClean="0"/>
              <a:t>country</a:t>
            </a:r>
            <a:r>
              <a:rPr lang="hr-HR" dirty="0" smtClean="0"/>
              <a:t> </a:t>
            </a:r>
            <a:r>
              <a:rPr lang="hr-HR" dirty="0" err="1" smtClean="0"/>
              <a:t>situated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Southern </a:t>
            </a:r>
            <a:r>
              <a:rPr lang="hr-HR" dirty="0" err="1" smtClean="0"/>
              <a:t>hemisphere</a:t>
            </a:r>
            <a:r>
              <a:rPr lang="hr-HR" dirty="0" smtClean="0"/>
              <a:t>,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Pacific ocean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Indian ocean.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name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b="1" dirty="0" smtClean="0"/>
              <a:t>Commonwealth </a:t>
            </a:r>
            <a:r>
              <a:rPr lang="hr-HR" b="1" dirty="0" err="1" smtClean="0"/>
              <a:t>of</a:t>
            </a:r>
            <a:r>
              <a:rPr lang="hr-HR" b="1" dirty="0" smtClean="0"/>
              <a:t> Australia.</a:t>
            </a:r>
            <a:endParaRPr lang="hr-HR" b="1" dirty="0"/>
          </a:p>
        </p:txBody>
      </p:sp>
      <p:pic>
        <p:nvPicPr>
          <p:cNvPr id="2051" name="Picture 3" descr="C:\Documents and Settings\xp\Desktop\karta australij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702" y="548680"/>
            <a:ext cx="5357850" cy="3857628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ABOUT SOME CITIES…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capital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sz="2800" dirty="0" smtClean="0"/>
              <a:t>Australia</a:t>
            </a:r>
            <a:r>
              <a:rPr lang="hr-HR" dirty="0" smtClean="0"/>
              <a:t> is Canberra. 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largest</a:t>
            </a:r>
            <a:r>
              <a:rPr lang="hr-HR" dirty="0" smtClean="0"/>
              <a:t> city </a:t>
            </a:r>
            <a:r>
              <a:rPr lang="hr-HR" dirty="0" err="1" smtClean="0"/>
              <a:t>of</a:t>
            </a:r>
            <a:r>
              <a:rPr lang="hr-HR" dirty="0" smtClean="0"/>
              <a:t> Australia is Sydney.</a:t>
            </a:r>
          </a:p>
          <a:p>
            <a:r>
              <a:rPr lang="hr-HR" dirty="0" smtClean="0"/>
              <a:t> 23-24 </a:t>
            </a:r>
            <a:r>
              <a:rPr lang="hr-HR" dirty="0" err="1" smtClean="0"/>
              <a:t>million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r>
              <a:rPr lang="hr-HR" dirty="0" smtClean="0"/>
              <a:t> live </a:t>
            </a:r>
            <a:r>
              <a:rPr lang="hr-HR" dirty="0" err="1" smtClean="0"/>
              <a:t>in</a:t>
            </a:r>
            <a:r>
              <a:rPr lang="hr-HR" dirty="0" smtClean="0"/>
              <a:t> Australia.</a:t>
            </a:r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sz="3300" dirty="0" err="1" smtClean="0"/>
              <a:t>The</a:t>
            </a:r>
            <a:r>
              <a:rPr lang="hr-HR" sz="3300" dirty="0" smtClean="0"/>
              <a:t> </a:t>
            </a:r>
            <a:r>
              <a:rPr lang="hr-HR" sz="3300" dirty="0" err="1" smtClean="0"/>
              <a:t>Australian</a:t>
            </a:r>
            <a:r>
              <a:rPr lang="hr-HR" sz="3300" dirty="0" smtClean="0"/>
              <a:t> </a:t>
            </a:r>
            <a:r>
              <a:rPr lang="hr-HR" sz="3300" dirty="0" err="1" smtClean="0"/>
              <a:t>aboriginal</a:t>
            </a:r>
            <a:r>
              <a:rPr lang="hr-HR" sz="3300" dirty="0" smtClean="0"/>
              <a:t> </a:t>
            </a:r>
            <a:r>
              <a:rPr lang="hr-HR" sz="3300" dirty="0" err="1" smtClean="0"/>
              <a:t>people</a:t>
            </a:r>
            <a:r>
              <a:rPr lang="hr-HR" sz="3300" dirty="0" smtClean="0"/>
              <a:t> </a:t>
            </a:r>
            <a:r>
              <a:rPr lang="hr-HR" sz="3300" dirty="0" err="1" smtClean="0"/>
              <a:t>arrived</a:t>
            </a:r>
            <a:r>
              <a:rPr lang="hr-HR" sz="3300" dirty="0" smtClean="0"/>
              <a:t> </a:t>
            </a:r>
            <a:r>
              <a:rPr lang="hr-HR" sz="3300" dirty="0" err="1" smtClean="0"/>
              <a:t>in</a:t>
            </a:r>
            <a:r>
              <a:rPr lang="hr-HR" sz="3300" dirty="0" smtClean="0"/>
              <a:t> Australia more </a:t>
            </a:r>
            <a:r>
              <a:rPr lang="hr-HR" sz="3300" dirty="0" err="1" smtClean="0"/>
              <a:t>than</a:t>
            </a:r>
            <a:r>
              <a:rPr lang="hr-HR" sz="3300" dirty="0" smtClean="0"/>
              <a:t> 50 000 </a:t>
            </a:r>
            <a:r>
              <a:rPr lang="hr-HR" sz="3300" dirty="0" err="1" smtClean="0"/>
              <a:t>years</a:t>
            </a:r>
            <a:r>
              <a:rPr lang="hr-HR" sz="3300" dirty="0" smtClean="0"/>
              <a:t> ago. </a:t>
            </a:r>
            <a:r>
              <a:rPr lang="hr-HR" sz="3300" dirty="0" err="1" smtClean="0"/>
              <a:t>An</a:t>
            </a:r>
            <a:r>
              <a:rPr lang="hr-HR" sz="3300" dirty="0" smtClean="0"/>
              <a:t> </a:t>
            </a:r>
            <a:r>
              <a:rPr lang="hr-HR" sz="3300" dirty="0" err="1" smtClean="0"/>
              <a:t>example</a:t>
            </a:r>
            <a:r>
              <a:rPr lang="hr-HR" sz="3300" dirty="0" smtClean="0"/>
              <a:t> </a:t>
            </a:r>
            <a:r>
              <a:rPr lang="hr-HR" sz="3300" dirty="0" err="1" smtClean="0"/>
              <a:t>of</a:t>
            </a:r>
            <a:r>
              <a:rPr lang="hr-HR" sz="3300" dirty="0" smtClean="0"/>
              <a:t> </a:t>
            </a:r>
            <a:r>
              <a:rPr lang="hr-HR" sz="3300" dirty="0" err="1" smtClean="0"/>
              <a:t>Aboriginal</a:t>
            </a:r>
            <a:r>
              <a:rPr lang="hr-HR" sz="3300" dirty="0" smtClean="0"/>
              <a:t> </a:t>
            </a:r>
            <a:r>
              <a:rPr lang="hr-HR" sz="3300" dirty="0" err="1" smtClean="0"/>
              <a:t>land</a:t>
            </a:r>
            <a:r>
              <a:rPr lang="hr-HR" sz="3300" dirty="0" smtClean="0"/>
              <a:t> management </a:t>
            </a:r>
            <a:r>
              <a:rPr lang="hr-HR" sz="3300" dirty="0" err="1" smtClean="0"/>
              <a:t>was</a:t>
            </a:r>
            <a:r>
              <a:rPr lang="hr-HR" sz="3300" dirty="0" smtClean="0"/>
              <a:t> </a:t>
            </a:r>
            <a:r>
              <a:rPr lang="hr-HR" sz="3300" dirty="0" err="1" smtClean="0"/>
              <a:t>the</a:t>
            </a:r>
            <a:r>
              <a:rPr lang="hr-HR" sz="3300" dirty="0" smtClean="0"/>
              <a:t> </a:t>
            </a:r>
            <a:r>
              <a:rPr lang="hr-HR" sz="3300" dirty="0" err="1" smtClean="0"/>
              <a:t>Cumberland</a:t>
            </a:r>
            <a:r>
              <a:rPr lang="hr-HR" sz="3300" dirty="0" smtClean="0"/>
              <a:t> </a:t>
            </a:r>
            <a:r>
              <a:rPr lang="hr-HR" sz="3300" dirty="0" err="1" smtClean="0"/>
              <a:t>Plain</a:t>
            </a:r>
            <a:r>
              <a:rPr lang="hr-HR" sz="3300" dirty="0" smtClean="0"/>
              <a:t>, </a:t>
            </a:r>
            <a:r>
              <a:rPr lang="hr-HR" sz="3300" dirty="0" err="1" smtClean="0"/>
              <a:t>where</a:t>
            </a:r>
            <a:r>
              <a:rPr lang="hr-HR" sz="3300" dirty="0" smtClean="0"/>
              <a:t> Sydney is </a:t>
            </a:r>
            <a:r>
              <a:rPr lang="hr-HR" sz="3300" dirty="0" err="1" smtClean="0"/>
              <a:t>now</a:t>
            </a:r>
            <a:r>
              <a:rPr lang="hr-HR" sz="3300" dirty="0" smtClean="0"/>
              <a:t>.</a:t>
            </a:r>
            <a:endParaRPr lang="hr-HR" sz="3300" dirty="0"/>
          </a:p>
        </p:txBody>
      </p:sp>
      <p:pic>
        <p:nvPicPr>
          <p:cNvPr id="3074" name="Picture 2" descr="C:\Documents and Settings\xp\Desktop\300px-Bassian_plain_14000_B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3608" y="2879180"/>
            <a:ext cx="3071802" cy="3286124"/>
          </a:xfrm>
          <a:prstGeom prst="rect">
            <a:avLst/>
          </a:prstGeom>
          <a:noFill/>
        </p:spPr>
      </p:pic>
      <p:pic>
        <p:nvPicPr>
          <p:cNvPr id="3076" name="Picture 4" descr="C:\Documents and Settings\xp\Desktop\220px-Last_of_the_Tasmanians_Woodcut_6_-_Wooredd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5" y="2071678"/>
            <a:ext cx="3365504" cy="4786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SYMBOLS OF AUSTRALIA</a:t>
            </a: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err="1" smtClean="0"/>
              <a:t>These</a:t>
            </a:r>
            <a:r>
              <a:rPr lang="hr-HR" dirty="0" smtClean="0"/>
              <a:t> </a:t>
            </a:r>
            <a:r>
              <a:rPr lang="hr-HR" dirty="0" err="1" smtClean="0"/>
              <a:t>include</a:t>
            </a:r>
            <a:r>
              <a:rPr lang="hr-HR" dirty="0" smtClean="0"/>
              <a:t> animals like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kangaroo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koala, </a:t>
            </a:r>
            <a:r>
              <a:rPr lang="hr-HR" dirty="0" err="1" smtClean="0"/>
              <a:t>the</a:t>
            </a:r>
            <a:r>
              <a:rPr lang="hr-HR" dirty="0" smtClean="0"/>
              <a:t> emu,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kookaburra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platypus</a:t>
            </a:r>
            <a:r>
              <a:rPr lang="hr-HR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err="1" smtClean="0"/>
              <a:t>Also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boomerang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some </a:t>
            </a:r>
            <a:r>
              <a:rPr lang="hr-HR" dirty="0" err="1" smtClean="0"/>
              <a:t>areas</a:t>
            </a:r>
            <a:r>
              <a:rPr lang="hr-HR" dirty="0" smtClean="0"/>
              <a:t> for sport </a:t>
            </a:r>
            <a:r>
              <a:rPr lang="hr-HR" dirty="0" err="1" smtClean="0"/>
              <a:t>and</a:t>
            </a:r>
            <a:r>
              <a:rPr lang="hr-HR" dirty="0" smtClean="0"/>
              <a:t> for </a:t>
            </a:r>
            <a:r>
              <a:rPr lang="hr-HR" dirty="0" err="1" smtClean="0"/>
              <a:t>hunting</a:t>
            </a:r>
            <a:r>
              <a:rPr lang="hr-HR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hr-HR" dirty="0"/>
          </a:p>
          <a:p>
            <a:pPr>
              <a:buFont typeface="Wingdings" pitchFamily="2" charset="2"/>
              <a:buChar char="Ø"/>
            </a:pPr>
            <a:r>
              <a:rPr lang="hr-HR" dirty="0" err="1" smtClean="0"/>
              <a:t>And</a:t>
            </a:r>
            <a:r>
              <a:rPr lang="hr-HR" dirty="0" smtClean="0"/>
              <a:t>, </a:t>
            </a:r>
            <a:r>
              <a:rPr lang="hr-HR" dirty="0" err="1" smtClean="0"/>
              <a:t>here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are…..</a:t>
            </a:r>
            <a:endParaRPr lang="hr-H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SYMBOLS</a:t>
            </a:r>
            <a:endParaRPr lang="hr-HR" dirty="0"/>
          </a:p>
        </p:txBody>
      </p:sp>
      <p:pic>
        <p:nvPicPr>
          <p:cNvPr id="4098" name="Picture 2" descr="C:\Documents and Settings\xp\Desktop\koal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986977" cy="2571744"/>
          </a:xfrm>
          <a:prstGeom prst="rect">
            <a:avLst/>
          </a:prstGeom>
          <a:noFill/>
        </p:spPr>
      </p:pic>
      <p:pic>
        <p:nvPicPr>
          <p:cNvPr id="4099" name="Picture 3" descr="C:\Documents and Settings\xp\Desktop\em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571744"/>
            <a:ext cx="2960212" cy="2928958"/>
          </a:xfrm>
          <a:prstGeom prst="rect">
            <a:avLst/>
          </a:prstGeom>
          <a:noFill/>
        </p:spPr>
      </p:pic>
      <p:pic>
        <p:nvPicPr>
          <p:cNvPr id="4100" name="Picture 4" descr="C:\Documents and Settings\xp\Desktop\klokan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5" y="0"/>
            <a:ext cx="3286116" cy="3000372"/>
          </a:xfrm>
          <a:prstGeom prst="rect">
            <a:avLst/>
          </a:prstGeom>
          <a:noFill/>
        </p:spPr>
      </p:pic>
      <p:pic>
        <p:nvPicPr>
          <p:cNvPr id="4101" name="Picture 5" descr="C:\Documents and Settings\xp\Desktop\te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000504"/>
            <a:ext cx="2286016" cy="2201342"/>
          </a:xfrm>
          <a:prstGeom prst="rect">
            <a:avLst/>
          </a:prstGeom>
          <a:noFill/>
        </p:spPr>
      </p:pic>
      <p:pic>
        <p:nvPicPr>
          <p:cNvPr id="4102" name="Picture 6" descr="C:\Documents and Settings\xp\Desktop\boomeran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4214818"/>
            <a:ext cx="2500330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SYDNEY OPERA HOUSE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The </a:t>
            </a:r>
            <a:r>
              <a:rPr lang="en-US" sz="3000" b="1" dirty="0"/>
              <a:t>Sydney Opera House</a:t>
            </a:r>
            <a:r>
              <a:rPr lang="en-US" sz="3000" dirty="0"/>
              <a:t> is a </a:t>
            </a:r>
            <a:r>
              <a:rPr lang="en-US" sz="3000" dirty="0" smtClean="0"/>
              <a:t>multi-venue</a:t>
            </a:r>
            <a:r>
              <a:rPr lang="hr-HR" sz="3000" dirty="0" smtClean="0"/>
              <a:t> </a:t>
            </a:r>
            <a:r>
              <a:rPr lang="en-US" sz="3000" dirty="0" smtClean="0"/>
              <a:t>performing </a:t>
            </a:r>
            <a:r>
              <a:rPr lang="en-US" sz="3000" dirty="0"/>
              <a:t>arts </a:t>
            </a:r>
            <a:r>
              <a:rPr lang="en-US" sz="3000" dirty="0" smtClean="0"/>
              <a:t>centre</a:t>
            </a:r>
            <a:r>
              <a:rPr lang="hr-HR" sz="3000" dirty="0" smtClean="0"/>
              <a:t> </a:t>
            </a:r>
            <a:r>
              <a:rPr lang="en-US" sz="3000" dirty="0" smtClean="0"/>
              <a:t>in</a:t>
            </a:r>
            <a:r>
              <a:rPr lang="hr-HR" sz="3000" dirty="0" smtClean="0"/>
              <a:t> </a:t>
            </a:r>
            <a:r>
              <a:rPr lang="en-US" sz="3000" dirty="0" smtClean="0"/>
              <a:t>Sydney</a:t>
            </a:r>
            <a:r>
              <a:rPr lang="hr-HR" sz="3000" dirty="0" smtClean="0"/>
              <a:t>,</a:t>
            </a:r>
            <a:r>
              <a:rPr lang="en-US" sz="3000" dirty="0"/>
              <a:t> New South Wales, Australia. Situated on Bennelong Point </a:t>
            </a:r>
            <a:r>
              <a:rPr lang="en-US" sz="3000" dirty="0" smtClean="0"/>
              <a:t>in</a:t>
            </a:r>
            <a:r>
              <a:rPr lang="hr-HR" sz="3000" dirty="0" smtClean="0"/>
              <a:t> </a:t>
            </a:r>
            <a:r>
              <a:rPr lang="en-US" sz="3000" dirty="0" smtClean="0"/>
              <a:t>Sydney </a:t>
            </a:r>
            <a:r>
              <a:rPr lang="en-US" sz="3000" dirty="0" err="1"/>
              <a:t>Harbour</a:t>
            </a:r>
            <a:r>
              <a:rPr lang="en-US" sz="3000" dirty="0"/>
              <a:t>, close to the Sydney </a:t>
            </a:r>
            <a:r>
              <a:rPr lang="en-US" sz="3000" dirty="0" err="1"/>
              <a:t>Harbour</a:t>
            </a:r>
            <a:r>
              <a:rPr lang="en-US" sz="3000" dirty="0"/>
              <a:t> </a:t>
            </a:r>
            <a:r>
              <a:rPr lang="en-US" sz="3000" dirty="0" smtClean="0"/>
              <a:t>Bridge</a:t>
            </a:r>
            <a:r>
              <a:rPr lang="hr-HR" sz="3000" dirty="0" smtClean="0"/>
              <a:t>.</a:t>
            </a:r>
            <a:endParaRPr lang="hr-HR" sz="3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123" name="Picture 3" descr="C:\Documents and Settings\xp\Desktop\ope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SCHOOL OF THE AIR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School of the Air</a:t>
            </a:r>
            <a:r>
              <a:rPr lang="en-US" dirty="0"/>
              <a:t> is a generic term </a:t>
            </a:r>
            <a:r>
              <a:rPr lang="en-US" dirty="0" smtClean="0"/>
              <a:t>for </a:t>
            </a:r>
            <a:r>
              <a:rPr lang="en-US" dirty="0"/>
              <a:t>schools </a:t>
            </a:r>
            <a:r>
              <a:rPr lang="hr-HR" dirty="0" err="1" smtClean="0"/>
              <a:t>including</a:t>
            </a:r>
            <a:r>
              <a:rPr lang="en-US" dirty="0" smtClean="0"/>
              <a:t> the</a:t>
            </a:r>
            <a:r>
              <a:rPr lang="hr-HR" dirty="0" smtClean="0"/>
              <a:t> </a:t>
            </a:r>
            <a:r>
              <a:rPr lang="en-US" dirty="0" smtClean="0"/>
              <a:t>primary</a:t>
            </a:r>
            <a:r>
              <a:rPr lang="en-US" dirty="0"/>
              <a:t> and early secondary </a:t>
            </a:r>
            <a:r>
              <a:rPr lang="en-US" dirty="0" smtClean="0"/>
              <a:t>education</a:t>
            </a:r>
            <a:r>
              <a:rPr lang="hr-H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children in remote and </a:t>
            </a:r>
            <a:r>
              <a:rPr lang="en-US" dirty="0" smtClean="0"/>
              <a:t>outback</a:t>
            </a:r>
            <a:r>
              <a:rPr lang="hr-HR" dirty="0" smtClean="0"/>
              <a:t> </a:t>
            </a:r>
            <a:r>
              <a:rPr lang="en-US" dirty="0" smtClean="0"/>
              <a:t>Australia. </a:t>
            </a:r>
            <a:r>
              <a:rPr lang="en-US" dirty="0"/>
              <a:t>In these areas, the school-age population is too small for a conventional </a:t>
            </a:r>
            <a:r>
              <a:rPr lang="en-US" dirty="0" smtClean="0"/>
              <a:t>school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Air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classes</a:t>
            </a:r>
            <a:r>
              <a:rPr lang="hr-HR" dirty="0" smtClean="0"/>
              <a:t> at </a:t>
            </a:r>
            <a:r>
              <a:rPr lang="hr-HR" dirty="0" err="1" smtClean="0"/>
              <a:t>home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144</Words>
  <Application>Microsoft Office PowerPoint</Application>
  <PresentationFormat>Prikaz na zaslonu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Office tema</vt:lpstr>
      <vt:lpstr>AUSTRALIA</vt:lpstr>
      <vt:lpstr>PowerPointova prezentacija</vt:lpstr>
      <vt:lpstr>ABOUT SOME CITIES…</vt:lpstr>
      <vt:lpstr>  The Australian aboriginal people arrived in Australia more than 50 000 years ago. An example of Aboriginal land management was the Cumberland Plain, where Sydney is now.</vt:lpstr>
      <vt:lpstr>SYMBOLS OF AUSTRALIA</vt:lpstr>
      <vt:lpstr>SYMBOLS</vt:lpstr>
      <vt:lpstr>THE SYDNEY OPERA HOUSE</vt:lpstr>
      <vt:lpstr>PowerPointova prezentacija</vt:lpstr>
      <vt:lpstr>SCHOOL OF THE AIR</vt:lpstr>
      <vt:lpstr>PowerPointova prezentacija</vt:lpstr>
      <vt:lpstr>The Australian people celebrate Christmas in summer. Usually, they go on the beach surfing… </vt:lpstr>
      <vt:lpstr>WE HOPE THAT YOU LEARNED SOMETHING ABOUT THIS BEAUTIFUL COUNTRY…… MARTA &amp; LARA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</dc:title>
  <dc:creator>Ćaleta</dc:creator>
  <cp:lastModifiedBy>OSPK5</cp:lastModifiedBy>
  <cp:revision>8</cp:revision>
  <dcterms:created xsi:type="dcterms:W3CDTF">2015-09-20T16:10:15Z</dcterms:created>
  <dcterms:modified xsi:type="dcterms:W3CDTF">2015-09-22T10:10:34Z</dcterms:modified>
</cp:coreProperties>
</file>