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714EE-FB14-467E-BB18-208972F5D7D0}" type="datetimeFigureOut">
              <a:rPr lang="sr-Latn-CS" smtClean="0"/>
              <a:t>19.1.2016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46C22-AB5F-4242-951D-552EBB0A0BB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46C22-AB5F-4242-951D-552EBB0A0BB3}" type="slidenum">
              <a:rPr lang="hr-HR" smtClean="0"/>
              <a:t>4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8F9-271E-4A01-863A-BB9053D759C4}" type="datetimeFigureOut">
              <a:rPr lang="sr-Latn-CS" smtClean="0"/>
              <a:t>19.1.2016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480F-CF80-4BCE-90EF-16638640AC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8F9-271E-4A01-863A-BB9053D759C4}" type="datetimeFigureOut">
              <a:rPr lang="sr-Latn-CS" smtClean="0"/>
              <a:t>19.1.2016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480F-CF80-4BCE-90EF-16638640AC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8F9-271E-4A01-863A-BB9053D759C4}" type="datetimeFigureOut">
              <a:rPr lang="sr-Latn-CS" smtClean="0"/>
              <a:t>19.1.2016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480F-CF80-4BCE-90EF-16638640AC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8F9-271E-4A01-863A-BB9053D759C4}" type="datetimeFigureOut">
              <a:rPr lang="sr-Latn-CS" smtClean="0"/>
              <a:t>19.1.2016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480F-CF80-4BCE-90EF-16638640AC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8F9-271E-4A01-863A-BB9053D759C4}" type="datetimeFigureOut">
              <a:rPr lang="sr-Latn-CS" smtClean="0"/>
              <a:t>19.1.2016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480F-CF80-4BCE-90EF-16638640AC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8F9-271E-4A01-863A-BB9053D759C4}" type="datetimeFigureOut">
              <a:rPr lang="sr-Latn-CS" smtClean="0"/>
              <a:t>19.1.2016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480F-CF80-4BCE-90EF-16638640AC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8F9-271E-4A01-863A-BB9053D759C4}" type="datetimeFigureOut">
              <a:rPr lang="sr-Latn-CS" smtClean="0"/>
              <a:t>19.1.2016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480F-CF80-4BCE-90EF-16638640AC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8F9-271E-4A01-863A-BB9053D759C4}" type="datetimeFigureOut">
              <a:rPr lang="sr-Latn-CS" smtClean="0"/>
              <a:t>19.1.2016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D2480F-CF80-4BCE-90EF-16638640ACE2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8F9-271E-4A01-863A-BB9053D759C4}" type="datetimeFigureOut">
              <a:rPr lang="sr-Latn-CS" smtClean="0"/>
              <a:t>19.1.2016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480F-CF80-4BCE-90EF-16638640AC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8F9-271E-4A01-863A-BB9053D759C4}" type="datetimeFigureOut">
              <a:rPr lang="sr-Latn-CS" smtClean="0"/>
              <a:t>19.1.2016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5D2480F-CF80-4BCE-90EF-16638640AC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23288F9-271E-4A01-863A-BB9053D759C4}" type="datetimeFigureOut">
              <a:rPr lang="sr-Latn-CS" smtClean="0"/>
              <a:t>19.1.2016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2480F-CF80-4BCE-90EF-16638640ACE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3288F9-271E-4A01-863A-BB9053D759C4}" type="datetimeFigureOut">
              <a:rPr lang="sr-Latn-CS" smtClean="0"/>
              <a:t>19.1.2016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5D2480F-CF80-4BCE-90EF-16638640ACE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4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Wildlife warriors</a:t>
            </a:r>
            <a:endParaRPr lang="hr-HR" sz="5400" i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868" y="4143380"/>
            <a:ext cx="4214842" cy="357190"/>
          </a:xfrm>
        </p:spPr>
        <p:txBody>
          <a:bodyPr>
            <a:noAutofit/>
          </a:bodyPr>
          <a:lstStyle/>
          <a:p>
            <a:r>
              <a:rPr lang="hr-HR" i="1" dirty="0" smtClean="0">
                <a:solidFill>
                  <a:schemeClr val="bg1"/>
                </a:solidFill>
              </a:rPr>
              <a:t>By:Ivan Boban i Petar Varvodić 7.b</a:t>
            </a:r>
            <a:endParaRPr lang="hr-H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1143000"/>
          </a:xfrm>
        </p:spPr>
        <p:txBody>
          <a:bodyPr/>
          <a:lstStyle/>
          <a:p>
            <a:r>
              <a:rPr lang="hr-HR" b="1" i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Penguin</a:t>
            </a:r>
            <a:endParaRPr lang="hr-HR" b="1" i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Content Placeholder 3" descr="76803af4-d82e-45e9-aa83-ba8dbb0f59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214290"/>
            <a:ext cx="4217277" cy="3009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214422"/>
            <a:ext cx="3071834" cy="3313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857628"/>
            <a:ext cx="4857784" cy="2720361"/>
          </a:xfrm>
          <a:prstGeom prst="round2DiagRect">
            <a:avLst>
              <a:gd name="adj1" fmla="val 0"/>
              <a:gd name="adj2" fmla="val 1886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52"/>
            <a:ext cx="7500990" cy="4525963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Penguins</a:t>
            </a:r>
            <a:r>
              <a:rPr lang="en-US" sz="2800" i="1" dirty="0" smtClean="0">
                <a:solidFill>
                  <a:schemeClr val="bg1"/>
                </a:solidFill>
              </a:rPr>
              <a:t> (order </a:t>
            </a:r>
            <a:r>
              <a:rPr lang="en-US" sz="2800" b="1" i="1" dirty="0" err="1" smtClean="0">
                <a:solidFill>
                  <a:schemeClr val="bg1"/>
                </a:solidFill>
              </a:rPr>
              <a:t>Sphenisciformes</a:t>
            </a:r>
            <a:r>
              <a:rPr lang="en-US" sz="2800" i="1" dirty="0" smtClean="0">
                <a:solidFill>
                  <a:schemeClr val="bg1"/>
                </a:solidFill>
              </a:rPr>
              <a:t>, family </a:t>
            </a:r>
            <a:r>
              <a:rPr lang="en-US" sz="2800" b="1" i="1" dirty="0" err="1" smtClean="0">
                <a:solidFill>
                  <a:schemeClr val="bg1"/>
                </a:solidFill>
              </a:rPr>
              <a:t>Spheniscidae</a:t>
            </a:r>
            <a:r>
              <a:rPr lang="en-US" sz="2800" i="1" dirty="0" smtClean="0">
                <a:solidFill>
                  <a:schemeClr val="bg1"/>
                </a:solidFill>
              </a:rPr>
              <a:t>) are a group of aquatic, flightless birds living almost exclusively in the Southern Hemisphere, especially in Antarctica.</a:t>
            </a:r>
            <a:endParaRPr lang="hr-HR" sz="2800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5" y="2428869"/>
            <a:ext cx="3600946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Pengui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428868"/>
            <a:ext cx="3521908" cy="2340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penguin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2852"/>
            <a:ext cx="7467600" cy="4200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467600" cy="1143000"/>
          </a:xfrm>
        </p:spPr>
        <p:txBody>
          <a:bodyPr>
            <a:noAutofit/>
          </a:bodyPr>
          <a:lstStyle/>
          <a:p>
            <a:r>
              <a:rPr lang="hr-HR" sz="6600" b="1" i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Lion</a:t>
            </a:r>
            <a:endParaRPr lang="hr-HR" sz="6600" b="1" i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Content Placeholder 5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4431246" cy="2948793"/>
          </a:xfrm>
          <a:prstGeom prst="roundRect">
            <a:avLst>
              <a:gd name="adj" fmla="val 111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00034" y="4714884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smtClean="0">
                <a:solidFill>
                  <a:schemeClr val="bg1"/>
                </a:solidFill>
              </a:rPr>
              <a:t>Lion family </a:t>
            </a:r>
            <a:endParaRPr lang="hr-HR" sz="2800" i="1" dirty="0">
              <a:solidFill>
                <a:schemeClr val="bg1"/>
              </a:solidFill>
            </a:endParaRPr>
          </a:p>
        </p:txBody>
      </p:sp>
      <p:pic>
        <p:nvPicPr>
          <p:cNvPr id="9" name="Picture 8" descr="lion_Theodore_matt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500174"/>
            <a:ext cx="3889097" cy="3169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143504" y="4714884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smtClean="0">
                <a:solidFill>
                  <a:schemeClr val="bg1"/>
                </a:solidFill>
              </a:rPr>
              <a:t>Lion babies</a:t>
            </a:r>
            <a:endParaRPr lang="hr-HR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4245159" cy="2377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00562" y="14285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smtClean="0">
                <a:solidFill>
                  <a:schemeClr val="bg1"/>
                </a:solidFill>
              </a:rPr>
              <a:t>Male lion</a:t>
            </a:r>
            <a:endParaRPr lang="hr-HR" sz="2800" i="1" dirty="0">
              <a:solidFill>
                <a:schemeClr val="bg1"/>
              </a:solidFill>
            </a:endParaRPr>
          </a:p>
        </p:txBody>
      </p:sp>
      <p:pic>
        <p:nvPicPr>
          <p:cNvPr id="9" name="Picture 8" descr="South_Luangwa_National_Park_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860" y="2928934"/>
            <a:ext cx="5015026" cy="3234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571604" y="3643314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smtClean="0">
                <a:solidFill>
                  <a:schemeClr val="bg1"/>
                </a:solidFill>
              </a:rPr>
              <a:t>Female lion </a:t>
            </a:r>
            <a:r>
              <a:rPr lang="hr-HR" dirty="0" smtClean="0"/>
              <a:t>            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53"/>
            <a:ext cx="7467600" cy="1500198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The lion (</a:t>
            </a:r>
            <a:r>
              <a:rPr lang="en-US" sz="2800" i="1" dirty="0" err="1" smtClean="0">
                <a:solidFill>
                  <a:schemeClr val="bg1"/>
                </a:solidFill>
              </a:rPr>
              <a:t>Panthera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leo</a:t>
            </a:r>
            <a:r>
              <a:rPr lang="en-US" sz="2800" i="1" dirty="0" smtClean="0">
                <a:solidFill>
                  <a:schemeClr val="bg1"/>
                </a:solidFill>
              </a:rPr>
              <a:t>) is one of the five big </a:t>
            </a:r>
            <a:r>
              <a:rPr lang="en-US" sz="2800" i="1" dirty="0" smtClean="0">
                <a:solidFill>
                  <a:schemeClr val="bg1"/>
                </a:solidFill>
              </a:rPr>
              <a:t>cats</a:t>
            </a:r>
            <a:r>
              <a:rPr lang="en-US" sz="2800" i="1" dirty="0" smtClean="0">
                <a:solidFill>
                  <a:schemeClr val="bg1"/>
                </a:solidFill>
              </a:rPr>
              <a:t> in the genus </a:t>
            </a:r>
            <a:r>
              <a:rPr lang="en-US" sz="2800" i="1" dirty="0" err="1" smtClean="0">
                <a:solidFill>
                  <a:schemeClr val="bg1"/>
                </a:solidFill>
              </a:rPr>
              <a:t>Panthera</a:t>
            </a:r>
            <a:r>
              <a:rPr lang="en-US" sz="2800" i="1" dirty="0" smtClean="0">
                <a:solidFill>
                  <a:schemeClr val="bg1"/>
                </a:solidFill>
              </a:rPr>
              <a:t> and a member of the family </a:t>
            </a:r>
            <a:r>
              <a:rPr lang="en-US" sz="2800" i="1" dirty="0" err="1" smtClean="0">
                <a:solidFill>
                  <a:schemeClr val="bg1"/>
                </a:solidFill>
              </a:rPr>
              <a:t>Felidae</a:t>
            </a:r>
            <a:r>
              <a:rPr lang="en-US" sz="2800" i="1" dirty="0" smtClean="0">
                <a:solidFill>
                  <a:schemeClr val="bg1"/>
                </a:solidFill>
              </a:rPr>
              <a:t>.</a:t>
            </a:r>
            <a:endParaRPr lang="hr-HR" sz="2800" i="1" dirty="0" smtClean="0">
              <a:solidFill>
                <a:schemeClr val="bg1"/>
              </a:solidFill>
            </a:endParaRPr>
          </a:p>
          <a:p>
            <a:endParaRPr lang="hr-HR" sz="2800" i="1" dirty="0">
              <a:solidFill>
                <a:schemeClr val="bg1"/>
              </a:solidFill>
            </a:endParaRPr>
          </a:p>
        </p:txBody>
      </p:sp>
      <p:pic>
        <p:nvPicPr>
          <p:cNvPr id="4" name="Picture 3" descr="1024full-my-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71612"/>
            <a:ext cx="3714744" cy="2786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H_orig_female_lion_exhibit_g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714488"/>
            <a:ext cx="3161133" cy="2809895"/>
          </a:xfrm>
          <a:prstGeom prst="roundRect">
            <a:avLst>
              <a:gd name="adj" fmla="val 1390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4963137" cy="47680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500694" y="50004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smtClean="0">
                <a:solidFill>
                  <a:schemeClr val="bg1"/>
                </a:solidFill>
              </a:rPr>
              <a:t>White lion</a:t>
            </a:r>
            <a:endParaRPr lang="hr-HR" sz="2800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5214950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White lions owe their </a:t>
            </a:r>
            <a:r>
              <a:rPr lang="en-US" i="1" dirty="0" err="1">
                <a:solidFill>
                  <a:schemeClr val="bg1"/>
                </a:solidFill>
              </a:rPr>
              <a:t>colouring</a:t>
            </a:r>
            <a:r>
              <a:rPr lang="en-US" i="1" dirty="0">
                <a:solidFill>
                  <a:schemeClr val="bg1"/>
                </a:solidFill>
              </a:rPr>
              <a:t> to a recessive allele; they are rare forms of the subspecies </a:t>
            </a:r>
            <a:r>
              <a:rPr lang="en-US" i="1" dirty="0" err="1">
                <a:solidFill>
                  <a:schemeClr val="bg1"/>
                </a:solidFill>
              </a:rPr>
              <a:t>Panthera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leo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krugeri</a:t>
            </a:r>
            <a:r>
              <a:rPr lang="hr-HR" i="1" dirty="0" smtClean="0">
                <a:solidFill>
                  <a:schemeClr val="bg1"/>
                </a:solidFill>
              </a:rPr>
              <a:t>.</a:t>
            </a:r>
            <a:endParaRPr lang="hr-HR" i="1" dirty="0">
              <a:solidFill>
                <a:schemeClr val="bg1"/>
              </a:solidFill>
            </a:endParaRPr>
          </a:p>
        </p:txBody>
      </p:sp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194" y="1571612"/>
            <a:ext cx="3900806" cy="2431136"/>
          </a:xfrm>
          <a:prstGeom prst="roundRect">
            <a:avLst>
              <a:gd name="adj" fmla="val 1844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Polar bear</a:t>
            </a:r>
            <a:endParaRPr lang="hr-HR" b="1" i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The polar bear (</a:t>
            </a:r>
            <a:r>
              <a:rPr lang="en-US" sz="2800" i="1" dirty="0" err="1" smtClean="0">
                <a:solidFill>
                  <a:schemeClr val="bg1"/>
                </a:solidFill>
              </a:rPr>
              <a:t>Ursus</a:t>
            </a:r>
            <a:r>
              <a:rPr lang="en-US" sz="2800" i="1" dirty="0" smtClean="0">
                <a:solidFill>
                  <a:schemeClr val="bg1"/>
                </a:solidFill>
              </a:rPr>
              <a:t> </a:t>
            </a:r>
            <a:r>
              <a:rPr lang="en-US" sz="2800" i="1" dirty="0" err="1" smtClean="0">
                <a:solidFill>
                  <a:schemeClr val="bg1"/>
                </a:solidFill>
              </a:rPr>
              <a:t>maritimus</a:t>
            </a:r>
            <a:r>
              <a:rPr lang="en-US" sz="2800" i="1" dirty="0" smtClean="0">
                <a:solidFill>
                  <a:schemeClr val="bg1"/>
                </a:solidFill>
              </a:rPr>
              <a:t>) is a carnivorous bear whose native range lies largely </a:t>
            </a:r>
            <a:r>
              <a:rPr lang="en-US" sz="2800" i="1" dirty="0" smtClean="0">
                <a:solidFill>
                  <a:schemeClr val="bg1"/>
                </a:solidFill>
              </a:rPr>
              <a:t>within </a:t>
            </a:r>
            <a:r>
              <a:rPr lang="en-US" sz="2800" i="1" dirty="0" smtClean="0">
                <a:solidFill>
                  <a:schemeClr val="bg1"/>
                </a:solidFill>
              </a:rPr>
              <a:t>the </a:t>
            </a:r>
            <a:r>
              <a:rPr lang="en-US" sz="2800" i="1" dirty="0" smtClean="0">
                <a:solidFill>
                  <a:schemeClr val="bg1"/>
                </a:solidFill>
              </a:rPr>
              <a:t>Arctic Circle</a:t>
            </a:r>
            <a:r>
              <a:rPr lang="en-US" sz="2800" i="1" dirty="0" smtClean="0">
                <a:solidFill>
                  <a:schemeClr val="bg1"/>
                </a:solidFill>
              </a:rPr>
              <a:t>, encompassing the Arctic Ocean, its surrounding seas and surrounding land masses</a:t>
            </a:r>
            <a:r>
              <a:rPr lang="en-US" sz="2800" i="1" dirty="0" smtClean="0">
                <a:solidFill>
                  <a:schemeClr val="bg1"/>
                </a:solidFill>
              </a:rPr>
              <a:t>.</a:t>
            </a:r>
            <a:endParaRPr lang="hr-HR" sz="2800" i="1" dirty="0" smtClean="0">
              <a:solidFill>
                <a:schemeClr val="bg1"/>
              </a:solidFill>
            </a:endParaRPr>
          </a:p>
          <a:p>
            <a:endParaRPr lang="hr-HR" sz="2800" i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A-polar-bear-and-her-cubs-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14818"/>
            <a:ext cx="4071966" cy="2443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429132"/>
            <a:ext cx="4224004" cy="2200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lar-bear-cu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3948180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571876"/>
            <a:ext cx="4744958" cy="3157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034" y="6000768"/>
            <a:ext cx="364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i="1" dirty="0" smtClean="0">
                <a:solidFill>
                  <a:schemeClr val="bg1"/>
                </a:solidFill>
              </a:rPr>
              <a:t>Polar bear swimming.</a:t>
            </a:r>
            <a:endParaRPr lang="hr-HR" sz="28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785794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i="1" dirty="0" smtClean="0">
                <a:solidFill>
                  <a:schemeClr val="bg1"/>
                </a:solidFill>
              </a:rPr>
              <a:t>Polar bear waving.</a:t>
            </a:r>
            <a:endParaRPr lang="hr-HR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889532-polar-be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787589" cy="2992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Berlin-polar-bear3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357562"/>
            <a:ext cx="4510191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polar-bear-cubs-27729-1680x1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5" y="142853"/>
            <a:ext cx="5286412" cy="3304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s-Polar-Be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214686"/>
            <a:ext cx="3500438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500694" y="142852"/>
            <a:ext cx="36433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The polar bear is found in the Arctic Circle and adjacent land masses as far south as Newfoundland.</a:t>
            </a:r>
            <a:endParaRPr lang="hr-HR" sz="280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44" y="4143380"/>
            <a:ext cx="49292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The polar bear is a marine mammal because it spends many months of the year at sea.</a:t>
            </a:r>
            <a:endParaRPr lang="hr-HR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167</TotalTime>
  <Words>58</Words>
  <Application>Microsoft Office PowerPoint</Application>
  <PresentationFormat>On-screen Show (4:3)</PresentationFormat>
  <Paragraphs>19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Wildlife warriors</vt:lpstr>
      <vt:lpstr>Lion</vt:lpstr>
      <vt:lpstr>Slide 3</vt:lpstr>
      <vt:lpstr>Slide 4</vt:lpstr>
      <vt:lpstr>Slide 5</vt:lpstr>
      <vt:lpstr>Polar bear</vt:lpstr>
      <vt:lpstr>Slide 7</vt:lpstr>
      <vt:lpstr>Slide 8</vt:lpstr>
      <vt:lpstr>Slide 9</vt:lpstr>
      <vt:lpstr>Penguin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Wildlife warriors</dc:title>
  <dc:creator>user</dc:creator>
  <cp:lastModifiedBy>user</cp:lastModifiedBy>
  <cp:revision>17</cp:revision>
  <dcterms:created xsi:type="dcterms:W3CDTF">2016-01-19T14:07:44Z</dcterms:created>
  <dcterms:modified xsi:type="dcterms:W3CDTF">2016-01-19T16:55:07Z</dcterms:modified>
</cp:coreProperties>
</file>