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3" r:id="rId7"/>
    <p:sldId id="261" r:id="rId8"/>
    <p:sldId id="262" r:id="rId9"/>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7" y="3550127"/>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5" y="3550127"/>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60EB0A1D-BF38-4065-8F36-697061B3F715}" type="datetimeFigureOut">
              <a:rPr lang="sr-Latn-CS" smtClean="0"/>
              <a:pPr/>
              <a:t>8.6.2016</a:t>
            </a:fld>
            <a:endParaRPr lang="hr-HR"/>
          </a:p>
        </p:txBody>
      </p:sp>
      <p:sp>
        <p:nvSpPr>
          <p:cNvPr id="16" name="Slide Number Placeholder 15"/>
          <p:cNvSpPr>
            <a:spLocks noGrp="1"/>
          </p:cNvSpPr>
          <p:nvPr>
            <p:ph type="sldNum" sz="quarter" idx="11"/>
          </p:nvPr>
        </p:nvSpPr>
        <p:spPr/>
        <p:txBody>
          <a:bodyPr/>
          <a:lstStyle/>
          <a:p>
            <a:fld id="{96636D5D-F056-40FA-A190-8E7B1E7D5051}" type="slidenum">
              <a:rPr lang="hr-HR" smtClean="0"/>
              <a:pPr/>
              <a:t>‹#›</a:t>
            </a:fld>
            <a:endParaRPr lang="hr-HR"/>
          </a:p>
        </p:txBody>
      </p:sp>
      <p:sp>
        <p:nvSpPr>
          <p:cNvPr id="17" name="Footer Placeholder 16"/>
          <p:cNvSpPr>
            <a:spLocks noGrp="1"/>
          </p:cNvSpPr>
          <p:nvPr>
            <p:ph type="ftr" sz="quarter" idx="12"/>
          </p:nvPr>
        </p:nvSpPr>
        <p:spPr/>
        <p:txBody>
          <a:bodyPr/>
          <a:lstStyle/>
          <a:p>
            <a:endParaRPr lang="hr-H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0EB0A1D-BF38-4065-8F36-697061B3F715}" type="datetimeFigureOut">
              <a:rPr lang="sr-Latn-CS" smtClean="0"/>
              <a:pPr/>
              <a:t>8.6.2016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96636D5D-F056-40FA-A190-8E7B1E7D5051}" type="slidenum">
              <a:rPr lang="hr-HR" smtClean="0"/>
              <a:pPr/>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0EB0A1D-BF38-4065-8F36-697061B3F715}" type="datetimeFigureOut">
              <a:rPr lang="sr-Latn-CS" smtClean="0"/>
              <a:pPr/>
              <a:t>8.6.2016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96636D5D-F056-40FA-A190-8E7B1E7D5051}" type="slidenum">
              <a:rPr lang="hr-HR" smtClean="0"/>
              <a:pPr/>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60EB0A1D-BF38-4065-8F36-697061B3F715}" type="datetimeFigureOut">
              <a:rPr lang="sr-Latn-CS" smtClean="0"/>
              <a:pPr/>
              <a:t>8.6.2016</a:t>
            </a:fld>
            <a:endParaRPr lang="hr-HR"/>
          </a:p>
        </p:txBody>
      </p:sp>
      <p:sp>
        <p:nvSpPr>
          <p:cNvPr id="15" name="Slide Number Placeholder 14"/>
          <p:cNvSpPr>
            <a:spLocks noGrp="1"/>
          </p:cNvSpPr>
          <p:nvPr>
            <p:ph type="sldNum" sz="quarter" idx="15"/>
          </p:nvPr>
        </p:nvSpPr>
        <p:spPr/>
        <p:txBody>
          <a:bodyPr/>
          <a:lstStyle>
            <a:lvl1pPr algn="ctr">
              <a:defRPr/>
            </a:lvl1pPr>
          </a:lstStyle>
          <a:p>
            <a:fld id="{96636D5D-F056-40FA-A190-8E7B1E7D5051}" type="slidenum">
              <a:rPr lang="hr-HR" smtClean="0"/>
              <a:pPr/>
              <a:t>‹#›</a:t>
            </a:fld>
            <a:endParaRPr lang="hr-HR"/>
          </a:p>
        </p:txBody>
      </p:sp>
      <p:sp>
        <p:nvSpPr>
          <p:cNvPr id="16" name="Footer Placeholder 15"/>
          <p:cNvSpPr>
            <a:spLocks noGrp="1"/>
          </p:cNvSpPr>
          <p:nvPr>
            <p:ph type="ftr" sz="quarter" idx="16"/>
          </p:nvPr>
        </p:nvSpPr>
        <p:spPr/>
        <p:txBody>
          <a:bodyPr/>
          <a:lstStyle/>
          <a:p>
            <a:endParaRPr lang="hr-HR"/>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0EB0A1D-BF38-4065-8F36-697061B3F715}" type="datetimeFigureOut">
              <a:rPr lang="sr-Latn-CS" smtClean="0"/>
              <a:pPr/>
              <a:t>8.6.2016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96636D5D-F056-40FA-A190-8E7B1E7D5051}" type="slidenum">
              <a:rPr lang="hr-HR" smtClean="0"/>
              <a:pPr/>
              <a:t>‹#›</a:t>
            </a:fld>
            <a:endParaRPr lang="hr-HR"/>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5"/>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3"/>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0EB0A1D-BF38-4065-8F36-697061B3F715}" type="datetimeFigureOut">
              <a:rPr lang="sr-Latn-CS" smtClean="0"/>
              <a:pPr/>
              <a:t>8.6.2016</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96636D5D-F056-40FA-A190-8E7B1E7D5051}" type="slidenum">
              <a:rPr lang="hr-HR" smtClean="0"/>
              <a:pPr/>
              <a:t>‹#›</a:t>
            </a:fld>
            <a:endParaRPr lang="hr-HR"/>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96636D5D-F056-40FA-A190-8E7B1E7D5051}" type="slidenum">
              <a:rPr lang="hr-HR" smtClean="0"/>
              <a:pPr/>
              <a:t>‹#›</a:t>
            </a:fld>
            <a:endParaRPr lang="hr-HR"/>
          </a:p>
        </p:txBody>
      </p:sp>
      <p:sp>
        <p:nvSpPr>
          <p:cNvPr id="8" name="Footer Placeholder 7"/>
          <p:cNvSpPr>
            <a:spLocks noGrp="1"/>
          </p:cNvSpPr>
          <p:nvPr>
            <p:ph type="ftr" sz="quarter" idx="11"/>
          </p:nvPr>
        </p:nvSpPr>
        <p:spPr/>
        <p:txBody>
          <a:bodyPr/>
          <a:lstStyle/>
          <a:p>
            <a:endParaRPr lang="hr-HR"/>
          </a:p>
        </p:txBody>
      </p:sp>
      <p:sp>
        <p:nvSpPr>
          <p:cNvPr id="7" name="Date Placeholder 6"/>
          <p:cNvSpPr>
            <a:spLocks noGrp="1"/>
          </p:cNvSpPr>
          <p:nvPr>
            <p:ph type="dt" sz="half" idx="10"/>
          </p:nvPr>
        </p:nvSpPr>
        <p:spPr/>
        <p:txBody>
          <a:bodyPr/>
          <a:lstStyle/>
          <a:p>
            <a:fld id="{60EB0A1D-BF38-4065-8F36-697061B3F715}" type="datetimeFigureOut">
              <a:rPr lang="sr-Latn-CS" smtClean="0"/>
              <a:pPr/>
              <a:t>8.6.2016</a:t>
            </a:fld>
            <a:endParaRPr lang="hr-HR"/>
          </a:p>
        </p:txBody>
      </p:sp>
      <p:sp>
        <p:nvSpPr>
          <p:cNvPr id="3" name="Text Placeholder 2"/>
          <p:cNvSpPr>
            <a:spLocks noGrp="1"/>
          </p:cNvSpPr>
          <p:nvPr>
            <p:ph type="body" idx="1"/>
          </p:nvPr>
        </p:nvSpPr>
        <p:spPr>
          <a:xfrm>
            <a:off x="457201"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1"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20"/>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20"/>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EB0A1D-BF38-4065-8F36-697061B3F715}" type="datetimeFigureOut">
              <a:rPr lang="sr-Latn-CS" smtClean="0"/>
              <a:pPr/>
              <a:t>8.6.2016</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96636D5D-F056-40FA-A190-8E7B1E7D5051}" type="slidenum">
              <a:rPr lang="hr-HR" smtClean="0"/>
              <a:pPr/>
              <a:t>‹#›</a:t>
            </a:fld>
            <a:endParaRPr lang="hr-HR"/>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EB0A1D-BF38-4065-8F36-697061B3F715}" type="datetimeFigureOut">
              <a:rPr lang="sr-Latn-CS" smtClean="0"/>
              <a:pPr/>
              <a:t>8.6.2016</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96636D5D-F056-40FA-A190-8E7B1E7D5051}" type="slidenum">
              <a:rPr lang="hr-HR" smtClean="0"/>
              <a:pPr/>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60EB0A1D-BF38-4065-8F36-697061B3F715}" type="datetimeFigureOut">
              <a:rPr lang="sr-Latn-CS" smtClean="0"/>
              <a:pPr/>
              <a:t>8.6.2016</a:t>
            </a:fld>
            <a:endParaRPr lang="hr-HR"/>
          </a:p>
        </p:txBody>
      </p:sp>
      <p:sp>
        <p:nvSpPr>
          <p:cNvPr id="9" name="Slide Number Placeholder 8"/>
          <p:cNvSpPr>
            <a:spLocks noGrp="1"/>
          </p:cNvSpPr>
          <p:nvPr>
            <p:ph type="sldNum" sz="quarter" idx="15"/>
          </p:nvPr>
        </p:nvSpPr>
        <p:spPr/>
        <p:txBody>
          <a:bodyPr/>
          <a:lstStyle/>
          <a:p>
            <a:fld id="{96636D5D-F056-40FA-A190-8E7B1E7D5051}" type="slidenum">
              <a:rPr lang="hr-HR" smtClean="0"/>
              <a:pPr/>
              <a:t>‹#›</a:t>
            </a:fld>
            <a:endParaRPr lang="hr-HR"/>
          </a:p>
        </p:txBody>
      </p:sp>
      <p:sp>
        <p:nvSpPr>
          <p:cNvPr id="10" name="Footer Placeholder 9"/>
          <p:cNvSpPr>
            <a:spLocks noGrp="1"/>
          </p:cNvSpPr>
          <p:nvPr>
            <p:ph type="ftr" sz="quarter" idx="16"/>
          </p:nvPr>
        </p:nvSpPr>
        <p:spPr/>
        <p:txBody>
          <a:bodyPr/>
          <a:lstStyle/>
          <a:p>
            <a:endParaRPr lang="hr-H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60EB0A1D-BF38-4065-8F36-697061B3F715}" type="datetimeFigureOut">
              <a:rPr lang="sr-Latn-CS" smtClean="0"/>
              <a:pPr/>
              <a:t>8.6.2016</a:t>
            </a:fld>
            <a:endParaRPr lang="hr-HR"/>
          </a:p>
        </p:txBody>
      </p:sp>
      <p:sp>
        <p:nvSpPr>
          <p:cNvPr id="9" name="Slide Number Placeholder 8"/>
          <p:cNvSpPr>
            <a:spLocks noGrp="1"/>
          </p:cNvSpPr>
          <p:nvPr>
            <p:ph type="sldNum" sz="quarter" idx="11"/>
          </p:nvPr>
        </p:nvSpPr>
        <p:spPr/>
        <p:txBody>
          <a:bodyPr/>
          <a:lstStyle/>
          <a:p>
            <a:fld id="{96636D5D-F056-40FA-A190-8E7B1E7D5051}" type="slidenum">
              <a:rPr lang="hr-HR" smtClean="0"/>
              <a:pPr/>
              <a:t>‹#›</a:t>
            </a:fld>
            <a:endParaRPr lang="hr-HR"/>
          </a:p>
        </p:txBody>
      </p:sp>
      <p:sp>
        <p:nvSpPr>
          <p:cNvPr id="10" name="Footer Placeholder 9"/>
          <p:cNvSpPr>
            <a:spLocks noGrp="1"/>
          </p:cNvSpPr>
          <p:nvPr>
            <p:ph type="ftr" sz="quarter" idx="12"/>
          </p:nvPr>
        </p:nvSpPr>
        <p:spPr/>
        <p:txBody>
          <a:bodyPr/>
          <a:lstStyle/>
          <a:p>
            <a:endParaRPr lang="hr-H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1"/>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60EB0A1D-BF38-4065-8F36-697061B3F715}" type="datetimeFigureOut">
              <a:rPr lang="sr-Latn-CS" smtClean="0"/>
              <a:pPr/>
              <a:t>8.6.2016</a:t>
            </a:fld>
            <a:endParaRPr lang="hr-HR"/>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hr-HR"/>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96636D5D-F056-40FA-A190-8E7B1E7D5051}" type="slidenum">
              <a:rPr lang="hr-HR" smtClean="0"/>
              <a:pPr/>
              <a:t>‹#›</a:t>
            </a:fld>
            <a:endParaRPr lang="hr-HR"/>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C:\Users\melki\Music\BAJA.mp3" TargetMode="External"/><Relationship Id="rId1" Type="http://schemas.openxmlformats.org/officeDocument/2006/relationships/audio" Target="file:///C:\Users\melki\Music\translate_tts.mp3" TargetMode="Externa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simple.wikipedia.org/wiki/Ambush_predator" TargetMode="External"/><Relationship Id="rId3" Type="http://schemas.openxmlformats.org/officeDocument/2006/relationships/audio" Target="file:///C:\Users\melki\Music\SLAJD%203%20DIO%203.mp3" TargetMode="External"/><Relationship Id="rId7" Type="http://schemas.openxmlformats.org/officeDocument/2006/relationships/hyperlink" Target="https://simple.wikipedia.org/wiki/Hyaenas" TargetMode="External"/><Relationship Id="rId2" Type="http://schemas.openxmlformats.org/officeDocument/2006/relationships/audio" Target="file:///C:\Users\melki\Music\SLAJ%203%20DIO%202.mp3" TargetMode="External"/><Relationship Id="rId1" Type="http://schemas.openxmlformats.org/officeDocument/2006/relationships/audio" Target="file:///C:\Users\melki\Music\ala.mp3" TargetMode="External"/><Relationship Id="rId6" Type="http://schemas.openxmlformats.org/officeDocument/2006/relationships/hyperlink" Target="https://simple.wikipedia.org/wiki/Habitats" TargetMode="External"/><Relationship Id="rId11" Type="http://schemas.openxmlformats.org/officeDocument/2006/relationships/image" Target="../media/image10.png"/><Relationship Id="rId5" Type="http://schemas.openxmlformats.org/officeDocument/2006/relationships/hyperlink" Target="https://simple.wikipedia.org/wiki/Lions" TargetMode="External"/><Relationship Id="rId10" Type="http://schemas.openxmlformats.org/officeDocument/2006/relationships/image" Target="../media/image9.png"/><Relationship Id="rId4" Type="http://schemas.openxmlformats.org/officeDocument/2006/relationships/slideLayout" Target="../slideLayouts/slideLayout2.xml"/><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audio" Target="file:///C:\Users\melki\Music\ala%202.mp3" TargetMode="Externa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audio" Target="file:///C:\Users\melki\Music\ala%203&#382;.mp3" TargetMode="External"/><Relationship Id="rId5" Type="http://schemas.openxmlformats.org/officeDocument/2006/relationships/image" Target="../media/image14.png"/><Relationship Id="rId4" Type="http://schemas.openxmlformats.org/officeDocument/2006/relationships/image" Target="../media/image13.gif"/></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audio" Target="file:///C:\Users\melki\Music\SLAJD%206%20DIO%203.mp3" TargetMode="External"/><Relationship Id="rId7" Type="http://schemas.openxmlformats.org/officeDocument/2006/relationships/image" Target="../media/image17.png"/><Relationship Id="rId2" Type="http://schemas.openxmlformats.org/officeDocument/2006/relationships/audio" Target="file:///C:\Users\melki\Music\SLAJD%206%20DIO%202.mp3" TargetMode="External"/><Relationship Id="rId1" Type="http://schemas.openxmlformats.org/officeDocument/2006/relationships/audio" Target="file:///C:\Users\melki\Music\SLAJD%206%20DIO%201.mp3" TargetMode="Externa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slideLayout" Target="../slideLayouts/slideLayout2.xml"/><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8596" y="357166"/>
            <a:ext cx="8305800" cy="785818"/>
          </a:xfrm>
        </p:spPr>
        <p:txBody>
          <a:bodyPr/>
          <a:lstStyle/>
          <a:p>
            <a:r>
              <a:rPr lang="hr-HR" sz="6600" dirty="0" smtClean="0">
                <a:solidFill>
                  <a:schemeClr val="accent3">
                    <a:lumMod val="75000"/>
                  </a:schemeClr>
                </a:solidFill>
              </a:rPr>
              <a:t>LEOPARD</a:t>
            </a:r>
            <a:endParaRPr lang="hr-HR" sz="6600" dirty="0">
              <a:solidFill>
                <a:schemeClr val="accent3">
                  <a:lumMod val="75000"/>
                </a:schemeClr>
              </a:solidFill>
            </a:endParaRPr>
          </a:p>
        </p:txBody>
      </p:sp>
      <p:pic>
        <p:nvPicPr>
          <p:cNvPr id="7" name="Picture 6" descr="4143120-leopard-art.jpg"/>
          <p:cNvPicPr>
            <a:picLocks noChangeAspect="1"/>
          </p:cNvPicPr>
          <p:nvPr/>
        </p:nvPicPr>
        <p:blipFill>
          <a:blip r:embed="rId2" cstate="print"/>
          <a:stretch>
            <a:fillRect/>
          </a:stretch>
        </p:blipFill>
        <p:spPr>
          <a:xfrm>
            <a:off x="357158" y="1500174"/>
            <a:ext cx="8429684" cy="4402379"/>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advTm="5086">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357166"/>
            <a:ext cx="8229600" cy="2928958"/>
          </a:xfrm>
        </p:spPr>
        <p:txBody>
          <a:bodyPr/>
          <a:lstStyle/>
          <a:p>
            <a:r>
              <a:rPr lang="en-US" dirty="0" smtClean="0"/>
              <a:t>The leopard's success in the wild is due to its well camouflaged fur; its opportunistic hunting </a:t>
            </a:r>
            <a:r>
              <a:rPr lang="en-US" dirty="0" err="1" smtClean="0"/>
              <a:t>behaviour</a:t>
            </a:r>
            <a:r>
              <a:rPr lang="en-US" dirty="0" smtClean="0"/>
              <a:t>, broad diet, and strength to move heavy carcasses into trees; its ability to adapt to various habitats ranging from rainforest to steppe and including arid and </a:t>
            </a:r>
            <a:r>
              <a:rPr lang="en-US" dirty="0" err="1" smtClean="0"/>
              <a:t>montane</a:t>
            </a:r>
            <a:r>
              <a:rPr lang="en-US" dirty="0" smtClean="0"/>
              <a:t> areas; and to run at speeds up to 58 </a:t>
            </a:r>
            <a:r>
              <a:rPr lang="en-US" dirty="0" err="1" smtClean="0"/>
              <a:t>kilometres</a:t>
            </a:r>
            <a:r>
              <a:rPr lang="en-US" dirty="0" smtClean="0"/>
              <a:t>.</a:t>
            </a:r>
            <a:endParaRPr lang="hr-HR" dirty="0"/>
          </a:p>
        </p:txBody>
      </p:sp>
      <p:pic>
        <p:nvPicPr>
          <p:cNvPr id="6" name="Picture 5" descr="leopard_1.jpg"/>
          <p:cNvPicPr>
            <a:picLocks noChangeAspect="1"/>
          </p:cNvPicPr>
          <p:nvPr/>
        </p:nvPicPr>
        <p:blipFill>
          <a:blip r:embed="rId4"/>
          <a:stretch>
            <a:fillRect/>
          </a:stretch>
        </p:blipFill>
        <p:spPr>
          <a:xfrm>
            <a:off x="2714612" y="3286124"/>
            <a:ext cx="4500594" cy="299608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8434" name="AutoShape 2" descr="data:image/png;base64,iVBORw0KGgoAAAANSUhEUgAAACgAAAAoCAYAAACM/rhtAAABI0lEQVRYw2NgGAWjYBSMgqENHsT6/H9SkPj/8+G9/wetA2H4RWftwDjySV48Tos/rFny/1F6ONyRT4tT/9PdcSCLCal72V2PcGRRyn+6Oo4YB4LA23lTEdHdVvWfbo4j1oEg8GpCK1zPp73b/tPFcaQ4EFn/44yo/3RxHDYHfj1zAqflX47sh+v7vH/nf5o7DpsDQWKvpnTitBxUNoLUPK8rJN+BTwqS/sPwo5RQnI7D5UAQfjOjD6sD3q9eDNEb50e+A/E5iFgHgvCPG1cx5L9fvUhW+qWJA9/MmfQfn/kD7sDnDcVYHfEw3n/UgcMjimmWSQZ9MTPoC+ohV9UNicbCkGhuDYkG65Bo8sPA45y4wdtpGhLdziHdcR8Fo2AUjHQAAPxrxWXEMbHKAAAAAElFTkSuQmCC"/>
          <p:cNvSpPr>
            <a:spLocks noChangeAspect="1" noChangeArrowheads="1"/>
          </p:cNvSpPr>
          <p:nvPr/>
        </p:nvSpPr>
        <p:spPr bwMode="auto">
          <a:xfrm>
            <a:off x="155575" y="-136525"/>
            <a:ext cx="296863" cy="296863"/>
          </a:xfrm>
          <a:prstGeom prst="rect">
            <a:avLst/>
          </a:prstGeom>
          <a:noFill/>
        </p:spPr>
        <p:txBody>
          <a:bodyPr vert="horz" wrap="square" lIns="91440" tIns="45720" rIns="91440" bIns="45720" numCol="1" anchor="t" anchorCtr="0" compatLnSpc="1">
            <a:prstTxWarp prst="textNoShape">
              <a:avLst/>
            </a:prstTxWarp>
          </a:bodyPr>
          <a:lstStyle/>
          <a:p>
            <a:endParaRPr lang="hr-HR"/>
          </a:p>
        </p:txBody>
      </p:sp>
      <p:sp>
        <p:nvSpPr>
          <p:cNvPr id="18436" name="AutoShape 4" descr="data:image/png;base64,iVBORw0KGgoAAAANSUhEUgAAACgAAAAoCAYAAACM/rhtAAABI0lEQVRYw2NgGAWjYBSMgqENHsT6/H9SkPj/8+G9/wetA2H4RWftwDjySV48Tos/rFny/1F6ONyRT4tT/9PdcSCLCal72V2PcGRRyn+6Oo4YB4LA23lTEdHdVvWfbo4j1oEg8GpCK1zPp73b/tPFcaQ4EFn/44yo/3RxHDYHfj1zAqflX47sh+v7vH/nf5o7DpsDQWKvpnTitBxUNoLUPK8rJN+BTwqS/sPwo5RQnI7D5UAQfjOjD6sD3q9eDNEb50e+A/E5iFgHgvCPG1cx5L9fvUhW+qWJA9/MmfQfn/kD7sDnDcVYHfEw3n/UgcMjimmWSQZ9MTPoC+ohV9UNicbCkGhuDYkG65Bo8sPA45y4wdtpGhLdziHdcR8Fo2AUjHQAAPxrxWXEMbHKAAAAAElFTkSuQmCC"/>
          <p:cNvSpPr>
            <a:spLocks noChangeAspect="1" noChangeArrowheads="1"/>
          </p:cNvSpPr>
          <p:nvPr/>
        </p:nvSpPr>
        <p:spPr bwMode="auto">
          <a:xfrm>
            <a:off x="155575" y="-136525"/>
            <a:ext cx="296863" cy="296863"/>
          </a:xfrm>
          <a:prstGeom prst="rect">
            <a:avLst/>
          </a:prstGeom>
          <a:noFill/>
        </p:spPr>
        <p:txBody>
          <a:bodyPr vert="horz" wrap="square" lIns="91440" tIns="45720" rIns="91440" bIns="45720" numCol="1" anchor="t" anchorCtr="0" compatLnSpc="1">
            <a:prstTxWarp prst="textNoShape">
              <a:avLst/>
            </a:prstTxWarp>
          </a:bodyPr>
          <a:lstStyle/>
          <a:p>
            <a:endParaRPr lang="hr-HR"/>
          </a:p>
        </p:txBody>
      </p:sp>
      <p:pic>
        <p:nvPicPr>
          <p:cNvPr id="10" name="translate_tts.mp3">
            <a:hlinkClick r:id="" action="ppaction://media"/>
          </p:cNvPr>
          <p:cNvPicPr>
            <a:picLocks noRot="1" noChangeAspect="1"/>
          </p:cNvPicPr>
          <p:nvPr>
            <a:audioFile r:link="rId1"/>
          </p:nvPr>
        </p:nvPicPr>
        <p:blipFill>
          <a:blip r:embed="rId5"/>
          <a:stretch>
            <a:fillRect/>
          </a:stretch>
        </p:blipFill>
        <p:spPr>
          <a:xfrm>
            <a:off x="7786710" y="6215082"/>
            <a:ext cx="304800" cy="304800"/>
          </a:xfrm>
          <a:prstGeom prst="rect">
            <a:avLst/>
          </a:prstGeom>
        </p:spPr>
      </p:pic>
      <p:pic>
        <p:nvPicPr>
          <p:cNvPr id="7" name="BAJA.mp3">
            <a:hlinkClick r:id="" action="ppaction://media"/>
          </p:cNvPr>
          <p:cNvPicPr>
            <a:picLocks noRot="1" noChangeAspect="1"/>
          </p:cNvPicPr>
          <p:nvPr>
            <a:audioFile r:link="rId2"/>
          </p:nvPr>
        </p:nvPicPr>
        <p:blipFill>
          <a:blip r:embed="rId6"/>
          <a:stretch>
            <a:fillRect/>
          </a:stretch>
        </p:blipFill>
        <p:spPr>
          <a:xfrm>
            <a:off x="8143900" y="6215082"/>
            <a:ext cx="304800" cy="304800"/>
          </a:xfrm>
          <a:prstGeom prst="rect">
            <a:avLst/>
          </a:prstGeom>
        </p:spPr>
      </p:pic>
    </p:spTree>
  </p:cSld>
  <p:clrMapOvr>
    <a:masterClrMapping/>
  </p:clrMapOvr>
  <p:transition advTm="12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524"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6776" fill="hold"/>
                                        <p:tgtEl>
                                          <p:spTgt spid="10"/>
                                        </p:tgtEl>
                                      </p:cBhvr>
                                    </p:cmd>
                                  </p:childTnLst>
                                </p:cTn>
                              </p:par>
                            </p:childTnLst>
                          </p:cTn>
                        </p:par>
                      </p:childTnLst>
                    </p:cTn>
                  </p:par>
                </p:childTnLst>
              </p:cTn>
              <p:nextCondLst>
                <p:cond evt="onClick" delay="0">
                  <p:tgtEl>
                    <p:spTgt spid="10"/>
                  </p:tgtEl>
                </p:cond>
              </p:nextCondLst>
            </p:seq>
            <p:audio>
              <p:cMediaNode>
                <p:cTn id="12"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rticle-jungle3-1231.jpg"/>
          <p:cNvPicPr>
            <a:picLocks noGrp="1" noChangeAspect="1"/>
          </p:cNvPicPr>
          <p:nvPr>
            <p:ph idx="1"/>
          </p:nvPr>
        </p:nvPicPr>
        <p:blipFill>
          <a:blip r:embed="rId2"/>
          <a:stretch>
            <a:fillRect/>
          </a:stretch>
        </p:blipFill>
        <p:spPr>
          <a:xfrm>
            <a:off x="428596" y="428604"/>
            <a:ext cx="8143932" cy="605584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advTm="4165">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idx="1"/>
          </p:nvPr>
        </p:nvSpPr>
        <p:spPr>
          <a:xfrm>
            <a:off x="428596" y="1142984"/>
            <a:ext cx="8229600" cy="4572000"/>
          </a:xfrm>
        </p:spPr>
        <p:txBody>
          <a:bodyPr/>
          <a:lstStyle/>
          <a:p>
            <a:r>
              <a:rPr lang="en-US" dirty="0" smtClean="0">
                <a:solidFill>
                  <a:schemeClr val="accent5">
                    <a:lumMod val="75000"/>
                  </a:schemeClr>
                </a:solidFill>
              </a:rPr>
              <a:t>Unlike </a:t>
            </a:r>
            <a:r>
              <a:rPr lang="en-US" dirty="0" smtClean="0">
                <a:solidFill>
                  <a:schemeClr val="accent5">
                    <a:lumMod val="75000"/>
                  </a:schemeClr>
                </a:solidFill>
                <a:hlinkClick r:id="rId5" tooltip="Lions"/>
              </a:rPr>
              <a:t>lions</a:t>
            </a:r>
            <a:r>
              <a:rPr lang="en-US" dirty="0" smtClean="0">
                <a:solidFill>
                  <a:schemeClr val="accent5">
                    <a:lumMod val="75000"/>
                  </a:schemeClr>
                </a:solidFill>
              </a:rPr>
              <a:t>, they do not live in groups. The adult males live separately, and the females live only with their cubs. They live in </a:t>
            </a:r>
            <a:r>
              <a:rPr lang="en-US" dirty="0" smtClean="0">
                <a:solidFill>
                  <a:schemeClr val="accent5">
                    <a:lumMod val="75000"/>
                  </a:schemeClr>
                </a:solidFill>
                <a:hlinkClick r:id="rId6" tooltip="Habitats"/>
              </a:rPr>
              <a:t>habitats</a:t>
            </a:r>
            <a:r>
              <a:rPr lang="en-US" dirty="0" smtClean="0">
                <a:solidFill>
                  <a:schemeClr val="accent5">
                    <a:lumMod val="75000"/>
                  </a:schemeClr>
                </a:solidFill>
              </a:rPr>
              <a:t> where there are some trees. They climb trees well, and do so regularly. They can carry prey up a tree and keep it safe from </a:t>
            </a:r>
            <a:r>
              <a:rPr lang="en-US" u="sng" dirty="0" err="1" smtClean="0">
                <a:solidFill>
                  <a:schemeClr val="accent5">
                    <a:lumMod val="75000"/>
                  </a:schemeClr>
                </a:solidFill>
                <a:hlinkClick r:id="rId7" tooltip="Hyaenas"/>
              </a:rPr>
              <a:t>hyaenas</a:t>
            </a:r>
            <a:r>
              <a:rPr lang="en-US" dirty="0" smtClean="0">
                <a:solidFill>
                  <a:schemeClr val="accent5">
                    <a:lumMod val="75000"/>
                  </a:schemeClr>
                </a:solidFill>
              </a:rPr>
              <a:t> and lions. Trees are its main escape from attacks by lions or packs of dogs. It is an </a:t>
            </a:r>
            <a:r>
              <a:rPr lang="en-US" dirty="0" smtClean="0">
                <a:solidFill>
                  <a:schemeClr val="accent5">
                    <a:lumMod val="75000"/>
                  </a:schemeClr>
                </a:solidFill>
                <a:hlinkClick r:id="rId8" tooltip="Ambush predator"/>
              </a:rPr>
              <a:t>ambush predator</a:t>
            </a:r>
            <a:r>
              <a:rPr lang="en-US" dirty="0" smtClean="0">
                <a:solidFill>
                  <a:schemeClr val="accent5">
                    <a:lumMod val="75000"/>
                  </a:schemeClr>
                </a:solidFill>
              </a:rPr>
              <a:t>, and operates best where it has some cover.</a:t>
            </a:r>
            <a:endParaRPr lang="hr-HR" dirty="0">
              <a:solidFill>
                <a:schemeClr val="accent5">
                  <a:lumMod val="75000"/>
                </a:schemeClr>
              </a:solidFill>
            </a:endParaRPr>
          </a:p>
        </p:txBody>
      </p:sp>
      <p:pic>
        <p:nvPicPr>
          <p:cNvPr id="3" name="ala.mp3">
            <a:hlinkClick r:id="" action="ppaction://media"/>
          </p:cNvPr>
          <p:cNvPicPr>
            <a:picLocks noRot="1" noChangeAspect="1"/>
          </p:cNvPicPr>
          <p:nvPr>
            <a:audioFile r:link="rId1"/>
          </p:nvPr>
        </p:nvPicPr>
        <p:blipFill>
          <a:blip r:embed="rId9"/>
          <a:stretch>
            <a:fillRect/>
          </a:stretch>
        </p:blipFill>
        <p:spPr>
          <a:xfrm>
            <a:off x="7429520" y="6215082"/>
            <a:ext cx="304800" cy="304800"/>
          </a:xfrm>
          <a:prstGeom prst="rect">
            <a:avLst/>
          </a:prstGeom>
        </p:spPr>
      </p:pic>
      <p:pic>
        <p:nvPicPr>
          <p:cNvPr id="4" name="SLAJ 3 DIO 2.mp3">
            <a:hlinkClick r:id="" action="ppaction://media"/>
          </p:cNvPr>
          <p:cNvPicPr>
            <a:picLocks noRot="1" noChangeAspect="1"/>
          </p:cNvPicPr>
          <p:nvPr>
            <a:audioFile r:link="rId2"/>
          </p:nvPr>
        </p:nvPicPr>
        <p:blipFill>
          <a:blip r:embed="rId10"/>
          <a:stretch>
            <a:fillRect/>
          </a:stretch>
        </p:blipFill>
        <p:spPr>
          <a:xfrm>
            <a:off x="7858148" y="6215082"/>
            <a:ext cx="304800" cy="304800"/>
          </a:xfrm>
          <a:prstGeom prst="rect">
            <a:avLst/>
          </a:prstGeom>
        </p:spPr>
      </p:pic>
      <p:pic>
        <p:nvPicPr>
          <p:cNvPr id="5" name="SLAJD 3 DIO 3.mp3">
            <a:hlinkClick r:id="" action="ppaction://media"/>
          </p:cNvPr>
          <p:cNvPicPr>
            <a:picLocks noRot="1" noChangeAspect="1"/>
          </p:cNvPicPr>
          <p:nvPr>
            <a:audioFile r:link="rId3"/>
          </p:nvPr>
        </p:nvPicPr>
        <p:blipFill>
          <a:blip r:embed="rId11"/>
          <a:stretch>
            <a:fillRect/>
          </a:stretch>
        </p:blipFill>
        <p:spPr>
          <a:xfrm>
            <a:off x="8286776" y="6215082"/>
            <a:ext cx="304800" cy="304800"/>
          </a:xfrm>
          <a:prstGeom prst="rect">
            <a:avLst/>
          </a:prstGeom>
        </p:spPr>
      </p:pic>
    </p:spTree>
  </p:cSld>
  <p:clrMapOvr>
    <a:masterClrMapping/>
  </p:clrMapOvr>
  <p:transition advTm="14211">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60" fill="hold"/>
                                        <p:tgtEl>
                                          <p:spTgt spid="3"/>
                                        </p:tgtEl>
                                      </p:cBhvr>
                                    </p:cmd>
                                  </p:childTnLst>
                                </p:cTn>
                              </p:par>
                            </p:childTnLst>
                          </p:cTn>
                        </p:par>
                        <p:par>
                          <p:cTn id="7" fill="hold">
                            <p:stCondLst>
                              <p:cond delay="12060"/>
                            </p:stCondLst>
                            <p:childTnLst>
                              <p:par>
                                <p:cTn id="8" presetID="1" presetClass="mediacall" presetSubtype="0" fill="hold" nodeType="afterEffect">
                                  <p:stCondLst>
                                    <p:cond delay="0"/>
                                  </p:stCondLst>
                                  <p:childTnLst>
                                    <p:cmd type="call" cmd="playFrom(0.0)">
                                      <p:cBhvr>
                                        <p:cTn id="9" dur="18864" fill="hold"/>
                                        <p:tgtEl>
                                          <p:spTgt spid="4"/>
                                        </p:tgtEl>
                                      </p:cBhvr>
                                    </p:cmd>
                                  </p:childTnLst>
                                </p:cTn>
                              </p:par>
                            </p:childTnLst>
                          </p:cTn>
                        </p:par>
                        <p:par>
                          <p:cTn id="10" fill="hold">
                            <p:stCondLst>
                              <p:cond delay="30924"/>
                            </p:stCondLst>
                            <p:childTnLst>
                              <p:par>
                                <p:cTn id="11" presetID="1" presetClass="mediacall" presetSubtype="0" fill="hold" nodeType="afterEffect">
                                  <p:stCondLst>
                                    <p:cond delay="0"/>
                                  </p:stCondLst>
                                  <p:childTnLst>
                                    <p:cmd type="call" cmd="playFrom(0.0)">
                                      <p:cBhvr>
                                        <p:cTn id="12" dur="421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audio>
              <p:cMediaNode>
                <p:cTn id="14"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audio>
              <p:cMediaNode>
                <p:cTn id="15"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357166"/>
            <a:ext cx="8229600" cy="4572000"/>
          </a:xfrm>
        </p:spPr>
        <p:txBody>
          <a:bodyPr/>
          <a:lstStyle/>
          <a:p>
            <a:r>
              <a:rPr lang="en-US" dirty="0" smtClean="0"/>
              <a:t> There are also often leopards who are completely black, those are also called black panthers. Male leopards are about 30% larger than female leopards.</a:t>
            </a:r>
            <a:endParaRPr lang="hr-HR" dirty="0"/>
          </a:p>
        </p:txBody>
      </p:sp>
      <p:pic>
        <p:nvPicPr>
          <p:cNvPr id="4" name="Picture 3" descr="Crna-pantera.jpg"/>
          <p:cNvPicPr>
            <a:picLocks noChangeAspect="1"/>
          </p:cNvPicPr>
          <p:nvPr/>
        </p:nvPicPr>
        <p:blipFill>
          <a:blip r:embed="rId3"/>
          <a:stretch>
            <a:fillRect/>
          </a:stretch>
        </p:blipFill>
        <p:spPr>
          <a:xfrm>
            <a:off x="857224" y="1785926"/>
            <a:ext cx="6984000" cy="436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ala 2.mp3">
            <a:hlinkClick r:id="" action="ppaction://media"/>
          </p:cNvPr>
          <p:cNvPicPr>
            <a:picLocks noRot="1" noChangeAspect="1"/>
          </p:cNvPicPr>
          <p:nvPr>
            <a:audioFile r:link="rId1"/>
          </p:nvPr>
        </p:nvPicPr>
        <p:blipFill>
          <a:blip r:embed="rId4"/>
          <a:stretch>
            <a:fillRect/>
          </a:stretch>
        </p:blipFill>
        <p:spPr>
          <a:xfrm>
            <a:off x="8501090" y="6000768"/>
            <a:ext cx="304800" cy="304800"/>
          </a:xfrm>
          <a:prstGeom prst="rect">
            <a:avLst/>
          </a:prstGeom>
        </p:spPr>
      </p:pic>
    </p:spTree>
  </p:cSld>
  <p:clrMapOvr>
    <a:masterClrMapping/>
  </p:clrMapOvr>
  <p:transition advTm="7254">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15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0034" y="1785926"/>
            <a:ext cx="8229600" cy="4572000"/>
          </a:xfrm>
        </p:spPr>
        <p:txBody>
          <a:bodyPr/>
          <a:lstStyle/>
          <a:p>
            <a:r>
              <a:rPr lang="hr-HR" dirty="0" smtClean="0"/>
              <a:t>One of the most known panther is </a:t>
            </a:r>
            <a:r>
              <a:rPr lang="hr-HR" dirty="0" smtClean="0">
                <a:solidFill>
                  <a:srgbClr val="FF00FF"/>
                </a:solidFill>
              </a:rPr>
              <a:t>THE PINK PANTHER</a:t>
            </a:r>
            <a:r>
              <a:rPr lang="hr-HR" dirty="0" smtClean="0"/>
              <a:t> that we all know from cartoon.</a:t>
            </a:r>
            <a:endParaRPr lang="hr-HR" dirty="0"/>
          </a:p>
        </p:txBody>
      </p:sp>
      <p:sp>
        <p:nvSpPr>
          <p:cNvPr id="3" name="Title 2"/>
          <p:cNvSpPr>
            <a:spLocks noGrp="1"/>
          </p:cNvSpPr>
          <p:nvPr>
            <p:ph type="title"/>
          </p:nvPr>
        </p:nvSpPr>
        <p:spPr>
          <a:xfrm>
            <a:off x="428596" y="357166"/>
            <a:ext cx="8229600" cy="1219200"/>
          </a:xfrm>
        </p:spPr>
        <p:txBody>
          <a:bodyPr/>
          <a:lstStyle/>
          <a:p>
            <a:r>
              <a:rPr lang="hr-HR" dirty="0" smtClean="0">
                <a:solidFill>
                  <a:srgbClr val="FF00FF"/>
                </a:solidFill>
              </a:rPr>
              <a:t>THE PINK PANTHER</a:t>
            </a:r>
            <a:endParaRPr lang="hr-HR" dirty="0">
              <a:solidFill>
                <a:srgbClr val="FF00FF"/>
              </a:solidFill>
            </a:endParaRPr>
          </a:p>
        </p:txBody>
      </p:sp>
      <p:pic>
        <p:nvPicPr>
          <p:cNvPr id="6" name="Picture 5" descr="toalla_pink_panther_stylecopia.png"/>
          <p:cNvPicPr>
            <a:picLocks noChangeAspect="1"/>
          </p:cNvPicPr>
          <p:nvPr/>
        </p:nvPicPr>
        <p:blipFill>
          <a:blip r:embed="rId3"/>
          <a:stretch>
            <a:fillRect/>
          </a:stretch>
        </p:blipFill>
        <p:spPr>
          <a:xfrm>
            <a:off x="357158" y="1000108"/>
            <a:ext cx="3429000" cy="6858000"/>
          </a:xfrm>
          <a:prstGeom prst="rect">
            <a:avLst/>
          </a:prstGeom>
        </p:spPr>
      </p:pic>
      <p:pic>
        <p:nvPicPr>
          <p:cNvPr id="7" name="Picture 6" descr="graphics-pink-panther-820230.gif"/>
          <p:cNvPicPr>
            <a:picLocks noChangeAspect="1"/>
          </p:cNvPicPr>
          <p:nvPr/>
        </p:nvPicPr>
        <p:blipFill>
          <a:blip r:embed="rId4"/>
          <a:stretch>
            <a:fillRect/>
          </a:stretch>
        </p:blipFill>
        <p:spPr>
          <a:xfrm>
            <a:off x="5072066" y="3286124"/>
            <a:ext cx="3467116" cy="2502475"/>
          </a:xfrm>
          <a:prstGeom prst="rect">
            <a:avLst/>
          </a:prstGeom>
        </p:spPr>
      </p:pic>
      <p:pic>
        <p:nvPicPr>
          <p:cNvPr id="8" name="ala 3ž.mp3">
            <a:hlinkClick r:id="" action="ppaction://media"/>
          </p:cNvPr>
          <p:cNvPicPr>
            <a:picLocks noRot="1" noChangeAspect="1"/>
          </p:cNvPicPr>
          <p:nvPr>
            <a:audioFile r:link="rId1"/>
          </p:nvPr>
        </p:nvPicPr>
        <p:blipFill>
          <a:blip r:embed="rId5"/>
          <a:stretch>
            <a:fillRect/>
          </a:stretch>
        </p:blipFill>
        <p:spPr>
          <a:xfrm>
            <a:off x="8429652" y="6143644"/>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236"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285728"/>
            <a:ext cx="8229600" cy="4572000"/>
          </a:xfrm>
        </p:spPr>
        <p:txBody>
          <a:bodyPr/>
          <a:lstStyle/>
          <a:p>
            <a:r>
              <a:rPr lang="en-US" dirty="0" smtClean="0"/>
              <a:t>Female leopards can give birth at any time of the year. They usually have two grayish cubs with barely visible spots. The mother hides her cubs and moves them from one safe location to the next until they are old enough to begin playing and learning to hunt. Cubs live with their mothers for about two years—otherwise, leopards are solitary animals.</a:t>
            </a:r>
            <a:endParaRPr lang="hr-HR" dirty="0" smtClean="0"/>
          </a:p>
          <a:p>
            <a:endParaRPr lang="hr-HR" dirty="0" smtClean="0"/>
          </a:p>
          <a:p>
            <a:endParaRPr lang="hr-HR" dirty="0"/>
          </a:p>
        </p:txBody>
      </p:sp>
      <p:pic>
        <p:nvPicPr>
          <p:cNvPr id="4" name="Picture 3" descr="baby leopard 1.jpg"/>
          <p:cNvPicPr>
            <a:picLocks noChangeAspect="1"/>
          </p:cNvPicPr>
          <p:nvPr/>
        </p:nvPicPr>
        <p:blipFill>
          <a:blip r:embed="rId5"/>
          <a:stretch>
            <a:fillRect/>
          </a:stretch>
        </p:blipFill>
        <p:spPr>
          <a:xfrm>
            <a:off x="4429124" y="3357562"/>
            <a:ext cx="4262434" cy="279101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5" name="Picture 4" descr="baby-leopard--.jpg"/>
          <p:cNvPicPr>
            <a:picLocks noChangeAspect="1"/>
          </p:cNvPicPr>
          <p:nvPr/>
        </p:nvPicPr>
        <p:blipFill>
          <a:blip r:embed="rId6"/>
          <a:stretch>
            <a:fillRect/>
          </a:stretch>
        </p:blipFill>
        <p:spPr>
          <a:xfrm>
            <a:off x="428596" y="3429000"/>
            <a:ext cx="3429024" cy="2461278"/>
          </a:xfrm>
          <a:prstGeom prst="ellipse">
            <a:avLst/>
          </a:prstGeom>
          <a:ln>
            <a:noFill/>
          </a:ln>
          <a:effectLst>
            <a:softEdge rad="112500"/>
          </a:effectLst>
        </p:spPr>
      </p:pic>
      <p:pic>
        <p:nvPicPr>
          <p:cNvPr id="6" name="SLAJD 6 DIO 1.mp3">
            <a:hlinkClick r:id="" action="ppaction://media"/>
          </p:cNvPr>
          <p:cNvPicPr>
            <a:picLocks noRot="1" noChangeAspect="1"/>
          </p:cNvPicPr>
          <p:nvPr>
            <a:audioFile r:link="rId1"/>
          </p:nvPr>
        </p:nvPicPr>
        <p:blipFill>
          <a:blip r:embed="rId7"/>
          <a:stretch>
            <a:fillRect/>
          </a:stretch>
        </p:blipFill>
        <p:spPr>
          <a:xfrm>
            <a:off x="6858016" y="6215082"/>
            <a:ext cx="304800" cy="304800"/>
          </a:xfrm>
          <a:prstGeom prst="rect">
            <a:avLst/>
          </a:prstGeom>
        </p:spPr>
      </p:pic>
      <p:pic>
        <p:nvPicPr>
          <p:cNvPr id="7" name="SLAJD 6 DIO 2.mp3">
            <a:hlinkClick r:id="" action="ppaction://media"/>
          </p:cNvPr>
          <p:cNvPicPr>
            <a:picLocks noRot="1" noChangeAspect="1"/>
          </p:cNvPicPr>
          <p:nvPr>
            <a:audioFile r:link="rId2"/>
          </p:nvPr>
        </p:nvPicPr>
        <p:blipFill>
          <a:blip r:embed="rId8"/>
          <a:stretch>
            <a:fillRect/>
          </a:stretch>
        </p:blipFill>
        <p:spPr>
          <a:xfrm>
            <a:off x="7215206" y="6215082"/>
            <a:ext cx="304800" cy="304800"/>
          </a:xfrm>
          <a:prstGeom prst="rect">
            <a:avLst/>
          </a:prstGeom>
        </p:spPr>
      </p:pic>
      <p:pic>
        <p:nvPicPr>
          <p:cNvPr id="8" name="SLAJD 6 DIO 3.mp3">
            <a:hlinkClick r:id="" action="ppaction://media"/>
          </p:cNvPr>
          <p:cNvPicPr>
            <a:picLocks noRot="1" noChangeAspect="1"/>
          </p:cNvPicPr>
          <p:nvPr>
            <a:audioFile r:link="rId3"/>
          </p:nvPr>
        </p:nvPicPr>
        <p:blipFill>
          <a:blip r:embed="rId9"/>
          <a:stretch>
            <a:fillRect/>
          </a:stretch>
        </p:blipFill>
        <p:spPr>
          <a:xfrm>
            <a:off x="7572396" y="6215082"/>
            <a:ext cx="304800" cy="304800"/>
          </a:xfrm>
          <a:prstGeom prst="rect">
            <a:avLst/>
          </a:prstGeom>
        </p:spPr>
      </p:pic>
    </p:spTree>
  </p:cSld>
  <p:clrMapOvr>
    <a:masterClrMapping/>
  </p:clrMapOvr>
  <p:transition advTm="9547">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848" fill="hold"/>
                                        <p:tgtEl>
                                          <p:spTgt spid="6"/>
                                        </p:tgtEl>
                                      </p:cBhvr>
                                    </p:cmd>
                                  </p:childTnLst>
                                </p:cTn>
                              </p:par>
                            </p:childTnLst>
                          </p:cTn>
                        </p:par>
                        <p:par>
                          <p:cTn id="7" fill="hold">
                            <p:stCondLst>
                              <p:cond delay="7848"/>
                            </p:stCondLst>
                            <p:childTnLst>
                              <p:par>
                                <p:cTn id="8" presetID="1" presetClass="mediacall" presetSubtype="0" fill="hold" nodeType="afterEffect">
                                  <p:stCondLst>
                                    <p:cond delay="0"/>
                                  </p:stCondLst>
                                  <p:childTnLst>
                                    <p:cmd type="call" cmd="playFrom(0.0)">
                                      <p:cBhvr>
                                        <p:cTn id="9" dur="12240" fill="hold"/>
                                        <p:tgtEl>
                                          <p:spTgt spid="7"/>
                                        </p:tgtEl>
                                      </p:cBhvr>
                                    </p:cmd>
                                  </p:childTnLst>
                                </p:cTn>
                              </p:par>
                            </p:childTnLst>
                          </p:cTn>
                        </p:par>
                        <p:par>
                          <p:cTn id="10" fill="hold">
                            <p:stCondLst>
                              <p:cond delay="20088"/>
                            </p:stCondLst>
                            <p:childTnLst>
                              <p:par>
                                <p:cTn id="11" presetID="1" presetClass="mediacall" presetSubtype="0" fill="hold" nodeType="afterEffect">
                                  <p:stCondLst>
                                    <p:cond delay="0"/>
                                  </p:stCondLst>
                                  <p:childTnLst>
                                    <p:cmd type="call" cmd="playFrom(0.0)">
                                      <p:cBhvr>
                                        <p:cTn id="12" dur="216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audio>
              <p:cMediaNode>
                <p:cTn id="14"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audio>
              <p:cMediaNode>
                <p:cTn id="15"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457200" y="357166"/>
            <a:ext cx="8229600" cy="5738834"/>
          </a:xfrm>
        </p:spPr>
        <p:txBody>
          <a:bodyPr>
            <a:normAutofit/>
          </a:bodyPr>
          <a:lstStyle/>
          <a:p>
            <a:pPr algn="ctr">
              <a:buNone/>
            </a:pPr>
            <a:r>
              <a:rPr lang="hr-HR" sz="5400" b="1" i="1" dirty="0" smtClean="0">
                <a:solidFill>
                  <a:schemeClr val="bg1">
                    <a:lumMod val="95000"/>
                    <a:lumOff val="5000"/>
                  </a:schemeClr>
                </a:solidFill>
                <a:effectLst>
                  <a:outerShdw blurRad="38100" dist="38100" dir="2700000" algn="tl">
                    <a:srgbClr val="000000">
                      <a:alpha val="43137"/>
                    </a:srgbClr>
                  </a:outerShdw>
                </a:effectLst>
              </a:rPr>
              <a:t>By:</a:t>
            </a:r>
          </a:p>
          <a:p>
            <a:pPr algn="ctr">
              <a:buNone/>
            </a:pPr>
            <a:r>
              <a:rPr lang="hr-HR" sz="5400" b="1" i="1" dirty="0" smtClean="0">
                <a:solidFill>
                  <a:schemeClr val="bg1">
                    <a:lumMod val="95000"/>
                    <a:lumOff val="5000"/>
                  </a:schemeClr>
                </a:solidFill>
                <a:effectLst>
                  <a:outerShdw blurRad="38100" dist="38100" dir="2700000" algn="tl">
                    <a:srgbClr val="000000">
                      <a:alpha val="43137"/>
                    </a:srgbClr>
                  </a:outerShdw>
                </a:effectLst>
              </a:rPr>
              <a:t>Leon Arlović</a:t>
            </a:r>
          </a:p>
          <a:p>
            <a:pPr algn="ctr">
              <a:buNone/>
            </a:pPr>
            <a:r>
              <a:rPr lang="hr-HR" sz="5400" b="1" i="1" dirty="0" smtClean="0">
                <a:solidFill>
                  <a:schemeClr val="bg1">
                    <a:lumMod val="95000"/>
                    <a:lumOff val="5000"/>
                  </a:schemeClr>
                </a:solidFill>
                <a:effectLst>
                  <a:outerShdw blurRad="38100" dist="38100" dir="2700000" algn="tl">
                    <a:srgbClr val="000000">
                      <a:alpha val="43137"/>
                    </a:srgbClr>
                  </a:outerShdw>
                </a:effectLst>
              </a:rPr>
              <a:t>Hrvoje Didak</a:t>
            </a:r>
          </a:p>
          <a:p>
            <a:pPr algn="ctr">
              <a:buNone/>
            </a:pPr>
            <a:r>
              <a:rPr lang="hr-HR" sz="5400" b="1" i="1" dirty="0" smtClean="0">
                <a:solidFill>
                  <a:schemeClr val="bg1">
                    <a:lumMod val="95000"/>
                    <a:lumOff val="5000"/>
                  </a:schemeClr>
                </a:solidFill>
                <a:effectLst>
                  <a:outerShdw blurRad="38100" dist="38100" dir="2700000" algn="tl">
                    <a:srgbClr val="000000">
                      <a:alpha val="43137"/>
                    </a:srgbClr>
                  </a:outerShdw>
                </a:effectLst>
              </a:rPr>
              <a:t>Marko Majstorović</a:t>
            </a:r>
          </a:p>
          <a:p>
            <a:pPr algn="ctr">
              <a:buNone/>
            </a:pPr>
            <a:r>
              <a:rPr lang="hr-HR" sz="5400" b="1" i="1" dirty="0" smtClean="0">
                <a:solidFill>
                  <a:schemeClr val="bg1">
                    <a:lumMod val="95000"/>
                    <a:lumOff val="5000"/>
                  </a:schemeClr>
                </a:solidFill>
                <a:effectLst>
                  <a:outerShdw blurRad="38100" dist="38100" dir="2700000" algn="tl">
                    <a:srgbClr val="000000">
                      <a:alpha val="43137"/>
                    </a:srgbClr>
                  </a:outerShdw>
                </a:effectLst>
              </a:rPr>
              <a:t>Hrvoje Munitić </a:t>
            </a:r>
          </a:p>
          <a:p>
            <a:pPr algn="ctr">
              <a:buNone/>
            </a:pPr>
            <a:r>
              <a:rPr lang="hr-HR" sz="5400" b="1" i="1" dirty="0" smtClean="0">
                <a:solidFill>
                  <a:schemeClr val="bg1">
                    <a:lumMod val="95000"/>
                    <a:lumOff val="5000"/>
                  </a:schemeClr>
                </a:solidFill>
                <a:effectLst>
                  <a:outerShdw blurRad="38100" dist="38100" dir="2700000" algn="tl">
                    <a:srgbClr val="000000">
                      <a:alpha val="43137"/>
                    </a:srgbClr>
                  </a:outerShdw>
                </a:effectLst>
              </a:rPr>
              <a:t>Josip Melki</a:t>
            </a:r>
          </a:p>
          <a:p>
            <a:pPr algn="ctr">
              <a:buNone/>
            </a:pPr>
            <a:endParaRPr lang="hr-HR" sz="5400" b="1" i="1" dirty="0">
              <a:solidFill>
                <a:schemeClr val="bg1">
                  <a:lumMod val="95000"/>
                  <a:lumOff val="5000"/>
                </a:schemeClr>
              </a:solidFill>
              <a:effectLst>
                <a:outerShdw blurRad="38100" dist="38100" dir="2700000" algn="tl">
                  <a:srgbClr val="000000">
                    <a:alpha val="43137"/>
                  </a:srgbClr>
                </a:outerShdw>
              </a:effectLst>
            </a:endParaRPr>
          </a:p>
        </p:txBody>
      </p:sp>
    </p:spTree>
  </p:cSld>
  <p:clrMapOvr>
    <a:masterClrMapping/>
  </p:clrMapOvr>
  <p:transition advTm="3136">
    <p:random/>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583</TotalTime>
  <Words>189</Words>
  <Application>Microsoft Office PowerPoint</Application>
  <PresentationFormat>Prikaz na zaslonu (4:3)</PresentationFormat>
  <Paragraphs>13</Paragraphs>
  <Slides>8</Slides>
  <Notes>0</Notes>
  <HiddenSlides>0</HiddenSlides>
  <MMClips>10</MMClips>
  <ScaleCrop>false</ScaleCrop>
  <HeadingPairs>
    <vt:vector size="4" baseType="variant">
      <vt:variant>
        <vt:lpstr>Tema</vt:lpstr>
      </vt:variant>
      <vt:variant>
        <vt:i4>1</vt:i4>
      </vt:variant>
      <vt:variant>
        <vt:lpstr>Naslovi slajdova</vt:lpstr>
      </vt:variant>
      <vt:variant>
        <vt:i4>8</vt:i4>
      </vt:variant>
    </vt:vector>
  </HeadingPairs>
  <TitlesOfParts>
    <vt:vector size="9" baseType="lpstr">
      <vt:lpstr>Paper</vt:lpstr>
      <vt:lpstr>LEOPARD</vt:lpstr>
      <vt:lpstr>PowerPointova prezentacija</vt:lpstr>
      <vt:lpstr>PowerPointova prezentacija</vt:lpstr>
      <vt:lpstr>PowerPointova prezentacija</vt:lpstr>
      <vt:lpstr>PowerPointova prezentacija</vt:lpstr>
      <vt:lpstr>THE PINK PANTHER</vt:lpstr>
      <vt:lpstr>PowerPointova prezentacija</vt:lpstr>
      <vt:lpstr>PowerPointova prezentacija</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LEOPARD</dc:title>
  <dc:creator>melki</dc:creator>
  <cp:lastModifiedBy>OSPK5</cp:lastModifiedBy>
  <cp:revision>41</cp:revision>
  <dcterms:created xsi:type="dcterms:W3CDTF">2016-01-12T15:09:51Z</dcterms:created>
  <dcterms:modified xsi:type="dcterms:W3CDTF">2016-06-08T10:17:14Z</dcterms:modified>
</cp:coreProperties>
</file>