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9232" autoAdjust="0"/>
  </p:normalViewPr>
  <p:slideViewPr>
    <p:cSldViewPr>
      <p:cViewPr varScale="1">
        <p:scale>
          <a:sx n="83" d="100"/>
          <a:sy n="83" d="100"/>
        </p:scale>
        <p:origin x="-9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79602-0A93-47C4-9A9E-5AB16275E8EB}" type="datetimeFigureOut">
              <a:rPr lang="hr-HR" smtClean="0"/>
              <a:t>8.10.2015.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B0C22-FE28-4AD5-A8E5-4FE31FDA8D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4104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B0C22-FE28-4AD5-A8E5-4FE31FDA8DE0}" type="slidenum">
              <a:rPr lang="hr-HR" smtClean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244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B0C22-FE28-4AD5-A8E5-4FE31FDA8DE0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4476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31" name="Rezervirano mjesto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457A6DE-28EA-448F-8533-8F4286D15564}" type="datetimeFigureOut">
              <a:rPr lang="hr-HR" smtClean="0"/>
              <a:t>8.10.2015.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FF533A6-A2C5-4B93-9D7C-4AC2B51A5769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7A6DE-28EA-448F-8533-8F4286D15564}" type="datetimeFigureOut">
              <a:rPr lang="hr-HR" smtClean="0"/>
              <a:t>8.10.2015.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F533A6-A2C5-4B93-9D7C-4AC2B51A57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457A6DE-28EA-448F-8533-8F4286D15564}" type="datetimeFigureOut">
              <a:rPr lang="hr-HR" smtClean="0"/>
              <a:t>8.10.2015.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FF533A6-A2C5-4B93-9D7C-4AC2B51A57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7A6DE-28EA-448F-8533-8F4286D15564}" type="datetimeFigureOut">
              <a:rPr lang="hr-HR" smtClean="0"/>
              <a:t>8.10.2015.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F533A6-A2C5-4B93-9D7C-4AC2B51A57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457A6DE-28EA-448F-8533-8F4286D15564}" type="datetimeFigureOut">
              <a:rPr lang="hr-HR" smtClean="0"/>
              <a:t>8.10.2015.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FF533A6-A2C5-4B93-9D7C-4AC2B51A5769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7A6DE-28EA-448F-8533-8F4286D15564}" type="datetimeFigureOut">
              <a:rPr lang="hr-HR" smtClean="0"/>
              <a:t>8.10.2015.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F533A6-A2C5-4B93-9D7C-4AC2B51A57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7A6DE-28EA-448F-8533-8F4286D15564}" type="datetimeFigureOut">
              <a:rPr lang="hr-HR" smtClean="0"/>
              <a:t>8.10.2015.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F533A6-A2C5-4B93-9D7C-4AC2B51A57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7A6DE-28EA-448F-8533-8F4286D15564}" type="datetimeFigureOut">
              <a:rPr lang="hr-HR" smtClean="0"/>
              <a:t>8.10.2015.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F533A6-A2C5-4B93-9D7C-4AC2B51A57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457A6DE-28EA-448F-8533-8F4286D15564}" type="datetimeFigureOut">
              <a:rPr lang="hr-HR" smtClean="0"/>
              <a:t>8.10.2015.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F533A6-A2C5-4B93-9D7C-4AC2B51A57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7A6DE-28EA-448F-8533-8F4286D15564}" type="datetimeFigureOut">
              <a:rPr lang="hr-HR" smtClean="0"/>
              <a:t>8.10.2015.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F533A6-A2C5-4B93-9D7C-4AC2B51A57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7A6DE-28EA-448F-8533-8F4286D15564}" type="datetimeFigureOut">
              <a:rPr lang="hr-HR" smtClean="0"/>
              <a:t>8.10.2015.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F533A6-A2C5-4B93-9D7C-4AC2B51A5769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1" name="Rezervirano mjesto tekst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7" name="Rezervirano mjesto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457A6DE-28EA-448F-8533-8F4286D15564}" type="datetimeFigureOut">
              <a:rPr lang="hr-HR" smtClean="0"/>
              <a:t>8.10.2015.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FF533A6-A2C5-4B93-9D7C-4AC2B51A5769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800" dirty="0" err="1" smtClean="0"/>
              <a:t>Pumpkin</a:t>
            </a:r>
            <a:endParaRPr lang="hr-HR" sz="4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Monika Vrdoljak</a:t>
            </a:r>
          </a:p>
          <a:p>
            <a:r>
              <a:rPr lang="hr-HR" dirty="0" smtClean="0"/>
              <a:t>7.b.</a:t>
            </a:r>
          </a:p>
          <a:p>
            <a:r>
              <a:rPr lang="en-GB" dirty="0" smtClean="0"/>
              <a:t>8 October, 2015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428019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Pumpkin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  </a:t>
            </a:r>
            <a:r>
              <a:rPr lang="hr-HR" sz="2400" dirty="0" err="1" smtClean="0">
                <a:latin typeface="Andalus" pitchFamily="18" charset="-78"/>
                <a:cs typeface="Andalus" pitchFamily="18" charset="-78"/>
              </a:rPr>
              <a:t>If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hr-HR" sz="2400" dirty="0" err="1" smtClean="0">
                <a:latin typeface="Andalus" pitchFamily="18" charset="-78"/>
                <a:cs typeface="Andalus" pitchFamily="18" charset="-78"/>
              </a:rPr>
              <a:t>you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hr-HR" sz="2400" dirty="0" err="1" smtClean="0">
                <a:latin typeface="Andalus" pitchFamily="18" charset="-78"/>
                <a:cs typeface="Andalus" pitchFamily="18" charset="-78"/>
              </a:rPr>
              <a:t>think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hr-HR" sz="2400" dirty="0" err="1" smtClean="0">
                <a:latin typeface="Andalus" pitchFamily="18" charset="-78"/>
                <a:cs typeface="Andalus" pitchFamily="18" charset="-78"/>
              </a:rPr>
              <a:t>that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hr-HR" sz="2400" dirty="0" err="1" smtClean="0">
                <a:latin typeface="Andalus" pitchFamily="18" charset="-78"/>
                <a:cs typeface="Andalus" pitchFamily="18" charset="-78"/>
              </a:rPr>
              <a:t>the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hr-HR" sz="2400" dirty="0" err="1" smtClean="0">
                <a:latin typeface="Andalus" pitchFamily="18" charset="-78"/>
                <a:cs typeface="Andalus" pitchFamily="18" charset="-78"/>
              </a:rPr>
              <a:t>pumpkin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 is </a:t>
            </a:r>
            <a:r>
              <a:rPr lang="hr-HR" sz="2400" dirty="0" err="1" smtClean="0">
                <a:latin typeface="Andalus" pitchFamily="18" charset="-78"/>
                <a:cs typeface="Andalus" pitchFamily="18" charset="-78"/>
              </a:rPr>
              <a:t>vegetable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hr-HR" sz="2400" dirty="0" err="1" smtClean="0">
                <a:latin typeface="Andalus" pitchFamily="18" charset="-78"/>
                <a:cs typeface="Andalus" pitchFamily="18" charset="-78"/>
              </a:rPr>
              <a:t>you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 are </a:t>
            </a:r>
            <a:r>
              <a:rPr lang="hr-HR" sz="2400" dirty="0" err="1" smtClean="0">
                <a:latin typeface="Andalus" pitchFamily="18" charset="-78"/>
                <a:cs typeface="Andalus" pitchFamily="18" charset="-78"/>
              </a:rPr>
              <a:t>wrong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0" indent="0">
              <a:buNone/>
            </a:pP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A </a:t>
            </a:r>
            <a:r>
              <a:rPr lang="hr-HR" sz="2400" dirty="0" err="1">
                <a:latin typeface="Andalus" pitchFamily="18" charset="-78"/>
                <a:cs typeface="Andalus" pitchFamily="18" charset="-78"/>
              </a:rPr>
              <a:t>p</a:t>
            </a:r>
            <a:r>
              <a:rPr lang="hr-HR" sz="2400" dirty="0" err="1" smtClean="0">
                <a:latin typeface="Andalus" pitchFamily="18" charset="-78"/>
                <a:cs typeface="Andalus" pitchFamily="18" charset="-78"/>
              </a:rPr>
              <a:t>umpkin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 is a </a:t>
            </a:r>
            <a:r>
              <a:rPr lang="hr-HR" sz="2400" dirty="0" err="1" smtClean="0">
                <a:latin typeface="Andalus" pitchFamily="18" charset="-78"/>
                <a:cs typeface="Andalus" pitchFamily="18" charset="-78"/>
              </a:rPr>
              <a:t>fruit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hr-HR" sz="2400" dirty="0" err="1" smtClean="0">
                <a:latin typeface="Andalus" pitchFamily="18" charset="-78"/>
                <a:cs typeface="Andalus" pitchFamily="18" charset="-78"/>
              </a:rPr>
              <a:t>because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hr-HR" sz="2400" dirty="0" err="1" smtClean="0">
                <a:latin typeface="Andalus" pitchFamily="18" charset="-78"/>
                <a:cs typeface="Andalus" pitchFamily="18" charset="-78"/>
              </a:rPr>
              <a:t>it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hr-HR" sz="2400" dirty="0" err="1" smtClean="0">
                <a:latin typeface="Andalus" pitchFamily="18" charset="-78"/>
                <a:cs typeface="Andalus" pitchFamily="18" charset="-78"/>
              </a:rPr>
              <a:t>has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hr-HR" sz="2400" dirty="0" err="1" smtClean="0">
                <a:latin typeface="Andalus" pitchFamily="18" charset="-78"/>
                <a:cs typeface="Andalus" pitchFamily="18" charset="-78"/>
              </a:rPr>
              <a:t>got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hr-HR" sz="2400" dirty="0" err="1" smtClean="0">
                <a:latin typeface="Andalus" pitchFamily="18" charset="-78"/>
                <a:cs typeface="Andalus" pitchFamily="18" charset="-78"/>
              </a:rPr>
              <a:t>seeds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0" indent="0">
              <a:buNone/>
            </a:pPr>
            <a:endParaRPr lang="hr-HR" sz="2400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A </a:t>
            </a:r>
            <a:r>
              <a:rPr lang="hr-HR" sz="2400" dirty="0" err="1" smtClean="0">
                <a:latin typeface="Andalus" pitchFamily="18" charset="-78"/>
                <a:cs typeface="Andalus" pitchFamily="18" charset="-78"/>
              </a:rPr>
              <a:t>pumpkin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 is a </a:t>
            </a:r>
            <a:r>
              <a:rPr lang="hr-HR" sz="2400" dirty="0" err="1" smtClean="0">
                <a:latin typeface="Andalus" pitchFamily="18" charset="-78"/>
                <a:cs typeface="Andalus" pitchFamily="18" charset="-78"/>
              </a:rPr>
              <a:t>member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hr-HR" sz="2400" dirty="0" err="1" smtClean="0">
                <a:latin typeface="Andalus" pitchFamily="18" charset="-78"/>
                <a:cs typeface="Andalus" pitchFamily="18" charset="-78"/>
              </a:rPr>
              <a:t>of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hr-HR" sz="2400" dirty="0" err="1" smtClean="0">
                <a:latin typeface="Andalus" pitchFamily="18" charset="-78"/>
                <a:cs typeface="Andalus" pitchFamily="18" charset="-78"/>
              </a:rPr>
              <a:t>the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hr-HR" sz="2400" dirty="0" err="1" smtClean="0">
                <a:latin typeface="Andalus" pitchFamily="18" charset="-78"/>
                <a:cs typeface="Andalus" pitchFamily="18" charset="-78"/>
              </a:rPr>
              <a:t>cucurbit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hr-HR" sz="2400" dirty="0" err="1" smtClean="0">
                <a:latin typeface="Andalus" pitchFamily="18" charset="-78"/>
                <a:cs typeface="Andalus" pitchFamily="18" charset="-78"/>
              </a:rPr>
              <a:t>family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hr-HR" sz="2400" dirty="0" err="1" smtClean="0">
                <a:latin typeface="Andalus" pitchFamily="18" charset="-78"/>
                <a:cs typeface="Andalus" pitchFamily="18" charset="-78"/>
              </a:rPr>
              <a:t>like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 squash,   </a:t>
            </a:r>
            <a:r>
              <a:rPr lang="hr-HR" sz="2400" dirty="0" err="1" smtClean="0">
                <a:latin typeface="Andalus" pitchFamily="18" charset="-78"/>
                <a:cs typeface="Andalus" pitchFamily="18" charset="-78"/>
              </a:rPr>
              <a:t>cucumbers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hr-HR" sz="2400" dirty="0" err="1" smtClean="0">
                <a:latin typeface="Andalus" pitchFamily="18" charset="-78"/>
                <a:cs typeface="Andalus" pitchFamily="18" charset="-78"/>
              </a:rPr>
              <a:t>luffas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hr-HR" sz="2400" dirty="0" err="1" smtClean="0">
                <a:latin typeface="Andalus" pitchFamily="18" charset="-78"/>
                <a:cs typeface="Andalus" pitchFamily="18" charset="-78"/>
              </a:rPr>
              <a:t>watermelons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hr-HR" sz="2400" dirty="0" err="1" smtClean="0">
                <a:latin typeface="Andalus" pitchFamily="18" charset="-78"/>
                <a:cs typeface="Andalus" pitchFamily="18" charset="-78"/>
              </a:rPr>
              <a:t>and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hr-HR" sz="2400" dirty="0" err="1" smtClean="0">
                <a:latin typeface="Andalus" pitchFamily="18" charset="-78"/>
                <a:cs typeface="Andalus" pitchFamily="18" charset="-78"/>
              </a:rPr>
              <a:t>melons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.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Pumpkins come in a multitude of colors, shapes and sizes. 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1026" name="Picture 2" descr="C:\Users\Lucija\Desktop\mel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665">
            <a:off x="6163049" y="4390570"/>
            <a:ext cx="1866948" cy="23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622388"/>
            <a:ext cx="3059832" cy="191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02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History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The word pumpkin originated from the Greek word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Pepõn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which means large melon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.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Pumpkins and squash are believed to have originated in the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ancient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Americas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. </a:t>
            </a:r>
            <a:endParaRPr lang="hr-HR" sz="2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6246089" cy="373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05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Recipe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504" y="1556792"/>
            <a:ext cx="8064896" cy="4569371"/>
          </a:xfrm>
        </p:spPr>
        <p:txBody>
          <a:bodyPr>
            <a:normAutofit fontScale="55000" lnSpcReduction="20000"/>
          </a:bodyPr>
          <a:lstStyle/>
          <a:p>
            <a:r>
              <a:rPr lang="en-US" sz="2900" b="1" dirty="0">
                <a:latin typeface="Andalus" pitchFamily="18" charset="-78"/>
                <a:cs typeface="Andalus" pitchFamily="18" charset="-78"/>
              </a:rPr>
              <a:t>Lazy Evening Pumpkin Soup </a:t>
            </a:r>
            <a:r>
              <a:rPr lang="en-US" sz="2900" dirty="0">
                <a:latin typeface="Andalus" pitchFamily="18" charset="-78"/>
                <a:cs typeface="Andalus" pitchFamily="18" charset="-78"/>
              </a:rPr>
              <a:t/>
            </a:r>
            <a:br>
              <a:rPr lang="en-US" sz="2900" dirty="0">
                <a:latin typeface="Andalus" pitchFamily="18" charset="-78"/>
                <a:cs typeface="Andalus" pitchFamily="18" charset="-78"/>
              </a:rPr>
            </a:br>
            <a:r>
              <a:rPr lang="en-US" sz="2900" dirty="0">
                <a:latin typeface="Andalus" pitchFamily="18" charset="-78"/>
                <a:cs typeface="Andalus" pitchFamily="18" charset="-78"/>
              </a:rPr>
              <a:t/>
            </a:r>
            <a:br>
              <a:rPr lang="en-US" sz="2900" dirty="0">
                <a:latin typeface="Andalus" pitchFamily="18" charset="-78"/>
                <a:cs typeface="Andalus" pitchFamily="18" charset="-78"/>
              </a:rPr>
            </a:br>
            <a:endParaRPr lang="en-US" sz="2900" dirty="0">
              <a:latin typeface="Andalus" pitchFamily="18" charset="-78"/>
              <a:cs typeface="Andalus" pitchFamily="18" charset="-78"/>
            </a:endParaRPr>
          </a:p>
          <a:p>
            <a:r>
              <a:rPr lang="en-US" sz="2900" dirty="0">
                <a:latin typeface="Andalus" pitchFamily="18" charset="-78"/>
                <a:cs typeface="Andalus" pitchFamily="18" charset="-78"/>
              </a:rPr>
              <a:t>1 cup cream</a:t>
            </a:r>
            <a:br>
              <a:rPr lang="en-US" sz="2900" dirty="0">
                <a:latin typeface="Andalus" pitchFamily="18" charset="-78"/>
                <a:cs typeface="Andalus" pitchFamily="18" charset="-78"/>
              </a:rPr>
            </a:br>
            <a:r>
              <a:rPr lang="en-US" sz="2900" dirty="0">
                <a:latin typeface="Andalus" pitchFamily="18" charset="-78"/>
                <a:cs typeface="Andalus" pitchFamily="18" charset="-78"/>
              </a:rPr>
              <a:t>1 onion, thinly sliced</a:t>
            </a:r>
            <a:br>
              <a:rPr lang="en-US" sz="2900" dirty="0">
                <a:latin typeface="Andalus" pitchFamily="18" charset="-78"/>
                <a:cs typeface="Andalus" pitchFamily="18" charset="-78"/>
              </a:rPr>
            </a:br>
            <a:r>
              <a:rPr lang="en-US" sz="2900" dirty="0">
                <a:latin typeface="Andalus" pitchFamily="18" charset="-78"/>
                <a:cs typeface="Andalus" pitchFamily="18" charset="-78"/>
              </a:rPr>
              <a:t>1 bay leaf</a:t>
            </a:r>
            <a:br>
              <a:rPr lang="en-US" sz="2900" dirty="0">
                <a:latin typeface="Andalus" pitchFamily="18" charset="-78"/>
                <a:cs typeface="Andalus" pitchFamily="18" charset="-78"/>
              </a:rPr>
            </a:br>
            <a:r>
              <a:rPr lang="en-US" sz="2900" dirty="0">
                <a:latin typeface="Andalus" pitchFamily="18" charset="-78"/>
                <a:cs typeface="Andalus" pitchFamily="18" charset="-78"/>
              </a:rPr>
              <a:t>1 cup chicken broth</a:t>
            </a:r>
            <a:br>
              <a:rPr lang="en-US" sz="2900" dirty="0">
                <a:latin typeface="Andalus" pitchFamily="18" charset="-78"/>
                <a:cs typeface="Andalus" pitchFamily="18" charset="-78"/>
              </a:rPr>
            </a:br>
            <a:r>
              <a:rPr lang="en-US" sz="2900" dirty="0">
                <a:latin typeface="Andalus" pitchFamily="18" charset="-78"/>
                <a:cs typeface="Andalus" pitchFamily="18" charset="-78"/>
              </a:rPr>
              <a:t>1 cup pumpkin, cooked and </a:t>
            </a:r>
            <a:r>
              <a:rPr lang="en-US" sz="2900" dirty="0" smtClean="0">
                <a:latin typeface="Andalus" pitchFamily="18" charset="-78"/>
                <a:cs typeface="Andalus" pitchFamily="18" charset="-78"/>
              </a:rPr>
              <a:t>mashed</a:t>
            </a:r>
            <a:r>
              <a:rPr lang="en-US" sz="2900" dirty="0">
                <a:latin typeface="Andalus" pitchFamily="18" charset="-78"/>
                <a:cs typeface="Andalus" pitchFamily="18" charset="-78"/>
              </a:rPr>
              <a:t/>
            </a:r>
            <a:br>
              <a:rPr lang="en-US" sz="2900" dirty="0">
                <a:latin typeface="Andalus" pitchFamily="18" charset="-78"/>
                <a:cs typeface="Andalus" pitchFamily="18" charset="-78"/>
              </a:rPr>
            </a:br>
            <a:r>
              <a:rPr lang="en-US" sz="2900" dirty="0">
                <a:latin typeface="Andalus" pitchFamily="18" charset="-78"/>
                <a:cs typeface="Andalus" pitchFamily="18" charset="-78"/>
              </a:rPr>
              <a:t>1-1/2 </a:t>
            </a:r>
            <a:r>
              <a:rPr lang="en-US" sz="2900" dirty="0" err="1">
                <a:latin typeface="Andalus" pitchFamily="18" charset="-78"/>
                <a:cs typeface="Andalus" pitchFamily="18" charset="-78"/>
              </a:rPr>
              <a:t>tbsp</a:t>
            </a:r>
            <a:r>
              <a:rPr lang="en-US" sz="2900" dirty="0">
                <a:latin typeface="Andalus" pitchFamily="18" charset="-78"/>
                <a:cs typeface="Andalus" pitchFamily="18" charset="-78"/>
              </a:rPr>
              <a:t> melted butter</a:t>
            </a:r>
            <a:br>
              <a:rPr lang="en-US" sz="2900" dirty="0">
                <a:latin typeface="Andalus" pitchFamily="18" charset="-78"/>
                <a:cs typeface="Andalus" pitchFamily="18" charset="-78"/>
              </a:rPr>
            </a:br>
            <a:r>
              <a:rPr lang="en-US" sz="2900" dirty="0">
                <a:latin typeface="Andalus" pitchFamily="18" charset="-78"/>
                <a:cs typeface="Andalus" pitchFamily="18" charset="-78"/>
              </a:rPr>
              <a:t>1-1/2 </a:t>
            </a:r>
            <a:r>
              <a:rPr lang="en-US" sz="2900" dirty="0" err="1">
                <a:latin typeface="Andalus" pitchFamily="18" charset="-78"/>
                <a:cs typeface="Andalus" pitchFamily="18" charset="-78"/>
              </a:rPr>
              <a:t>tbsp</a:t>
            </a:r>
            <a:r>
              <a:rPr lang="en-US" sz="2900" dirty="0">
                <a:latin typeface="Andalus" pitchFamily="18" charset="-78"/>
                <a:cs typeface="Andalus" pitchFamily="18" charset="-78"/>
              </a:rPr>
              <a:t> flour</a:t>
            </a:r>
          </a:p>
          <a:p>
            <a:r>
              <a:rPr lang="en-US" sz="2900" dirty="0">
                <a:latin typeface="Andalus" pitchFamily="18" charset="-78"/>
                <a:cs typeface="Andalus" pitchFamily="18" charset="-78"/>
              </a:rPr>
              <a:t>1/2 </a:t>
            </a:r>
            <a:r>
              <a:rPr lang="en-US" sz="2900" dirty="0" err="1">
                <a:latin typeface="Andalus" pitchFamily="18" charset="-78"/>
                <a:cs typeface="Andalus" pitchFamily="18" charset="-78"/>
              </a:rPr>
              <a:t>tsp</a:t>
            </a:r>
            <a:r>
              <a:rPr lang="en-US" sz="2900" dirty="0">
                <a:latin typeface="Andalus" pitchFamily="18" charset="-78"/>
                <a:cs typeface="Andalus" pitchFamily="18" charset="-78"/>
              </a:rPr>
              <a:t> salt</a:t>
            </a:r>
            <a:br>
              <a:rPr lang="en-US" sz="2900" dirty="0">
                <a:latin typeface="Andalus" pitchFamily="18" charset="-78"/>
                <a:cs typeface="Andalus" pitchFamily="18" charset="-78"/>
              </a:rPr>
            </a:br>
            <a:r>
              <a:rPr lang="en-US" sz="2900" dirty="0">
                <a:latin typeface="Andalus" pitchFamily="18" charset="-78"/>
                <a:cs typeface="Andalus" pitchFamily="18" charset="-78"/>
              </a:rPr>
              <a:t>dash of pepper </a:t>
            </a:r>
            <a:br>
              <a:rPr lang="en-US" sz="2900" dirty="0">
                <a:latin typeface="Andalus" pitchFamily="18" charset="-78"/>
                <a:cs typeface="Andalus" pitchFamily="18" charset="-78"/>
              </a:rPr>
            </a:br>
            <a:r>
              <a:rPr lang="en-US" sz="2900" dirty="0">
                <a:latin typeface="Andalus" pitchFamily="18" charset="-78"/>
                <a:cs typeface="Andalus" pitchFamily="18" charset="-78"/>
              </a:rPr>
              <a:t/>
            </a:r>
            <a:br>
              <a:rPr lang="en-US" sz="2900" dirty="0">
                <a:latin typeface="Andalus" pitchFamily="18" charset="-78"/>
                <a:cs typeface="Andalus" pitchFamily="18" charset="-78"/>
              </a:rPr>
            </a:br>
            <a:endParaRPr lang="en-US" sz="2900" dirty="0">
              <a:latin typeface="Andalus" pitchFamily="18" charset="-78"/>
              <a:cs typeface="Andalus" pitchFamily="18" charset="-78"/>
            </a:endParaRPr>
          </a:p>
          <a:p>
            <a:r>
              <a:rPr lang="en-US" sz="2900" dirty="0">
                <a:latin typeface="Andalus" pitchFamily="18" charset="-78"/>
                <a:cs typeface="Andalus" pitchFamily="18" charset="-78"/>
              </a:rPr>
              <a:t>Combine milk, onions and bay leaf in saucepan. Slowly bring to a boil. Strain, then combine strained ingredients with chicken broth and mashed pumpkin (save the milk). In a separate pan, make a roux by combining the butter and flour and cooking over low heat for 5 minutes. Add milk mixture to roux slowly and whisk until the soup is smooth. Season with salt and pepper. Simmer for 5 minutes to bring out the flavors.</a:t>
            </a:r>
          </a:p>
          <a:p>
            <a:r>
              <a:rPr lang="en-US" sz="2900" dirty="0">
                <a:latin typeface="Andalus" pitchFamily="18" charset="-78"/>
                <a:cs typeface="Andalus" pitchFamily="18" charset="-78"/>
              </a:rPr>
              <a:t> </a:t>
            </a:r>
          </a:p>
          <a:p>
            <a:r>
              <a:rPr lang="en-US" sz="2900" dirty="0">
                <a:latin typeface="Andalus" pitchFamily="18" charset="-78"/>
                <a:cs typeface="Andalus" pitchFamily="18" charset="-78"/>
              </a:rPr>
              <a:t>Garnish with pomegranate seeds, parsley, and cream</a:t>
            </a:r>
            <a:r>
              <a:rPr lang="en-US" sz="2600" dirty="0"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5040560" cy="373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21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Health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err="1" smtClean="0">
                <a:latin typeface="Andalus" pitchFamily="18" charset="-78"/>
                <a:cs typeface="Andalus" pitchFamily="18" charset="-78"/>
              </a:rPr>
              <a:t>Pumpkin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hr-HR" sz="2400" dirty="0" err="1" smtClean="0">
                <a:latin typeface="Andalus" pitchFamily="18" charset="-78"/>
                <a:cs typeface="Andalus" pitchFamily="18" charset="-78"/>
              </a:rPr>
              <a:t>contains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 vitamin A,vitamin C,vitamin E,</a:t>
            </a:r>
          </a:p>
          <a:p>
            <a:pPr marL="0" indent="0">
              <a:buNone/>
            </a:pPr>
            <a:r>
              <a:rPr lang="hr-HR" sz="2400" dirty="0" err="1">
                <a:latin typeface="Andalus" pitchFamily="18" charset="-78"/>
                <a:cs typeface="Andalus" pitchFamily="18" charset="-78"/>
              </a:rPr>
              <a:t>i</a:t>
            </a:r>
            <a:r>
              <a:rPr lang="hr-HR" sz="2400" dirty="0" err="1" smtClean="0">
                <a:latin typeface="Andalus" pitchFamily="18" charset="-78"/>
                <a:cs typeface="Andalus" pitchFamily="18" charset="-78"/>
              </a:rPr>
              <a:t>ron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hr-HR" sz="2400" dirty="0" err="1" smtClean="0">
                <a:latin typeface="Andalus" pitchFamily="18" charset="-78"/>
                <a:cs typeface="Andalus" pitchFamily="18" charset="-78"/>
              </a:rPr>
              <a:t>and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hr-HR" sz="2400" dirty="0" err="1" smtClean="0">
                <a:latin typeface="Andalus" pitchFamily="18" charset="-78"/>
                <a:cs typeface="Andalus" pitchFamily="18" charset="-78"/>
              </a:rPr>
              <a:t>magnesium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.</a:t>
            </a:r>
            <a:endParaRPr lang="hr-HR" sz="2400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hr-HR" sz="2400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hr-HR" sz="2400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hr-HR" sz="2400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hr-HR" sz="2400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                         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       </a:t>
            </a:r>
            <a:endParaRPr lang="hr-HR" sz="2400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hr-HR" sz="2400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hr-HR" sz="2400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hr-HR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hr-HR" sz="2400" dirty="0" smtClean="0">
                <a:latin typeface="Andalus" pitchFamily="18" charset="-78"/>
                <a:cs typeface="Andalus" pitchFamily="18" charset="-78"/>
              </a:rPr>
              <a:t>                                                          </a:t>
            </a:r>
            <a:endParaRPr lang="hr-HR" sz="2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54868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7200" y="-7543800"/>
            <a:ext cx="43200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27984" y="5854997"/>
            <a:ext cx="45719" cy="4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5400600" cy="399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err="1"/>
              <a:t>thanks</a:t>
            </a:r>
            <a:r>
              <a:rPr lang="hr-HR" sz="2400" dirty="0"/>
              <a:t> for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 smtClean="0"/>
              <a:t>attention</a:t>
            </a:r>
            <a:r>
              <a:rPr lang="hr-HR" sz="2400" dirty="0" smtClean="0"/>
              <a:t> </a:t>
            </a:r>
            <a:r>
              <a:rPr lang="hr-HR" sz="2400" dirty="0" smtClean="0">
                <a:sym typeface="Wingdings" pitchFamily="2" charset="2"/>
              </a:rPr>
              <a:t></a:t>
            </a:r>
            <a:endParaRPr lang="hr-HR" sz="2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93" y="1545486"/>
            <a:ext cx="7046783" cy="528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5240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stvo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stv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gatstv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83</TotalTime>
  <Words>121</Words>
  <Application>Microsoft Office PowerPoint</Application>
  <PresentationFormat>Prikaz na zaslonu (4:3)</PresentationFormat>
  <Paragraphs>32</Paragraphs>
  <Slides>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Bogatstvo</vt:lpstr>
      <vt:lpstr>Pumpkin</vt:lpstr>
      <vt:lpstr>Pumpkin</vt:lpstr>
      <vt:lpstr>History</vt:lpstr>
      <vt:lpstr>Recipe</vt:lpstr>
      <vt:lpstr>Health</vt:lpstr>
      <vt:lpstr>thanks for your attention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Pumpkin</dc:title>
  <dc:creator>Lucija</dc:creator>
  <cp:lastModifiedBy>Lucija</cp:lastModifiedBy>
  <cp:revision>13</cp:revision>
  <dcterms:created xsi:type="dcterms:W3CDTF">2015-10-08T18:04:45Z</dcterms:created>
  <dcterms:modified xsi:type="dcterms:W3CDTF">2015-10-08T19:38:04Z</dcterms:modified>
</cp:coreProperties>
</file>