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Lst>
  <p:sldSz cx="9144000" cy="6858000" type="screen4x3"/>
  <p:notesSz cx="6858000" cy="9144000"/>
  <p:defaultTextStyle>
    <a:defPPr>
      <a:defRPr lang="sr-Latn-C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hr-H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hr-HR"/>
          </a:p>
        </p:txBody>
      </p:sp>
      <p:sp>
        <p:nvSpPr>
          <p:cNvPr id="4" name="Date Placeholder 3"/>
          <p:cNvSpPr>
            <a:spLocks noGrp="1"/>
          </p:cNvSpPr>
          <p:nvPr>
            <p:ph type="dt" sz="half" idx="10"/>
          </p:nvPr>
        </p:nvSpPr>
        <p:spPr/>
        <p:txBody>
          <a:bodyPr/>
          <a:lstStyle/>
          <a:p>
            <a:fld id="{09E90D71-BE94-4E0D-8FCE-FD2A331D7E53}" type="datetimeFigureOut">
              <a:rPr lang="hr-HR" smtClean="0"/>
              <a:pPr/>
              <a:t>9.10.2015.</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8F383A4D-B425-4418-9043-3657AA9E90F0}" type="slidenum">
              <a:rPr lang="hr-HR" smtClean="0"/>
              <a:pPr/>
              <a:t>‹#›</a:t>
            </a:fld>
            <a:endParaRPr lang="hr-H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r-H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Date Placeholder 3"/>
          <p:cNvSpPr>
            <a:spLocks noGrp="1"/>
          </p:cNvSpPr>
          <p:nvPr>
            <p:ph type="dt" sz="half" idx="10"/>
          </p:nvPr>
        </p:nvSpPr>
        <p:spPr/>
        <p:txBody>
          <a:bodyPr/>
          <a:lstStyle/>
          <a:p>
            <a:fld id="{09E90D71-BE94-4E0D-8FCE-FD2A331D7E53}" type="datetimeFigureOut">
              <a:rPr lang="hr-HR" smtClean="0"/>
              <a:pPr/>
              <a:t>9.10.2015.</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8F383A4D-B425-4418-9043-3657AA9E90F0}" type="slidenum">
              <a:rPr lang="hr-HR" smtClean="0"/>
              <a:pPr/>
              <a:t>‹#›</a:t>
            </a:fld>
            <a:endParaRPr lang="hr-H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hr-H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Date Placeholder 3"/>
          <p:cNvSpPr>
            <a:spLocks noGrp="1"/>
          </p:cNvSpPr>
          <p:nvPr>
            <p:ph type="dt" sz="half" idx="10"/>
          </p:nvPr>
        </p:nvSpPr>
        <p:spPr/>
        <p:txBody>
          <a:bodyPr/>
          <a:lstStyle/>
          <a:p>
            <a:fld id="{09E90D71-BE94-4E0D-8FCE-FD2A331D7E53}" type="datetimeFigureOut">
              <a:rPr lang="hr-HR" smtClean="0"/>
              <a:pPr/>
              <a:t>9.10.2015.</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8F383A4D-B425-4418-9043-3657AA9E90F0}" type="slidenum">
              <a:rPr lang="hr-HR" smtClean="0"/>
              <a:pPr/>
              <a:t>‹#›</a:t>
            </a:fld>
            <a:endParaRPr lang="hr-H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r-H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Date Placeholder 3"/>
          <p:cNvSpPr>
            <a:spLocks noGrp="1"/>
          </p:cNvSpPr>
          <p:nvPr>
            <p:ph type="dt" sz="half" idx="10"/>
          </p:nvPr>
        </p:nvSpPr>
        <p:spPr/>
        <p:txBody>
          <a:bodyPr/>
          <a:lstStyle/>
          <a:p>
            <a:fld id="{09E90D71-BE94-4E0D-8FCE-FD2A331D7E53}" type="datetimeFigureOut">
              <a:rPr lang="hr-HR" smtClean="0"/>
              <a:pPr/>
              <a:t>9.10.2015.</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8F383A4D-B425-4418-9043-3657AA9E90F0}" type="slidenum">
              <a:rPr lang="hr-HR" smtClean="0"/>
              <a:pPr/>
              <a:t>‹#›</a:t>
            </a:fld>
            <a:endParaRPr lang="hr-H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hr-H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9E90D71-BE94-4E0D-8FCE-FD2A331D7E53}" type="datetimeFigureOut">
              <a:rPr lang="hr-HR" smtClean="0"/>
              <a:pPr/>
              <a:t>9.10.2015.</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8F383A4D-B425-4418-9043-3657AA9E90F0}" type="slidenum">
              <a:rPr lang="hr-HR" smtClean="0"/>
              <a:pPr/>
              <a:t>‹#›</a:t>
            </a:fld>
            <a:endParaRPr lang="hr-H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r-H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5" name="Date Placeholder 4"/>
          <p:cNvSpPr>
            <a:spLocks noGrp="1"/>
          </p:cNvSpPr>
          <p:nvPr>
            <p:ph type="dt" sz="half" idx="10"/>
          </p:nvPr>
        </p:nvSpPr>
        <p:spPr/>
        <p:txBody>
          <a:bodyPr/>
          <a:lstStyle/>
          <a:p>
            <a:fld id="{09E90D71-BE94-4E0D-8FCE-FD2A331D7E53}" type="datetimeFigureOut">
              <a:rPr lang="hr-HR" smtClean="0"/>
              <a:pPr/>
              <a:t>9.10.2015.</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8F383A4D-B425-4418-9043-3657AA9E90F0}" type="slidenum">
              <a:rPr lang="hr-HR" smtClean="0"/>
              <a:pPr/>
              <a:t>‹#›</a:t>
            </a:fld>
            <a:endParaRPr lang="hr-H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hr-H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7" name="Date Placeholder 6"/>
          <p:cNvSpPr>
            <a:spLocks noGrp="1"/>
          </p:cNvSpPr>
          <p:nvPr>
            <p:ph type="dt" sz="half" idx="10"/>
          </p:nvPr>
        </p:nvSpPr>
        <p:spPr/>
        <p:txBody>
          <a:bodyPr/>
          <a:lstStyle/>
          <a:p>
            <a:fld id="{09E90D71-BE94-4E0D-8FCE-FD2A331D7E53}" type="datetimeFigureOut">
              <a:rPr lang="hr-HR" smtClean="0"/>
              <a:pPr/>
              <a:t>9.10.2015.</a:t>
            </a:fld>
            <a:endParaRPr lang="hr-HR"/>
          </a:p>
        </p:txBody>
      </p:sp>
      <p:sp>
        <p:nvSpPr>
          <p:cNvPr id="8" name="Footer Placeholder 7"/>
          <p:cNvSpPr>
            <a:spLocks noGrp="1"/>
          </p:cNvSpPr>
          <p:nvPr>
            <p:ph type="ftr" sz="quarter" idx="11"/>
          </p:nvPr>
        </p:nvSpPr>
        <p:spPr/>
        <p:txBody>
          <a:bodyPr/>
          <a:lstStyle/>
          <a:p>
            <a:endParaRPr lang="hr-HR"/>
          </a:p>
        </p:txBody>
      </p:sp>
      <p:sp>
        <p:nvSpPr>
          <p:cNvPr id="9" name="Slide Number Placeholder 8"/>
          <p:cNvSpPr>
            <a:spLocks noGrp="1"/>
          </p:cNvSpPr>
          <p:nvPr>
            <p:ph type="sldNum" sz="quarter" idx="12"/>
          </p:nvPr>
        </p:nvSpPr>
        <p:spPr/>
        <p:txBody>
          <a:bodyPr/>
          <a:lstStyle/>
          <a:p>
            <a:fld id="{8F383A4D-B425-4418-9043-3657AA9E90F0}" type="slidenum">
              <a:rPr lang="hr-HR" smtClean="0"/>
              <a:pPr/>
              <a:t>‹#›</a:t>
            </a:fld>
            <a:endParaRPr lang="hr-H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r-HR"/>
          </a:p>
        </p:txBody>
      </p:sp>
      <p:sp>
        <p:nvSpPr>
          <p:cNvPr id="3" name="Date Placeholder 2"/>
          <p:cNvSpPr>
            <a:spLocks noGrp="1"/>
          </p:cNvSpPr>
          <p:nvPr>
            <p:ph type="dt" sz="half" idx="10"/>
          </p:nvPr>
        </p:nvSpPr>
        <p:spPr/>
        <p:txBody>
          <a:bodyPr/>
          <a:lstStyle/>
          <a:p>
            <a:fld id="{09E90D71-BE94-4E0D-8FCE-FD2A331D7E53}" type="datetimeFigureOut">
              <a:rPr lang="hr-HR" smtClean="0"/>
              <a:pPr/>
              <a:t>9.10.2015.</a:t>
            </a:fld>
            <a:endParaRPr lang="hr-HR"/>
          </a:p>
        </p:txBody>
      </p:sp>
      <p:sp>
        <p:nvSpPr>
          <p:cNvPr id="4" name="Footer Placeholder 3"/>
          <p:cNvSpPr>
            <a:spLocks noGrp="1"/>
          </p:cNvSpPr>
          <p:nvPr>
            <p:ph type="ftr" sz="quarter" idx="11"/>
          </p:nvPr>
        </p:nvSpPr>
        <p:spPr/>
        <p:txBody>
          <a:bodyPr/>
          <a:lstStyle/>
          <a:p>
            <a:endParaRPr lang="hr-HR"/>
          </a:p>
        </p:txBody>
      </p:sp>
      <p:sp>
        <p:nvSpPr>
          <p:cNvPr id="5" name="Slide Number Placeholder 4"/>
          <p:cNvSpPr>
            <a:spLocks noGrp="1"/>
          </p:cNvSpPr>
          <p:nvPr>
            <p:ph type="sldNum" sz="quarter" idx="12"/>
          </p:nvPr>
        </p:nvSpPr>
        <p:spPr/>
        <p:txBody>
          <a:bodyPr/>
          <a:lstStyle/>
          <a:p>
            <a:fld id="{8F383A4D-B425-4418-9043-3657AA9E90F0}" type="slidenum">
              <a:rPr lang="hr-HR" smtClean="0"/>
              <a:pPr/>
              <a:t>‹#›</a:t>
            </a:fld>
            <a:endParaRPr lang="hr-H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9E90D71-BE94-4E0D-8FCE-FD2A331D7E53}" type="datetimeFigureOut">
              <a:rPr lang="hr-HR" smtClean="0"/>
              <a:pPr/>
              <a:t>9.10.2015.</a:t>
            </a:fld>
            <a:endParaRPr lang="hr-HR"/>
          </a:p>
        </p:txBody>
      </p:sp>
      <p:sp>
        <p:nvSpPr>
          <p:cNvPr id="3" name="Footer Placeholder 2"/>
          <p:cNvSpPr>
            <a:spLocks noGrp="1"/>
          </p:cNvSpPr>
          <p:nvPr>
            <p:ph type="ftr" sz="quarter" idx="11"/>
          </p:nvPr>
        </p:nvSpPr>
        <p:spPr/>
        <p:txBody>
          <a:bodyPr/>
          <a:lstStyle/>
          <a:p>
            <a:endParaRPr lang="hr-HR"/>
          </a:p>
        </p:txBody>
      </p:sp>
      <p:sp>
        <p:nvSpPr>
          <p:cNvPr id="4" name="Slide Number Placeholder 3"/>
          <p:cNvSpPr>
            <a:spLocks noGrp="1"/>
          </p:cNvSpPr>
          <p:nvPr>
            <p:ph type="sldNum" sz="quarter" idx="12"/>
          </p:nvPr>
        </p:nvSpPr>
        <p:spPr/>
        <p:txBody>
          <a:bodyPr/>
          <a:lstStyle/>
          <a:p>
            <a:fld id="{8F383A4D-B425-4418-9043-3657AA9E90F0}" type="slidenum">
              <a:rPr lang="hr-HR" smtClean="0"/>
              <a:pPr/>
              <a:t>‹#›</a:t>
            </a:fld>
            <a:endParaRPr lang="hr-H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hr-H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9E90D71-BE94-4E0D-8FCE-FD2A331D7E53}" type="datetimeFigureOut">
              <a:rPr lang="hr-HR" smtClean="0"/>
              <a:pPr/>
              <a:t>9.10.2015.</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8F383A4D-B425-4418-9043-3657AA9E90F0}" type="slidenum">
              <a:rPr lang="hr-HR" smtClean="0"/>
              <a:pPr/>
              <a:t>‹#›</a:t>
            </a:fld>
            <a:endParaRPr lang="hr-H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hr-H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r-H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9E90D71-BE94-4E0D-8FCE-FD2A331D7E53}" type="datetimeFigureOut">
              <a:rPr lang="hr-HR" smtClean="0"/>
              <a:pPr/>
              <a:t>9.10.2015.</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8F383A4D-B425-4418-9043-3657AA9E90F0}" type="slidenum">
              <a:rPr lang="hr-HR" smtClean="0"/>
              <a:pPr/>
              <a:t>‹#›</a:t>
            </a:fld>
            <a:endParaRPr lang="hr-H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hr-H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9E90D71-BE94-4E0D-8FCE-FD2A331D7E53}" type="datetimeFigureOut">
              <a:rPr lang="hr-HR" smtClean="0"/>
              <a:pPr/>
              <a:t>9.10.2015.</a:t>
            </a:fld>
            <a:endParaRPr lang="hr-H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hr-H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F383A4D-B425-4418-9043-3657AA9E90F0}" type="slidenum">
              <a:rPr lang="hr-HR" smtClean="0"/>
              <a:pPr/>
              <a:t>‹#›</a:t>
            </a:fld>
            <a:endParaRPr lang="hr-H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sr-Latn-C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1.xml"/><Relationship Id="rId5" Type="http://schemas.openxmlformats.org/officeDocument/2006/relationships/image" Target="../media/image7.jpeg"/><Relationship Id="rId4" Type="http://schemas.openxmlformats.org/officeDocument/2006/relationships/image" Target="../media/image6.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87624" y="116633"/>
            <a:ext cx="6696744" cy="1872207"/>
          </a:xfrm>
        </p:spPr>
        <p:txBody>
          <a:bodyPr>
            <a:normAutofit/>
          </a:bodyPr>
          <a:lstStyle/>
          <a:p>
            <a:r>
              <a:rPr lang="hr-HR" sz="8000" dirty="0" smtClean="0">
                <a:solidFill>
                  <a:srgbClr val="00B0F0"/>
                </a:solidFill>
              </a:rPr>
              <a:t>PUMPKIN</a:t>
            </a:r>
            <a:endParaRPr lang="hr-HR" sz="8000" dirty="0">
              <a:solidFill>
                <a:srgbClr val="00B0F0"/>
              </a:solidFill>
            </a:endParaRPr>
          </a:p>
        </p:txBody>
      </p:sp>
      <p:sp>
        <p:nvSpPr>
          <p:cNvPr id="3" name="Subtitle 2"/>
          <p:cNvSpPr>
            <a:spLocks noGrp="1"/>
          </p:cNvSpPr>
          <p:nvPr>
            <p:ph type="subTitle" idx="1"/>
          </p:nvPr>
        </p:nvSpPr>
        <p:spPr>
          <a:xfrm>
            <a:off x="1371600" y="2348880"/>
            <a:ext cx="6400800" cy="2304256"/>
          </a:xfrm>
        </p:spPr>
        <p:txBody>
          <a:bodyPr/>
          <a:lstStyle/>
          <a:p>
            <a:r>
              <a:rPr lang="hr-HR" dirty="0" smtClean="0">
                <a:solidFill>
                  <a:srgbClr val="FFC000"/>
                </a:solidFill>
              </a:rPr>
              <a:t>HABITATS,SOME PICTURES AND A VERIETY OF INTERESTING FACTS ABOUT PUMPKINS!!!!</a:t>
            </a:r>
            <a:endParaRPr lang="hr-HR" dirty="0">
              <a:solidFill>
                <a:srgbClr val="FFC000"/>
              </a:solidFill>
            </a:endParaRPr>
          </a:p>
        </p:txBody>
      </p:sp>
      <p:pic>
        <p:nvPicPr>
          <p:cNvPr id="1026" name="Picture 2" descr="C:\Users\KORISNIK\Desktop\noc_vjestica-halloween-4.jpg"/>
          <p:cNvPicPr>
            <a:picLocks noChangeAspect="1" noChangeArrowheads="1"/>
          </p:cNvPicPr>
          <p:nvPr/>
        </p:nvPicPr>
        <p:blipFill>
          <a:blip r:embed="rId2" cstate="print"/>
          <a:srcRect/>
          <a:stretch>
            <a:fillRect/>
          </a:stretch>
        </p:blipFill>
        <p:spPr bwMode="auto">
          <a:xfrm>
            <a:off x="539552" y="4221088"/>
            <a:ext cx="3600400" cy="2232247"/>
          </a:xfrm>
          <a:prstGeom prst="rect">
            <a:avLst/>
          </a:prstGeom>
          <a:noFill/>
        </p:spPr>
      </p:pic>
      <p:pic>
        <p:nvPicPr>
          <p:cNvPr id="1027" name="Picture 3" descr="C:\Users\KORISNIK\Desktop\preuzmi.jpg"/>
          <p:cNvPicPr>
            <a:picLocks noChangeAspect="1" noChangeArrowheads="1"/>
          </p:cNvPicPr>
          <p:nvPr/>
        </p:nvPicPr>
        <p:blipFill>
          <a:blip r:embed="rId3" cstate="print"/>
          <a:srcRect/>
          <a:stretch>
            <a:fillRect/>
          </a:stretch>
        </p:blipFill>
        <p:spPr bwMode="auto">
          <a:xfrm>
            <a:off x="5004048" y="4221088"/>
            <a:ext cx="3744416" cy="2304256"/>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87624" y="116633"/>
            <a:ext cx="6696744" cy="1872207"/>
          </a:xfrm>
        </p:spPr>
        <p:txBody>
          <a:bodyPr>
            <a:normAutofit/>
          </a:bodyPr>
          <a:lstStyle/>
          <a:p>
            <a:r>
              <a:rPr lang="hr-HR" sz="5400" dirty="0" smtClean="0">
                <a:solidFill>
                  <a:srgbClr val="FF0000"/>
                </a:solidFill>
              </a:rPr>
              <a:t>HABITATS</a:t>
            </a:r>
            <a:endParaRPr lang="hr-HR" sz="5400" dirty="0">
              <a:solidFill>
                <a:srgbClr val="FF0000"/>
              </a:solidFill>
            </a:endParaRPr>
          </a:p>
        </p:txBody>
      </p:sp>
      <p:sp>
        <p:nvSpPr>
          <p:cNvPr id="3" name="Subtitle 2"/>
          <p:cNvSpPr>
            <a:spLocks noGrp="1"/>
          </p:cNvSpPr>
          <p:nvPr>
            <p:ph type="subTitle" idx="1"/>
          </p:nvPr>
        </p:nvSpPr>
        <p:spPr>
          <a:xfrm>
            <a:off x="971600" y="1844824"/>
            <a:ext cx="7488832" cy="4464496"/>
          </a:xfrm>
        </p:spPr>
        <p:txBody>
          <a:bodyPr>
            <a:noAutofit/>
          </a:bodyPr>
          <a:lstStyle/>
          <a:p>
            <a:r>
              <a:rPr lang="en-US" sz="2400" dirty="0" smtClean="0">
                <a:solidFill>
                  <a:srgbClr val="7030A0"/>
                </a:solidFill>
              </a:rPr>
              <a:t>Pumpkins, like other squash, are native to North America. Pumpkins are widely grown for commercial use, and are used both in food and recreation. Pumpkin pie, for instance, is a traditional part of Thanksgiving meals in the United States, although commercially canned pumpkin puree and pumpkin pie fillings are usually made from different kinds of winter squash than the pumpkins frequently carved as jack-o'-lanterns for decoration around Halloween.</a:t>
            </a:r>
            <a:endParaRPr lang="hr-HR" sz="2400" dirty="0">
              <a:solidFill>
                <a:srgbClr val="7030A0"/>
              </a:solidFill>
            </a:endParaRPr>
          </a:p>
        </p:txBody>
      </p:sp>
      <p:pic>
        <p:nvPicPr>
          <p:cNvPr id="2050" name="Picture 2" descr="C:\Users\KORISNIK\Desktop\221cb5d335abd896a2f4ade77a5b8109_header.jpg"/>
          <p:cNvPicPr>
            <a:picLocks noChangeAspect="1" noChangeArrowheads="1"/>
          </p:cNvPicPr>
          <p:nvPr/>
        </p:nvPicPr>
        <p:blipFill>
          <a:blip r:embed="rId2" cstate="print"/>
          <a:srcRect/>
          <a:stretch>
            <a:fillRect/>
          </a:stretch>
        </p:blipFill>
        <p:spPr bwMode="auto">
          <a:xfrm>
            <a:off x="2267744" y="5301208"/>
            <a:ext cx="4824536" cy="1296144"/>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87624" y="116633"/>
            <a:ext cx="6696744" cy="1872207"/>
          </a:xfrm>
        </p:spPr>
        <p:txBody>
          <a:bodyPr>
            <a:normAutofit/>
          </a:bodyPr>
          <a:lstStyle/>
          <a:p>
            <a:r>
              <a:rPr lang="hr-HR" dirty="0" smtClean="0">
                <a:solidFill>
                  <a:schemeClr val="accent4">
                    <a:lumMod val="75000"/>
                  </a:schemeClr>
                </a:solidFill>
              </a:rPr>
              <a:t>SOME PICTURES</a:t>
            </a:r>
            <a:endParaRPr lang="hr-HR" dirty="0">
              <a:solidFill>
                <a:schemeClr val="accent4">
                  <a:lumMod val="75000"/>
                </a:schemeClr>
              </a:solidFill>
            </a:endParaRPr>
          </a:p>
        </p:txBody>
      </p:sp>
      <p:sp>
        <p:nvSpPr>
          <p:cNvPr id="3" name="Subtitle 2"/>
          <p:cNvSpPr>
            <a:spLocks noGrp="1"/>
          </p:cNvSpPr>
          <p:nvPr>
            <p:ph type="subTitle" idx="1"/>
          </p:nvPr>
        </p:nvSpPr>
        <p:spPr>
          <a:xfrm>
            <a:off x="683568" y="1844824"/>
            <a:ext cx="7776864" cy="3168352"/>
          </a:xfrm>
        </p:spPr>
        <p:txBody>
          <a:bodyPr>
            <a:noAutofit/>
          </a:bodyPr>
          <a:lstStyle/>
          <a:p>
            <a:endParaRPr lang="hr-HR" dirty="0">
              <a:solidFill>
                <a:srgbClr val="002060"/>
              </a:solidFill>
            </a:endParaRPr>
          </a:p>
        </p:txBody>
      </p:sp>
      <p:pic>
        <p:nvPicPr>
          <p:cNvPr id="3074" name="Picture 2" descr="C:\Users\KORISNIK\Desktop\bundeve.jpg"/>
          <p:cNvPicPr>
            <a:picLocks noChangeAspect="1" noChangeArrowheads="1"/>
          </p:cNvPicPr>
          <p:nvPr/>
        </p:nvPicPr>
        <p:blipFill>
          <a:blip r:embed="rId2" cstate="print"/>
          <a:srcRect/>
          <a:stretch>
            <a:fillRect/>
          </a:stretch>
        </p:blipFill>
        <p:spPr bwMode="auto">
          <a:xfrm>
            <a:off x="251520" y="1772816"/>
            <a:ext cx="4048125" cy="3312368"/>
          </a:xfrm>
          <a:prstGeom prst="rect">
            <a:avLst/>
          </a:prstGeom>
          <a:noFill/>
        </p:spPr>
      </p:pic>
      <p:pic>
        <p:nvPicPr>
          <p:cNvPr id="3075" name="Picture 3" descr="C:\Users\KORISNIK\Desktop\images (1).jpg"/>
          <p:cNvPicPr>
            <a:picLocks noChangeAspect="1" noChangeArrowheads="1"/>
          </p:cNvPicPr>
          <p:nvPr/>
        </p:nvPicPr>
        <p:blipFill>
          <a:blip r:embed="rId3" cstate="print"/>
          <a:srcRect/>
          <a:stretch>
            <a:fillRect/>
          </a:stretch>
        </p:blipFill>
        <p:spPr bwMode="auto">
          <a:xfrm>
            <a:off x="4644008" y="5085184"/>
            <a:ext cx="4248472" cy="1772816"/>
          </a:xfrm>
          <a:prstGeom prst="rect">
            <a:avLst/>
          </a:prstGeom>
          <a:noFill/>
        </p:spPr>
      </p:pic>
      <p:pic>
        <p:nvPicPr>
          <p:cNvPr id="3076" name="Picture 4" descr="C:\Users\KORISNIK\Desktop\images.jpg"/>
          <p:cNvPicPr>
            <a:picLocks noChangeAspect="1" noChangeArrowheads="1"/>
          </p:cNvPicPr>
          <p:nvPr/>
        </p:nvPicPr>
        <p:blipFill>
          <a:blip r:embed="rId4" cstate="print"/>
          <a:srcRect/>
          <a:stretch>
            <a:fillRect/>
          </a:stretch>
        </p:blipFill>
        <p:spPr bwMode="auto">
          <a:xfrm>
            <a:off x="4283968" y="1844824"/>
            <a:ext cx="4176464" cy="3240360"/>
          </a:xfrm>
          <a:prstGeom prst="rect">
            <a:avLst/>
          </a:prstGeom>
          <a:noFill/>
        </p:spPr>
      </p:pic>
      <p:pic>
        <p:nvPicPr>
          <p:cNvPr id="3077" name="Picture 5" descr="D:\Gaby\smijesne slike\noc_vjestica_500x313.jpg"/>
          <p:cNvPicPr>
            <a:picLocks noChangeAspect="1" noChangeArrowheads="1"/>
          </p:cNvPicPr>
          <p:nvPr/>
        </p:nvPicPr>
        <p:blipFill>
          <a:blip r:embed="rId5" cstate="print"/>
          <a:srcRect/>
          <a:stretch>
            <a:fillRect/>
          </a:stretch>
        </p:blipFill>
        <p:spPr bwMode="auto">
          <a:xfrm>
            <a:off x="395536" y="5085184"/>
            <a:ext cx="4104456" cy="1772816"/>
          </a:xfrm>
          <a:prstGeom prst="rect">
            <a:avLst/>
          </a:prstGeom>
          <a:noFill/>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106</TotalTime>
  <Words>94</Words>
  <Application>Microsoft Office PowerPoint</Application>
  <PresentationFormat>Prikaz na zaslonu (4:3)</PresentationFormat>
  <Paragraphs>5</Paragraphs>
  <Slides>3</Slides>
  <Notes>0</Notes>
  <HiddenSlides>0</HiddenSlides>
  <MMClips>0</MMClips>
  <ScaleCrop>false</ScaleCrop>
  <HeadingPairs>
    <vt:vector size="4" baseType="variant">
      <vt:variant>
        <vt:lpstr>Tema</vt:lpstr>
      </vt:variant>
      <vt:variant>
        <vt:i4>1</vt:i4>
      </vt:variant>
      <vt:variant>
        <vt:lpstr>Naslovi slajdova</vt:lpstr>
      </vt:variant>
      <vt:variant>
        <vt:i4>3</vt:i4>
      </vt:variant>
    </vt:vector>
  </HeadingPairs>
  <TitlesOfParts>
    <vt:vector size="4" baseType="lpstr">
      <vt:lpstr>Office Theme</vt:lpstr>
      <vt:lpstr>PUMPKIN</vt:lpstr>
      <vt:lpstr>HABITATS</vt:lpstr>
      <vt:lpstr>SOME PICTURES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PUMPKIN</dc:title>
  <dc:creator>KORISNIK</dc:creator>
  <cp:lastModifiedBy>korisnik</cp:lastModifiedBy>
  <cp:revision>12</cp:revision>
  <dcterms:created xsi:type="dcterms:W3CDTF">2015-10-08T16:40:10Z</dcterms:created>
  <dcterms:modified xsi:type="dcterms:W3CDTF">2015-10-09T20:19:24Z</dcterms:modified>
</cp:coreProperties>
</file>