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6964CD-7519-4139-B622-27280BE2E37F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56A435-31ED-44FE-90A0-F8AE1E6EC82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CROATIA AND POLITICS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Grbeša,Vuković,</a:t>
            </a:r>
            <a:r>
              <a:rPr lang="hr-HR" sz="2800" b="1" dirty="0" err="1" smtClean="0">
                <a:solidFill>
                  <a:srgbClr val="002060"/>
                </a:solidFill>
              </a:rPr>
              <a:t>Sarić</a:t>
            </a:r>
            <a:r>
              <a:rPr lang="hr-HR" sz="2800" b="1" dirty="0" smtClean="0">
                <a:solidFill>
                  <a:srgbClr val="002060"/>
                </a:solidFill>
              </a:rPr>
              <a:t> I., Karaman Š.</a:t>
            </a:r>
            <a:endParaRPr lang="hr-H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24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90872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	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The politics of Croatia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defined by a parliamentary, representative democratic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republic,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where the Prime Minister of Croatia is the head of government in a multi-party system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endParaRPr lang="hr-HR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endParaRPr lang="hr-HR" dirty="0" smtClean="0"/>
          </a:p>
          <a:p>
            <a:r>
              <a:rPr lang="hr-HR" dirty="0"/>
              <a:t>	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President of the Republic is the head of state; he or she is directly elected and serves a five-year term.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trelica udesno 4"/>
          <p:cNvSpPr/>
          <p:nvPr/>
        </p:nvSpPr>
        <p:spPr>
          <a:xfrm>
            <a:off x="827584" y="98072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 udesno 6"/>
          <p:cNvSpPr/>
          <p:nvPr/>
        </p:nvSpPr>
        <p:spPr>
          <a:xfrm>
            <a:off x="827584" y="314096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5" y="3140968"/>
            <a:ext cx="3888567" cy="29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10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PARLIAMENT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The Parliament of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Croatia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is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a unicameral legislative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body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  <a:p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The building of the Croatian Parliament, the Parliamentary Palace, located in the Upper Town of Zagreb.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548680"/>
            <a:ext cx="3138818" cy="2354113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356992"/>
            <a:ext cx="3175248" cy="21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793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sz="4800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hr-HR" sz="4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hr-HR" sz="4800" dirty="0" err="1" smtClean="0">
                <a:latin typeface="Aharoni" pitchFamily="2" charset="-79"/>
                <a:cs typeface="Aharoni" pitchFamily="2" charset="-79"/>
              </a:rPr>
              <a:t>President</a:t>
            </a:r>
            <a:endParaRPr lang="hr-HR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971600" y="1556792"/>
            <a:ext cx="4572000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400" dirty="0" smtClean="0"/>
              <a:t>-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The first president of </a:t>
            </a:r>
            <a:r>
              <a:rPr lang="hr-H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C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roatia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was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Franjo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Tuđman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, the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second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Stjepan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Mesić,the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third </a:t>
            </a: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one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hr-H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I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vo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Josipović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who </a:t>
            </a:r>
            <a:r>
              <a:rPr lang="hr-H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w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as a university professor and composer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.</a:t>
            </a: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Today,the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president of Croatia is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Kolinda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Grabar-Kitarović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.</a:t>
            </a:r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  <a:p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  <a:p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  <a:p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  <a:p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Kolinda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Grabar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was born on 29 April 1968 in Rijeka</a:t>
            </a: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3429000"/>
            <a:ext cx="3396107" cy="210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54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hr-HR" sz="4400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hr-HR" sz="4400" dirty="0" smtClean="0">
                <a:latin typeface="Aharoni" pitchFamily="2" charset="-79"/>
                <a:cs typeface="Aharoni" pitchFamily="2" charset="-79"/>
              </a:rPr>
              <a:t> Prime </a:t>
            </a:r>
            <a:r>
              <a:rPr lang="hr-HR" sz="4400" dirty="0" err="1" smtClean="0">
                <a:latin typeface="Aharoni" pitchFamily="2" charset="-79"/>
                <a:cs typeface="Aharoni" pitchFamily="2" charset="-79"/>
              </a:rPr>
              <a:t>Minister</a:t>
            </a:r>
            <a:endParaRPr lang="hr-HR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755576" y="1628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-</a:t>
            </a:r>
            <a:r>
              <a:rPr lang="en-US" dirty="0" err="1" smtClean="0"/>
              <a:t>Zoran</a:t>
            </a:r>
            <a:r>
              <a:rPr lang="en-US" dirty="0" smtClean="0"/>
              <a:t> </a:t>
            </a:r>
            <a:r>
              <a:rPr lang="en-US" dirty="0" err="1" smtClean="0"/>
              <a:t>MIlanović</a:t>
            </a:r>
            <a:r>
              <a:rPr lang="en-US" dirty="0" smtClean="0"/>
              <a:t> is Prime Minister of Croatia from 2011.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-</a:t>
            </a:r>
            <a:r>
              <a:rPr lang="en-US" dirty="0" smtClean="0"/>
              <a:t>He has been the leader and president of the Social Democratic Party of Croatia (SDP), the largest </a:t>
            </a:r>
            <a:r>
              <a:rPr lang="en-US" dirty="0" err="1" smtClean="0"/>
              <a:t>centre</a:t>
            </a:r>
            <a:r>
              <a:rPr lang="en-US" dirty="0" smtClean="0"/>
              <a:t>-left political party in Croatia, since 2007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348880"/>
            <a:ext cx="367240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694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131</Words>
  <Application>Microsoft Office PowerPoint</Application>
  <PresentationFormat>Prikaz na zaslonu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Aspekt</vt:lpstr>
      <vt:lpstr>CROATIA AND POLITICS</vt:lpstr>
      <vt:lpstr>Slajd 2</vt:lpstr>
      <vt:lpstr>PARLIAMENT </vt:lpstr>
      <vt:lpstr>The President</vt:lpstr>
      <vt:lpstr>The Prime Minister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Croatian politics</dc:title>
  <dc:creator>Ana</dc:creator>
  <cp:lastModifiedBy>korisnik</cp:lastModifiedBy>
  <cp:revision>8</cp:revision>
  <dcterms:created xsi:type="dcterms:W3CDTF">2015-09-27T10:38:25Z</dcterms:created>
  <dcterms:modified xsi:type="dcterms:W3CDTF">2015-09-29T16:16:12Z</dcterms:modified>
</cp:coreProperties>
</file>