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9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2559-5522-46A3-B8F7-7025DF46283A}" type="datetimeFigureOut">
              <a:rPr lang="hr-HR" smtClean="0"/>
              <a:t>24.9.2015.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CB63-245D-419C-9DFE-D111EA055E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377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2559-5522-46A3-B8F7-7025DF46283A}" type="datetimeFigureOut">
              <a:rPr lang="hr-HR" smtClean="0"/>
              <a:t>24.9.2015.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CB63-245D-419C-9DFE-D111EA055E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258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2559-5522-46A3-B8F7-7025DF46283A}" type="datetimeFigureOut">
              <a:rPr lang="hr-HR" smtClean="0"/>
              <a:t>24.9.2015.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CB63-245D-419C-9DFE-D111EA055E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346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2559-5522-46A3-B8F7-7025DF46283A}" type="datetimeFigureOut">
              <a:rPr lang="hr-HR" smtClean="0"/>
              <a:t>24.9.2015.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CB63-245D-419C-9DFE-D111EA055E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068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2559-5522-46A3-B8F7-7025DF46283A}" type="datetimeFigureOut">
              <a:rPr lang="hr-HR" smtClean="0"/>
              <a:t>24.9.2015.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CB63-245D-419C-9DFE-D111EA055E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68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2559-5522-46A3-B8F7-7025DF46283A}" type="datetimeFigureOut">
              <a:rPr lang="hr-HR" smtClean="0"/>
              <a:t>24.9.2015.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CB63-245D-419C-9DFE-D111EA055E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745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2559-5522-46A3-B8F7-7025DF46283A}" type="datetimeFigureOut">
              <a:rPr lang="hr-HR" smtClean="0"/>
              <a:t>24.9.2015.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CB63-245D-419C-9DFE-D111EA055E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077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2559-5522-46A3-B8F7-7025DF46283A}" type="datetimeFigureOut">
              <a:rPr lang="hr-HR" smtClean="0"/>
              <a:t>24.9.2015.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CB63-245D-419C-9DFE-D111EA055E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161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2559-5522-46A3-B8F7-7025DF46283A}" type="datetimeFigureOut">
              <a:rPr lang="hr-HR" smtClean="0"/>
              <a:t>24.9.2015.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CB63-245D-419C-9DFE-D111EA055E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107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2559-5522-46A3-B8F7-7025DF46283A}" type="datetimeFigureOut">
              <a:rPr lang="hr-HR" smtClean="0"/>
              <a:t>24.9.2015.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CB63-245D-419C-9DFE-D111EA055E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8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2559-5522-46A3-B8F7-7025DF46283A}" type="datetimeFigureOut">
              <a:rPr lang="hr-HR" smtClean="0"/>
              <a:t>24.9.2015.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CB63-245D-419C-9DFE-D111EA055E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444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52559-5522-46A3-B8F7-7025DF46283A}" type="datetimeFigureOut">
              <a:rPr lang="hr-HR" smtClean="0"/>
              <a:t>24.9.2015.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0CB63-245D-419C-9DFE-D111EA055E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472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GEOGRAFICAL</a:t>
            </a:r>
            <a:r>
              <a:rPr lang="hr-HR" baseline="0" dirty="0" smtClean="0"/>
              <a:t> POSITION OF CROATIA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379296" cy="7033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5013176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chemeClr val="accent6">
                    <a:lumMod val="75000"/>
                  </a:schemeClr>
                </a:solidFill>
              </a:rPr>
              <a:t>GEOGRAPHICAL POSITION</a:t>
            </a:r>
          </a:p>
          <a:p>
            <a:r>
              <a:rPr lang="hr-HR" sz="4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4800" dirty="0" smtClean="0">
                <a:solidFill>
                  <a:schemeClr val="accent6">
                    <a:lumMod val="75000"/>
                  </a:schemeClr>
                </a:solidFill>
              </a:rPr>
              <a:t>          OF CROATIA</a:t>
            </a:r>
          </a:p>
        </p:txBody>
      </p:sp>
    </p:spTree>
    <p:extLst>
      <p:ext uri="{BB962C8B-B14F-4D97-AF65-F5344CB8AC3E}">
        <p14:creationId xmlns:p14="http://schemas.microsoft.com/office/powerpoint/2010/main" val="13097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VUKOVAR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" y="0"/>
            <a:ext cx="9138973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28702" y="188640"/>
            <a:ext cx="3558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/>
              <a:t>CITY OF HEROES</a:t>
            </a:r>
            <a:endParaRPr lang="hr-H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30120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Vukovar</a:t>
            </a:r>
            <a:r>
              <a:rPr lang="en-US" sz="2400" dirty="0" smtClean="0">
                <a:solidFill>
                  <a:schemeClr val="bg1"/>
                </a:solidFill>
              </a:rPr>
              <a:t> is an old baroque city, still best known for its terrible devastation during the war</a:t>
            </a:r>
            <a:r>
              <a:rPr lang="hr-HR" sz="2400" dirty="0" smtClean="0">
                <a:solidFill>
                  <a:schemeClr val="bg1"/>
                </a:solidFill>
              </a:rPr>
              <a:t>,</a:t>
            </a:r>
            <a:r>
              <a:rPr lang="hr-HR" sz="2400" dirty="0">
                <a:solidFill>
                  <a:schemeClr val="bg1"/>
                </a:solidFill>
              </a:rPr>
              <a:t>a</a:t>
            </a:r>
            <a:r>
              <a:rPr lang="en-US" sz="2400" dirty="0" err="1" smtClean="0">
                <a:solidFill>
                  <a:schemeClr val="bg1"/>
                </a:solidFill>
              </a:rPr>
              <a:t>mong</a:t>
            </a:r>
            <a:r>
              <a:rPr lang="en-US" sz="2400" dirty="0" smtClean="0">
                <a:solidFill>
                  <a:schemeClr val="bg1"/>
                </a:solidFill>
              </a:rPr>
              <a:t> a number of attractive, but in the war severely damaged buildings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 END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220072" y="2492896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solidFill>
                  <a:srgbClr val="FF0000"/>
                </a:solidFill>
              </a:rPr>
              <a:t>WE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chemeClr val="bg1">
                    <a:lumMod val="75000"/>
                  </a:schemeClr>
                </a:solidFill>
              </a:rPr>
              <a:t>LOVE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0070C0"/>
                </a:solidFill>
              </a:rPr>
              <a:t>CROATIA</a:t>
            </a:r>
            <a:endParaRPr lang="hr-HR" sz="4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265" y="537321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70C0"/>
                </a:solidFill>
              </a:rPr>
              <a:t>BY: GORAN KARAMAN, FABIO SARIĆ,KRISTIJAN JURIĆ &amp; VEDRAN BOBAN</a:t>
            </a:r>
            <a:endParaRPr lang="hr-H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5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CROATIA BORDERS</a:t>
            </a:r>
            <a:r>
              <a:rPr lang="hr-HR" baseline="0" dirty="0" smtClean="0"/>
              <a:t> WITH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4177062" y="2546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Croatia borders with</a:t>
            </a:r>
          </a:p>
        </p:txBody>
      </p:sp>
    </p:spTree>
    <p:extLst>
      <p:ext uri="{BB962C8B-B14F-4D97-AF65-F5344CB8AC3E}">
        <p14:creationId xmlns:p14="http://schemas.microsoft.com/office/powerpoint/2010/main" val="32218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CROATIAN ISLANDS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TextBox 7"/>
          <p:cNvSpPr txBox="1"/>
          <p:nvPr/>
        </p:nvSpPr>
        <p:spPr>
          <a:xfrm>
            <a:off x="2483769" y="18864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</a:t>
            </a:r>
            <a:r>
              <a:rPr lang="hr-HR" sz="2800" dirty="0" smtClean="0">
                <a:solidFill>
                  <a:schemeClr val="bg1"/>
                </a:solidFill>
              </a:rPr>
              <a:t>CROATIAN ISLANDS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296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CROATIAN</a:t>
            </a:r>
            <a:r>
              <a:rPr lang="hr-HR" baseline="0" dirty="0" smtClean="0"/>
              <a:t> ISLANDS (TEXT)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323528" y="4005064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This is a list of islands of Croatia. There are over a thousand islands in Croatia, the exact number varying according to definitions, and they cover a total area of about 3,300 km2</a:t>
            </a:r>
            <a:r>
              <a:rPr lang="hr-HR" dirty="0" smtClean="0">
                <a:solidFill>
                  <a:srgbClr val="FFC000"/>
                </a:solidFill>
              </a:rPr>
              <a:t>.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The number and classification of islands in Croatia varies over time and across different measurements</a:t>
            </a:r>
            <a:r>
              <a:rPr lang="hr-HR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1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PLITVICE LAKES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517834"/>
            <a:ext cx="8896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002060"/>
                </a:solidFill>
              </a:rPr>
              <a:t>Plitvice Lakes National Park (Croatian: Nacionalni park Plitvička jezera, Plitvice ) is one of the oldest national parks in Southeast Europe and the largest national park in Croatia. In 1979, Plitvice Lakes National Park was added to the UNESCO World Heritage register.</a:t>
            </a:r>
            <a:endParaRPr lang="hr-HR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188639"/>
            <a:ext cx="5647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</a:t>
            </a:r>
            <a:r>
              <a:rPr lang="hr-HR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PLITVICE LAKES</a:t>
            </a:r>
            <a:endParaRPr lang="hr-HR" sz="4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1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CROATIAN RELIEF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5148064" y="129248"/>
            <a:ext cx="428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FF0000"/>
                </a:solidFill>
              </a:rPr>
              <a:t>CROATIAN TERRAIN</a:t>
            </a:r>
            <a:endParaRPr lang="hr-H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1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ZAGREB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" y="0"/>
            <a:ext cx="925252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89337"/>
            <a:ext cx="907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rgbClr val="002060"/>
                </a:solidFill>
              </a:rPr>
              <a:t>ZAGREB – THE CAPITAL CITY</a:t>
            </a:r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6569" y="548680"/>
            <a:ext cx="3969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CC0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Zagreb</a:t>
            </a:r>
            <a:r>
              <a:rPr lang="hr-HR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is the Croatian capital, and </a:t>
            </a:r>
            <a:r>
              <a:rPr lang="hr-HR" b="1" dirty="0" err="1" smtClean="0">
                <a:solidFill>
                  <a:srgbClr val="002060"/>
                </a:solidFill>
              </a:rPr>
              <a:t>the</a:t>
            </a:r>
            <a:r>
              <a:rPr lang="hr-HR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largest </a:t>
            </a:r>
            <a:r>
              <a:rPr lang="en-US" b="1" dirty="0" smtClean="0">
                <a:solidFill>
                  <a:srgbClr val="002060"/>
                </a:solidFill>
              </a:rPr>
              <a:t>city in Croatia by population. Historically, the city of Zagreb has grown from two villages in the neighboring hills, </a:t>
            </a:r>
            <a:r>
              <a:rPr lang="en-US" b="1" dirty="0" err="1" smtClean="0">
                <a:solidFill>
                  <a:srgbClr val="002060"/>
                </a:solidFill>
              </a:rPr>
              <a:t>Gradec</a:t>
            </a:r>
            <a:r>
              <a:rPr lang="en-US" b="1" dirty="0" smtClean="0">
                <a:solidFill>
                  <a:srgbClr val="002060"/>
                </a:solidFill>
              </a:rPr>
              <a:t> and </a:t>
            </a:r>
            <a:r>
              <a:rPr lang="hr-HR" b="1" dirty="0" smtClean="0">
                <a:solidFill>
                  <a:srgbClr val="002060"/>
                </a:solidFill>
              </a:rPr>
              <a:t>Kaptol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smtClean="0">
                <a:solidFill>
                  <a:srgbClr val="002060"/>
                </a:solidFill>
              </a:rPr>
              <a:t>which form the core of today's Zagreb, its historical </a:t>
            </a:r>
            <a:r>
              <a:rPr lang="en-US" b="1" dirty="0" smtClean="0">
                <a:solidFill>
                  <a:srgbClr val="002060"/>
                </a:solidFill>
              </a:rPr>
              <a:t>cent</a:t>
            </a:r>
            <a:r>
              <a:rPr lang="hr-HR" b="1" dirty="0" smtClean="0">
                <a:solidFill>
                  <a:srgbClr val="002060"/>
                </a:solidFill>
              </a:rPr>
              <a:t>re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hr-H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SPLIT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43408"/>
            <a:ext cx="9252520" cy="7101408"/>
          </a:xfrm>
        </p:spPr>
      </p:pic>
      <p:sp>
        <p:nvSpPr>
          <p:cNvPr id="5" name="TextBox 4"/>
          <p:cNvSpPr txBox="1"/>
          <p:nvPr/>
        </p:nvSpPr>
        <p:spPr>
          <a:xfrm>
            <a:off x="323528" y="0"/>
            <a:ext cx="8555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</a:rPr>
              <a:t>SPLIT – THE MOST BEAUTIFUL CITY IN THE WORLD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4495234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Split is the largest city in Dalmatia, the second largest city in Croatia, according to the last census, conducted in 2011, Split has 178,192 inhabitants</a:t>
            </a:r>
            <a:r>
              <a:rPr lang="hr-HR" sz="2400" dirty="0" smtClean="0">
                <a:solidFill>
                  <a:schemeClr val="bg1"/>
                </a:solidFill>
              </a:rPr>
              <a:t>. </a:t>
            </a:r>
            <a:r>
              <a:rPr lang="hr-HR" sz="2400" dirty="0" err="1" smtClean="0">
                <a:solidFill>
                  <a:schemeClr val="bg1"/>
                </a:solidFill>
              </a:rPr>
              <a:t>It</a:t>
            </a:r>
            <a:r>
              <a:rPr lang="en-US" sz="2400" dirty="0" smtClean="0">
                <a:solidFill>
                  <a:schemeClr val="bg1"/>
                </a:solidFill>
              </a:rPr>
              <a:t> is the second largest Croatian port and</a:t>
            </a:r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hr-HR" sz="2400" dirty="0" err="1" smtClean="0">
                <a:solidFill>
                  <a:schemeClr val="bg1"/>
                </a:solidFill>
              </a:rPr>
              <a:t>the</a:t>
            </a:r>
            <a:r>
              <a:rPr lang="en-US" sz="2400" dirty="0" smtClean="0">
                <a:solidFill>
                  <a:schemeClr val="bg1"/>
                </a:solidFill>
              </a:rPr>
              <a:t> third port on the Mediterranean by the number of passengers.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POLJUD</a:t>
            </a:r>
            <a:endParaRPr lang="hr-HR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TextBox 14"/>
          <p:cNvSpPr txBox="1"/>
          <p:nvPr/>
        </p:nvSpPr>
        <p:spPr>
          <a:xfrm>
            <a:off x="179512" y="116632"/>
            <a:ext cx="7889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FF00"/>
                </a:solidFill>
              </a:rPr>
              <a:t>POLJUD – THE MOST IMPORTANT PART OF THE CITY</a:t>
            </a:r>
            <a:endParaRPr lang="hr-HR" sz="2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581128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City Stadium, built in 1979, in a beautiful part of town, </a:t>
            </a:r>
            <a:r>
              <a:rPr lang="en-US" sz="2400" b="1" dirty="0" err="1" smtClean="0">
                <a:solidFill>
                  <a:srgbClr val="FFFF00"/>
                </a:solidFill>
              </a:rPr>
              <a:t>Poljud</a:t>
            </a:r>
            <a:r>
              <a:rPr lang="en-US" sz="24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In all its splendor, in the form of shells, fits, just like it is here in the past, the views of the Mediterranean milieu, to which almost reach the sea waves.</a:t>
            </a:r>
            <a:endParaRPr lang="hr-H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364</Words>
  <Application>Microsoft Office PowerPoint</Application>
  <PresentationFormat>Prikaz na zaslonu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Theme</vt:lpstr>
      <vt:lpstr>GEOGRAFICAL POSITION OF CROATIA</vt:lpstr>
      <vt:lpstr>CROATIA BORDERS WITH</vt:lpstr>
      <vt:lpstr>CROATIAN ISLANDS</vt:lpstr>
      <vt:lpstr>CROATIAN ISLANDS (TEXT)</vt:lpstr>
      <vt:lpstr>PLITVICE LAKES</vt:lpstr>
      <vt:lpstr>CROATIAN RELIEF</vt:lpstr>
      <vt:lpstr>ZAGREB</vt:lpstr>
      <vt:lpstr>SPLIT</vt:lpstr>
      <vt:lpstr>POLJUD</vt:lpstr>
      <vt:lpstr>VUKOVAR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Karaman</dc:creator>
  <cp:lastModifiedBy>učenik</cp:lastModifiedBy>
  <cp:revision>17</cp:revision>
  <dcterms:created xsi:type="dcterms:W3CDTF">2015-09-21T12:07:17Z</dcterms:created>
  <dcterms:modified xsi:type="dcterms:W3CDTF">2015-09-24T08:19:35Z</dcterms:modified>
</cp:coreProperties>
</file>