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9" r:id="rId5"/>
    <p:sldId id="270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3" r:id="rId16"/>
    <p:sldId id="268" r:id="rId17"/>
  </p:sldIdLst>
  <p:sldSz cx="9144000" cy="6858000" type="screen4x3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12CCD8-188D-4D7C-8C81-053D5C2E3781}">
          <p14:sldIdLst>
            <p14:sldId id="256"/>
            <p14:sldId id="269"/>
            <p14:sldId id="270"/>
            <p14:sldId id="271"/>
            <p14:sldId id="272"/>
            <p14:sldId id="261"/>
            <p14:sldId id="262"/>
            <p14:sldId id="263"/>
            <p14:sldId id="264"/>
            <p14:sldId id="265"/>
            <p14:sldId id="266"/>
            <p14:sldId id="267"/>
            <p14:sldId id="273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r-H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r-H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r-H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8A3F599-2C17-41C5-AF34-B60416CC5664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hr-H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325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r-HR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hr-H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hr-H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hr-H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hr-H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3D472C9-5E90-47D4-9704-DFF9783F5C2B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117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hr-HR" sz="2000" b="0" i="0" u="none" strike="noStrike" kern="1200" cap="none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B23A40-C2E0-4604-9739-27F86835FD88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98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7766E-90C9-4FC8-856A-38BADAA7BF3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218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604963"/>
            <a:ext cx="2114550" cy="447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604963"/>
            <a:ext cx="6191250" cy="447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7D8E61-E163-45BC-9B9B-8B787007606C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1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FFFAAF-D0F2-4C98-90B7-5D8A85D9975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607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8C4CA6-4435-4885-94BF-3F79098A0E2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845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12EA49-80D5-4795-B5E8-5F289EC9BF6E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833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019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600200"/>
            <a:ext cx="2019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2DF90E-6F99-4DC1-AACC-831A4CD5965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17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4BC408-FA11-4527-8280-063531482D99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13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43DF5A-E297-4BA2-BB94-832D52C1D050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567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F927DB-A050-4A4A-B7AF-EDE12B74C270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59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818A4F-A788-45C2-944E-E4DBA342A6C8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26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5E213A-688C-4B9E-B6F5-6843C77C746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83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E9B194-4ADF-42AF-A4EA-0CDB86B8A96C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41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09EB6B-A1BB-41DE-9B0E-6D70A97C8FA6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63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725" y="4572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4572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C79AFF1-6E3E-4219-9087-1F32DBB6B0AC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337FAE-FAB8-40FC-987B-A20DB7434FA3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120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F81C64-CDAF-45F0-A219-67F26B8E4C9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2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3AE9CC-DEB4-4E1D-BC99-E8B681D7B068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3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DAD43C-7277-419B-887A-00941ACC709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571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54163"/>
            <a:ext cx="4267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02355B-1142-48B1-BD9D-E04E09ECA17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594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FFBA38-265E-4658-9DF4-81546DA1B22F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837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B98CC1-8799-4422-AD36-35138F166745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07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969FA-7D70-434F-B4C6-6819705D6895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1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BE4E4B-5321-4CF4-971D-370B6ADE91F6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5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38A3D-5D8E-434E-8539-3DDB0D1EC83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4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87A26E-749B-4261-8789-7DA4B3E89C2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9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CAE2DF-E735-44F1-A9E6-D59562492E10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482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1700" cy="5622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2700" cy="5622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F31C65-C4A5-4A18-81E8-FC484EBEFB2B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706C89-B301-42A1-8B22-8169B091EEAC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86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B32447-58AC-4536-BA8C-D22BAB676CE2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140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60E413-16A0-4B4D-B817-EFD859BC1CFB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606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107A7B-FAB6-419F-ADDF-780DC0172478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141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984431-AB36-4DE5-8715-C400A19F571B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64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8120E33-D90E-485F-9AF6-7738E4A90DC3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17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55583A1-F65E-48C6-9CB0-6FD9E8510014}" type="datetime1">
              <a:rPr lang="hr-HR" smtClean="0"/>
              <a:pPr lvl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AE888B-455D-4F43-8C70-B92EE97B059E}" type="slidenum">
              <a:rPr/>
              <a:pPr lvl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07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traight Connector 8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traight Connector 11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traight Connector 6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Title 28"/>
          <p:cNvSpPr txBox="1">
            <a:spLocks noGrp="1"/>
          </p:cNvSpPr>
          <p:nvPr>
            <p:ph type="title"/>
          </p:nvPr>
        </p:nvSpPr>
        <p:spPr>
          <a:xfrm>
            <a:off x="380880" y="4853520"/>
            <a:ext cx="8457840" cy="1221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Kliknite za uređivanje oblika naslova tekstaClick to edit Master title style</a:t>
            </a:r>
          </a:p>
        </p:txBody>
      </p:sp>
      <p:sp>
        <p:nvSpPr>
          <p:cNvPr id="7" name="Date Placeholder 15"/>
          <p:cNvSpPr txBox="1">
            <a:spLocks noGrp="1"/>
          </p:cNvSpPr>
          <p:nvPr>
            <p:ph type="dt" sz="half" idx="2"/>
          </p:nvPr>
        </p:nvSpPr>
        <p:spPr>
          <a:xfrm>
            <a:off x="6477119" y="76320"/>
            <a:ext cx="251424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955583A1-F65E-48C6-9CB0-6FD9E8510014}" type="datetime1">
              <a:rPr lang="hr-HR"/>
              <a:pPr lvl="0"/>
              <a:t>21.6.2016.</a:t>
            </a:fld>
            <a:endParaRPr lang="hr-HR"/>
          </a:p>
        </p:txBody>
      </p:sp>
      <p:sp>
        <p:nvSpPr>
          <p:cNvPr id="8" name="Footer Placeholder 1"/>
          <p:cNvSpPr txBox="1">
            <a:spLocks noGrp="1"/>
          </p:cNvSpPr>
          <p:nvPr>
            <p:ph type="ftr" sz="quarter" idx="3"/>
          </p:nvPr>
        </p:nvSpPr>
        <p:spPr>
          <a:xfrm>
            <a:off x="3124079" y="76320"/>
            <a:ext cx="335232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9" name="Slide Number Placeholder 14"/>
          <p:cNvSpPr txBox="1">
            <a:spLocks noGrp="1"/>
          </p:cNvSpPr>
          <p:nvPr>
            <p:ph type="sldNum" sz="quarter" idx="4"/>
          </p:nvPr>
        </p:nvSpPr>
        <p:spPr>
          <a:xfrm>
            <a:off x="8229600" y="6473879"/>
            <a:ext cx="758520" cy="246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E88C2321-AC57-4F7E-B4CC-FE7A55381F66}" type="slidenum">
              <a:rPr/>
              <a:pPr lvl="0"/>
              <a:t>‹#›</a:t>
            </a:fld>
            <a:endParaRPr lang="hr-HR"/>
          </a:p>
        </p:txBody>
      </p:sp>
      <p:sp>
        <p:nvSpPr>
          <p:cNvPr id="10" name="Text Placeholder 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7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x-none" sz="3600" b="0" i="0" u="none" strike="noStrike" kern="1200" cap="all" spc="0" baseline="0">
          <a:ln>
            <a:noFill/>
          </a:ln>
          <a:solidFill>
            <a:srgbClr val="575F6D"/>
          </a:solidFill>
          <a:latin typeface="Franklin Gothic Medium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x-none" sz="3200" b="0" i="0" u="none" strike="noStrike" kern="1200" cap="none" spc="0" baseline="0">
          <a:ln>
            <a:noFill/>
          </a:ln>
          <a:solidFill>
            <a:srgbClr val="575F6D"/>
          </a:solidFill>
          <a:latin typeface="Franklin Gothic Book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traight Connector 8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traight Connector 11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itle 19"/>
          <p:cNvSpPr txBox="1">
            <a:spLocks noGrp="1"/>
          </p:cNvSpPr>
          <p:nvPr>
            <p:ph type="title"/>
          </p:nvPr>
        </p:nvSpPr>
        <p:spPr>
          <a:xfrm>
            <a:off x="301680" y="457200"/>
            <a:ext cx="8686440" cy="840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Kliknite za uređivanje oblika naslova tekstaClick to edit Master title style</a:t>
            </a:r>
          </a:p>
        </p:txBody>
      </p:sp>
      <p:sp>
        <p:nvSpPr>
          <p:cNvPr id="6" name="Content Placeholder 13"/>
          <p:cNvSpPr txBox="1">
            <a:spLocks noGrp="1"/>
          </p:cNvSpPr>
          <p:nvPr>
            <p:ph type="body" idx="1"/>
          </p:nvPr>
        </p:nvSpPr>
        <p:spPr>
          <a:xfrm>
            <a:off x="304920" y="1600200"/>
            <a:ext cx="4190759" cy="4723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vi-VN"/>
              <a:t>Kliknite za uređivanje oblika teksta</a:t>
            </a:r>
          </a:p>
          <a:p>
            <a:pPr lvl="1"/>
            <a:r>
              <a:rPr lang="vi-VN"/>
              <a:t>Druga razina konture</a:t>
            </a:r>
          </a:p>
          <a:p>
            <a:pPr lvl="2"/>
            <a:r>
              <a:rPr lang="vi-VN"/>
              <a:t>Treća razina konture</a:t>
            </a:r>
          </a:p>
          <a:p>
            <a:pPr lvl="3"/>
            <a:r>
              <a:rPr lang="vi-VN"/>
              <a:t>Četvrta razina kontura</a:t>
            </a:r>
          </a:p>
          <a:p>
            <a:pPr lvl="4"/>
            <a:r>
              <a:rPr lang="vi-VN"/>
              <a:t>Peta razina kontura</a:t>
            </a:r>
          </a:p>
          <a:p>
            <a:pPr lvl="5"/>
            <a:r>
              <a:rPr lang="vi-VN"/>
              <a:t>Šesta razina kontura</a:t>
            </a:r>
          </a:p>
          <a:p>
            <a:pPr lvl="0"/>
            <a:r>
              <a:rPr lang="vi-VN"/>
              <a:t>Sedma razina kontureClick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7" name="Content Placeholder 12"/>
          <p:cNvSpPr txBox="1">
            <a:spLocks noGrp="1"/>
          </p:cNvSpPr>
          <p:nvPr>
            <p:ph type="body" sz="quarter" idx="4294967295"/>
          </p:nvPr>
        </p:nvSpPr>
        <p:spPr>
          <a:xfrm>
            <a:off x="4648320" y="1600200"/>
            <a:ext cx="4343040" cy="4723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vi-VN"/>
              <a:t>Kliknite za uređivanje oblika teksta</a:t>
            </a:r>
          </a:p>
          <a:p>
            <a:pPr lvl="1"/>
            <a:r>
              <a:rPr lang="vi-VN"/>
              <a:t>Druga razina konture</a:t>
            </a:r>
          </a:p>
          <a:p>
            <a:pPr lvl="2"/>
            <a:r>
              <a:rPr lang="vi-VN"/>
              <a:t>Treća razina konture</a:t>
            </a:r>
          </a:p>
          <a:p>
            <a:pPr lvl="3"/>
            <a:r>
              <a:rPr lang="vi-VN"/>
              <a:t>Četvrta razina kontura</a:t>
            </a:r>
          </a:p>
          <a:p>
            <a:pPr lvl="4"/>
            <a:r>
              <a:rPr lang="vi-VN"/>
              <a:t>Peta razina kontura</a:t>
            </a:r>
          </a:p>
          <a:p>
            <a:pPr lvl="5"/>
            <a:r>
              <a:rPr lang="vi-VN"/>
              <a:t>Šesta razina kontura</a:t>
            </a:r>
          </a:p>
          <a:p>
            <a:pPr lvl="0"/>
            <a:r>
              <a:rPr lang="vi-VN"/>
              <a:t>Sedma razina kontureClick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8" name="Date Placeholder 20"/>
          <p:cNvSpPr txBox="1">
            <a:spLocks noGrp="1"/>
          </p:cNvSpPr>
          <p:nvPr>
            <p:ph type="dt" sz="half" idx="2"/>
          </p:nvPr>
        </p:nvSpPr>
        <p:spPr>
          <a:xfrm>
            <a:off x="6477119" y="76320"/>
            <a:ext cx="251424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BC79AFF1-6E3E-4219-9087-1F32DBB6B0AC}" type="datetime1">
              <a:rPr lang="hr-HR"/>
              <a:pPr lvl="0"/>
              <a:t>21.6.2016.</a:t>
            </a:fld>
            <a:endParaRPr lang="hr-HR"/>
          </a:p>
        </p:txBody>
      </p:sp>
      <p:sp>
        <p:nvSpPr>
          <p:cNvPr id="9" name="Footer Placeholder 9"/>
          <p:cNvSpPr txBox="1">
            <a:spLocks noGrp="1"/>
          </p:cNvSpPr>
          <p:nvPr>
            <p:ph type="ftr" sz="quarter" idx="3"/>
          </p:nvPr>
        </p:nvSpPr>
        <p:spPr>
          <a:xfrm>
            <a:off x="3124079" y="76320"/>
            <a:ext cx="335232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10" name="Slide Number Placeholder 30"/>
          <p:cNvSpPr txBox="1">
            <a:spLocks noGrp="1"/>
          </p:cNvSpPr>
          <p:nvPr>
            <p:ph type="sldNum" sz="quarter" idx="4"/>
          </p:nvPr>
        </p:nvSpPr>
        <p:spPr>
          <a:xfrm>
            <a:off x="8229600" y="6477119"/>
            <a:ext cx="761759" cy="2440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B57B3551-3451-42F8-9BC1-D438F7E2351A}" type="slidenum">
              <a:rPr/>
              <a:pPr lvl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x-none" sz="3600" b="0" i="0" u="none" strike="noStrike" kern="1200" cap="all" spc="0" baseline="0">
          <a:ln>
            <a:noFill/>
          </a:ln>
          <a:solidFill>
            <a:srgbClr val="575F6D"/>
          </a:solidFill>
          <a:latin typeface="Franklin Gothic Medium"/>
          <a:ea typeface="Microsoft YaHei" pitchFamily="2"/>
          <a:cs typeface="Mangal" pitchFamily="2"/>
        </a:defRPr>
      </a:lvl1pPr>
    </p:titleStyle>
    <p:bodyStyle>
      <a:lvl1pPr lvl="0" algn="l">
        <a:buSzPct val="45000"/>
        <a:buFont typeface="StarSymbol"/>
        <a:buChar char="●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1pPr>
      <a:lvl2pPr lvl="1" algn="l">
        <a:buSzPct val="75000"/>
        <a:buFont typeface="StarSymbol"/>
        <a:buChar char="–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2pPr>
      <a:lvl3pPr lvl="2" algn="l">
        <a:buSzPct val="45000"/>
        <a:buFont typeface="StarSymbol"/>
        <a:buChar char="●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3pPr>
      <a:lvl4pPr lvl="3" algn="l">
        <a:buSzPct val="75000"/>
        <a:buFont typeface="StarSymbol"/>
        <a:buChar char="–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4pPr>
      <a:lvl5pPr lvl="4" algn="l">
        <a:buSzPct val="45000"/>
        <a:buFont typeface="StarSymbol"/>
        <a:buChar char="●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5pPr>
      <a:lvl6pPr lvl="5" algn="l">
        <a:buSzPct val="45000"/>
        <a:buFont typeface="StarSymbol"/>
        <a:buChar char="●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6pPr>
      <a:lvl7pPr marL="0" marR="0" lvl="0" indent="0" algn="l" rtl="0" hangingPunct="1">
        <a:lnSpc>
          <a:spcPct val="100000"/>
        </a:lnSpc>
        <a:spcBef>
          <a:spcPts val="561"/>
        </a:spcBef>
        <a:spcAft>
          <a:spcPts val="0"/>
        </a:spcAft>
        <a:buClr>
          <a:srgbClr val="FE8637"/>
        </a:buClr>
        <a:buSzPct val="70000"/>
        <a:buFont typeface="Wingdings 2"/>
        <a:buChar char="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7pPr>
      <a:lvl8pPr marL="0" marR="0" lvl="1" indent="0" algn="l" rtl="0" hangingPunct="1">
        <a:lnSpc>
          <a:spcPct val="100000"/>
        </a:lnSpc>
        <a:spcBef>
          <a:spcPts val="479"/>
        </a:spcBef>
        <a:spcAft>
          <a:spcPts val="0"/>
        </a:spcAft>
        <a:buClr>
          <a:srgbClr val="FE8637"/>
        </a:buClr>
        <a:buSzPct val="70000"/>
        <a:buFont typeface="Wingdings 2"/>
        <a:buChar char=""/>
        <a:tabLst/>
        <a:defRPr lang="vi-VN" sz="2400" b="0" i="0" u="none" strike="noStrike" cap="none" spc="0" baseline="0">
          <a:solidFill>
            <a:srgbClr val="575F6D"/>
          </a:solidFill>
          <a:latin typeface="Franklin Gothic Book"/>
        </a:defRPr>
      </a:lvl8pPr>
      <a:lvl9pPr marL="0" marR="0" lvl="2" indent="0" algn="l" rtl="0" hangingPunct="1">
        <a:lnSpc>
          <a:spcPct val="100000"/>
        </a:lnSpc>
        <a:spcBef>
          <a:spcPts val="400"/>
        </a:spcBef>
        <a:spcAft>
          <a:spcPts val="0"/>
        </a:spcAft>
        <a:buClr>
          <a:srgbClr val="FE8637"/>
        </a:buClr>
        <a:buSzPct val="70000"/>
        <a:buFont typeface="Wingdings 2"/>
        <a:buChar char=""/>
        <a:tabLst/>
        <a:defRPr lang="vi-VN" sz="2000" b="0" i="0" u="none" strike="noStrike" cap="none" spc="0" baseline="0">
          <a:solidFill>
            <a:srgbClr val="575F6D"/>
          </a:solidFill>
          <a:latin typeface="Franklin Gothic Book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traight Connector 8"/>
          <p:cNvSpPr/>
          <p:nvPr/>
        </p:nvSpPr>
        <p:spPr>
          <a:xfrm>
            <a:off x="514080" y="1050839"/>
            <a:ext cx="8629920" cy="2161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traight Connector 11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noFill/>
          <a:ln w="9360">
            <a:solidFill>
              <a:srgbClr val="FE8637"/>
            </a:solidFill>
            <a:prstDash val="solid"/>
            <a:round/>
          </a:ln>
        </p:spPr>
        <p:txBody>
          <a:bodyPr vert="horz" wrap="square" lIns="91440" tIns="45720" rIns="91440" bIns="4572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hr-HR" sz="18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itle 21"/>
          <p:cNvSpPr txBox="1"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Kliknite za uređivanje oblika naslova tekstaClick to edit Master title style</a:t>
            </a:r>
          </a:p>
        </p:txBody>
      </p:sp>
      <p:sp>
        <p:nvSpPr>
          <p:cNvPr id="6" name="Content Placeholder 26"/>
          <p:cNvSpPr txBox="1">
            <a:spLocks noGrp="1"/>
          </p:cNvSpPr>
          <p:nvPr>
            <p:ph type="body" idx="1"/>
          </p:nvPr>
        </p:nvSpPr>
        <p:spPr>
          <a:xfrm>
            <a:off x="304920" y="1554119"/>
            <a:ext cx="86864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vi-VN"/>
              <a:t>Kliknite za uređivanje oblika teksta</a:t>
            </a:r>
          </a:p>
          <a:p>
            <a:pPr lvl="1"/>
            <a:r>
              <a:rPr lang="vi-VN"/>
              <a:t>Druga razina konture</a:t>
            </a:r>
          </a:p>
          <a:p>
            <a:pPr lvl="2"/>
            <a:r>
              <a:rPr lang="vi-VN"/>
              <a:t>Treća razina konture</a:t>
            </a:r>
          </a:p>
          <a:p>
            <a:pPr lvl="3"/>
            <a:r>
              <a:rPr lang="vi-VN"/>
              <a:t>Četvrta razina kontura</a:t>
            </a:r>
          </a:p>
          <a:p>
            <a:pPr lvl="4"/>
            <a:r>
              <a:rPr lang="vi-VN"/>
              <a:t>Peta razina kontura</a:t>
            </a:r>
          </a:p>
          <a:p>
            <a:pPr lvl="5"/>
            <a:r>
              <a:rPr lang="vi-VN"/>
              <a:t>Šesta razina kontura</a:t>
            </a:r>
          </a:p>
          <a:p>
            <a:pPr lvl="0"/>
            <a:r>
              <a:rPr lang="vi-VN"/>
              <a:t>Sedma razina kontureClick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7" name="Date Placeholder 24"/>
          <p:cNvSpPr txBox="1">
            <a:spLocks noGrp="1"/>
          </p:cNvSpPr>
          <p:nvPr>
            <p:ph type="dt" sz="half" idx="2"/>
          </p:nvPr>
        </p:nvSpPr>
        <p:spPr>
          <a:xfrm>
            <a:off x="6477119" y="76320"/>
            <a:ext cx="251424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A3F31C65-C4A5-4A18-81E8-FC484EBEFB2B}" type="datetime1">
              <a:rPr lang="hr-HR"/>
              <a:pPr lvl="0"/>
              <a:t>21.6.2016.</a:t>
            </a:fld>
            <a:endParaRPr lang="hr-HR"/>
          </a:p>
        </p:txBody>
      </p:sp>
      <p:sp>
        <p:nvSpPr>
          <p:cNvPr id="8" name="Footer Placeholder 18"/>
          <p:cNvSpPr txBox="1">
            <a:spLocks noGrp="1"/>
          </p:cNvSpPr>
          <p:nvPr>
            <p:ph type="ftr" sz="quarter" idx="3"/>
          </p:nvPr>
        </p:nvSpPr>
        <p:spPr>
          <a:xfrm>
            <a:off x="3581279" y="76320"/>
            <a:ext cx="2895120" cy="2887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hr-H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hr-HR"/>
          </a:p>
        </p:txBody>
      </p:sp>
      <p:sp>
        <p:nvSpPr>
          <p:cNvPr id="9" name="Slide Number Placeholder 15"/>
          <p:cNvSpPr txBox="1">
            <a:spLocks noGrp="1"/>
          </p:cNvSpPr>
          <p:nvPr>
            <p:ph type="sldNum" sz="quarter" idx="4"/>
          </p:nvPr>
        </p:nvSpPr>
        <p:spPr>
          <a:xfrm>
            <a:off x="8229600" y="6473879"/>
            <a:ext cx="758520" cy="246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E07630"/>
                </a:solidFill>
                <a:latin typeface="Franklin Gothic Book"/>
                <a:ea typeface="Segoe UI" pitchFamily="2"/>
                <a:cs typeface="Tahoma" pitchFamily="2"/>
              </a:defRPr>
            </a:lvl1pPr>
          </a:lstStyle>
          <a:p>
            <a:pPr lvl="0"/>
            <a:fld id="{088B3CA1-006F-4F5F-A4FA-A8FA79AE852E}" type="slidenum">
              <a:rPr/>
              <a:pPr lvl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l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x-none" sz="3600" b="0" i="0" u="none" strike="noStrike" kern="1200" cap="all" spc="0" baseline="0">
          <a:ln>
            <a:noFill/>
          </a:ln>
          <a:solidFill>
            <a:srgbClr val="575F6D"/>
          </a:solidFill>
          <a:latin typeface="Franklin Gothic Medium"/>
          <a:ea typeface="Microsoft YaHei" pitchFamily="2"/>
          <a:cs typeface="Mangal" pitchFamily="2"/>
        </a:defRPr>
      </a:lvl1pPr>
    </p:titleStyle>
    <p:bodyStyle>
      <a:lvl1pPr lvl="0" algn="l">
        <a:buSzPct val="45000"/>
        <a:buFont typeface="StarSymbol"/>
        <a:buChar char="●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1pPr>
      <a:lvl2pPr lvl="1" algn="l">
        <a:buSzPct val="75000"/>
        <a:buFont typeface="StarSymbol"/>
        <a:buChar char="–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2pPr>
      <a:lvl3pPr lvl="2" algn="l">
        <a:buSzPct val="45000"/>
        <a:buFont typeface="StarSymbol"/>
        <a:buChar char="●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3pPr>
      <a:lvl4pPr lvl="3" algn="l">
        <a:buSzPct val="75000"/>
        <a:buFont typeface="StarSymbol"/>
        <a:buChar char="–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4pPr>
      <a:lvl5pPr lvl="4" algn="l">
        <a:buSzPct val="45000"/>
        <a:buFont typeface="StarSymbol"/>
        <a:buChar char="●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5pPr>
      <a:lvl6pPr lvl="5" algn="l">
        <a:buSzPct val="45000"/>
        <a:buFont typeface="StarSymbol"/>
        <a:buChar char="●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6pPr>
      <a:lvl7pPr marL="0" marR="0" lvl="0" indent="0" algn="l" rtl="0" hangingPunct="1">
        <a:lnSpc>
          <a:spcPct val="100000"/>
        </a:lnSpc>
        <a:spcBef>
          <a:spcPts val="641"/>
        </a:spcBef>
        <a:spcAft>
          <a:spcPts val="0"/>
        </a:spcAft>
        <a:buClr>
          <a:srgbClr val="FE8637"/>
        </a:buClr>
        <a:buSzPct val="70000"/>
        <a:buFont typeface="Wingdings 2"/>
        <a:buChar char=""/>
        <a:tabLst/>
        <a:defRPr lang="vi-VN" sz="3200" b="0" i="0" u="none" strike="noStrike" cap="none" spc="0" baseline="0">
          <a:solidFill>
            <a:srgbClr val="575F6D"/>
          </a:solidFill>
          <a:latin typeface="Franklin Gothic Book"/>
        </a:defRPr>
      </a:lvl7pPr>
      <a:lvl8pPr marL="0" marR="0" lvl="1" indent="0" algn="l" rtl="0" hangingPunct="1">
        <a:lnSpc>
          <a:spcPct val="100000"/>
        </a:lnSpc>
        <a:spcBef>
          <a:spcPts val="561"/>
        </a:spcBef>
        <a:spcAft>
          <a:spcPts val="0"/>
        </a:spcAft>
        <a:buClr>
          <a:srgbClr val="FE8637"/>
        </a:buClr>
        <a:buSzPct val="70000"/>
        <a:buFont typeface="Wingdings 2"/>
        <a:buChar char=""/>
        <a:tabLst/>
        <a:defRPr lang="vi-VN" sz="2800" b="0" i="0" u="none" strike="noStrike" cap="none" spc="0" baseline="0">
          <a:solidFill>
            <a:srgbClr val="575F6D"/>
          </a:solidFill>
          <a:latin typeface="Franklin Gothic Book"/>
        </a:defRPr>
      </a:lvl8pPr>
      <a:lvl9pPr marL="0" marR="0" lvl="2" indent="0" algn="l" rtl="0" hangingPunct="1">
        <a:lnSpc>
          <a:spcPct val="100000"/>
        </a:lnSpc>
        <a:spcBef>
          <a:spcPts val="479"/>
        </a:spcBef>
        <a:spcAft>
          <a:spcPts val="0"/>
        </a:spcAft>
        <a:buClr>
          <a:srgbClr val="FE8637"/>
        </a:buClr>
        <a:buSzPct val="70000"/>
        <a:buFont typeface="Wingdings 2"/>
        <a:buChar char=""/>
        <a:tabLst/>
        <a:defRPr lang="vi-VN" sz="2400" b="0" i="0" u="none" strike="noStrike" cap="none" spc="0" baseline="0">
          <a:solidFill>
            <a:srgbClr val="575F6D"/>
          </a:solidFill>
          <a:latin typeface="Franklin Gothic Book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Wildlife Anim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7544" y="3861048"/>
            <a:ext cx="8386560" cy="27417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8800" b="1" i="1"/>
              <a:t>  </a:t>
            </a:r>
            <a:r>
              <a:rPr lang="x-none" sz="8800" b="1">
                <a:solidFill>
                  <a:srgbClr val="00CC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Wildlife                    animals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7000920" y="5638680"/>
            <a:ext cx="928439" cy="648000"/>
          </a:xfrm>
        </p:spPr>
        <p:txBody>
          <a:bodyPr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Bef>
                <a:spcPts val="479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hr-HR" sz="2400">
              <a:solidFill>
                <a:srgbClr val="4C5360"/>
              </a:solidFill>
              <a:latin typeface="Franklin Gothic Book" pitchFamily="18"/>
            </a:endParaRPr>
          </a:p>
          <a:p>
            <a:pPr marL="0" lvl="0" indent="0">
              <a:spcBef>
                <a:spcPts val="479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hr-HR" sz="2400">
              <a:solidFill>
                <a:srgbClr val="4C5360"/>
              </a:solidFill>
              <a:latin typeface="Franklin Gothic Book" pitchFamily="18"/>
            </a:endParaRPr>
          </a:p>
          <a:p>
            <a:pPr marL="0" lvl="0" indent="0">
              <a:spcBef>
                <a:spcPts val="479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hr-HR" sz="2400">
              <a:solidFill>
                <a:srgbClr val="4C5360"/>
              </a:solidFill>
              <a:latin typeface="Franklin Gothic Book" pitchFamily="18"/>
            </a:endParaRPr>
          </a:p>
          <a:p>
            <a:pPr marL="0" lvl="0" indent="0">
              <a:spcBef>
                <a:spcPts val="479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hr-HR" sz="2400">
              <a:solidFill>
                <a:srgbClr val="4C5360"/>
              </a:solidFill>
              <a:latin typeface="Franklin Gothic Book" pitchFamily="18"/>
            </a:endParaRPr>
          </a:p>
          <a:p>
            <a:pPr marL="0" lvl="0" indent="0">
              <a:spcBef>
                <a:spcPts val="479"/>
              </a:spcBef>
              <a:spcAft>
                <a:spcPts val="0"/>
              </a:spcAft>
              <a:buNone/>
              <a:tabLst>
                <a:tab pos="0" algn="l"/>
              </a:tabLst>
            </a:pPr>
            <a:endParaRPr lang="hr-HR" sz="2400">
              <a:solidFill>
                <a:srgbClr val="4C5360"/>
              </a:solidFill>
              <a:latin typeface="Franklin Gothic Book" pitchFamily="1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4437112"/>
            <a:ext cx="755687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8000" dirty="0" smtClean="0">
                <a:solidFill>
                  <a:schemeClr val="bg1">
                    <a:lumMod val="50000"/>
                  </a:schemeClr>
                </a:solidFill>
              </a:rPr>
              <a:t>WILDLIFE </a:t>
            </a:r>
          </a:p>
          <a:p>
            <a:r>
              <a:rPr lang="hr-HR" sz="8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8000" dirty="0" smtClean="0">
                <a:solidFill>
                  <a:schemeClr val="bg1">
                    <a:lumMod val="50000"/>
                  </a:schemeClr>
                </a:solidFill>
              </a:rPr>
              <a:t>              ANIMALS</a:t>
            </a:r>
            <a:endParaRPr lang="hr-HR" sz="8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ocod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1800" cap="none">
                <a:solidFill>
                  <a:srgbClr val="000000"/>
                </a:solidFill>
                <a:latin typeface="Franklin Gothic Book"/>
              </a:rPr>
              <a:t>                                                         </a:t>
            </a:r>
            <a:r>
              <a:rPr lang="x-none" sz="3200" cap="none">
                <a:solidFill>
                  <a:srgbClr val="99FF66"/>
                </a:solidFill>
                <a:latin typeface="Franklin Gothic Book"/>
              </a:rPr>
              <a:t>CROCODILE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44000" y="3240000"/>
            <a:ext cx="4896000" cy="3456000"/>
          </a:xfrm>
        </p:spPr>
        <p:txBody>
          <a:bodyPr lIns="0" tIns="0" rIns="0" bIns="0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endParaRPr lang="en-US" dirty="0">
              <a:solidFill>
                <a:srgbClr val="99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5492" y="508029"/>
            <a:ext cx="2353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33CCCC"/>
                </a:solidFill>
              </a:rPr>
              <a:t>CROCODILE</a:t>
            </a:r>
            <a:endParaRPr lang="hr-HR" sz="3600" dirty="0">
              <a:solidFill>
                <a:srgbClr val="33CC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4611231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CCCC"/>
                </a:solidFill>
              </a:rPr>
              <a:t>Crocodiles are kind of tropical predators. In addition to birds, these are the only survive today "descendants" of a large group of reptiles, </a:t>
            </a:r>
            <a:r>
              <a:rPr lang="en-US" sz="2800" dirty="0" err="1" smtClean="0">
                <a:solidFill>
                  <a:srgbClr val="33CCCC"/>
                </a:solidFill>
              </a:rPr>
              <a:t>Archosaur</a:t>
            </a:r>
            <a:r>
              <a:rPr lang="hr-HR" sz="2800" dirty="0" smtClean="0">
                <a:solidFill>
                  <a:srgbClr val="33CCCC"/>
                </a:solidFill>
              </a:rPr>
              <a:t>us</a:t>
            </a:r>
            <a:r>
              <a:rPr lang="en-US" sz="2800" dirty="0" smtClean="0">
                <a:solidFill>
                  <a:srgbClr val="33CCCC"/>
                </a:solidFill>
              </a:rPr>
              <a:t>. Therefore, their still living closest relatives are the birds</a:t>
            </a:r>
            <a:endParaRPr lang="en-US" sz="2800" dirty="0">
              <a:solidFill>
                <a:srgbClr val="33CC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o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cap="none">
                <a:solidFill>
                  <a:srgbClr val="000000"/>
                </a:solidFill>
                <a:latin typeface="Franklin Gothic Book"/>
              </a:rPr>
              <a:t>                                  </a:t>
            </a:r>
            <a:r>
              <a:rPr lang="x-none" sz="3200" cap="none">
                <a:solidFill>
                  <a:srgbClr val="0000FF"/>
                </a:solidFill>
                <a:latin typeface="Franklin Gothic Book"/>
              </a:rPr>
              <a:t>Leopard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13560" y="5008320"/>
            <a:ext cx="8686440" cy="1615680"/>
          </a:xfrm>
        </p:spPr>
        <p:txBody>
          <a:bodyPr lIns="0" tIns="0" rIns="0" bIns="0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88"/>
            <a:ext cx="9144000" cy="69733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7059" y="404664"/>
            <a:ext cx="190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FF3300"/>
                </a:solidFill>
              </a:rPr>
              <a:t>LEOPARD</a:t>
            </a:r>
            <a:endParaRPr lang="hr-HR" sz="3600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5373216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3300"/>
                </a:solidFill>
              </a:rPr>
              <a:t>Leopard is an animal of the cat family. Leopards are  endangered species and live in Africa and Asia.</a:t>
            </a:r>
            <a:endParaRPr lang="en-US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accel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1800" cap="none">
                <a:solidFill>
                  <a:srgbClr val="000000"/>
                </a:solidFill>
                <a:latin typeface="Franklin Gothic Book"/>
              </a:rPr>
              <a:t>                                                                  </a:t>
            </a:r>
            <a:r>
              <a:rPr lang="x-none" sz="3200" cap="none">
                <a:solidFill>
                  <a:srgbClr val="339966"/>
                </a:solidFill>
                <a:latin typeface="Franklin Gothic Book"/>
              </a:rPr>
              <a:t>Panda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920" y="5760000"/>
            <a:ext cx="6391080" cy="936000"/>
          </a:xfrm>
        </p:spPr>
        <p:txBody>
          <a:bodyPr lIns="0" tIns="0" rIns="0" bIns="0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/>
            <a:endParaRPr lang="en-US" dirty="0">
              <a:solidFill>
                <a:srgbClr val="0066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21987" y="260648"/>
            <a:ext cx="1500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002060"/>
                </a:solidFill>
              </a:rPr>
              <a:t>PANDA</a:t>
            </a:r>
            <a:endParaRPr lang="hr-HR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768389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Panda is peaceful animal from the bear family  </a:t>
            </a:r>
            <a:r>
              <a:rPr lang="hr-HR" sz="2800" dirty="0" smtClean="0">
                <a:solidFill>
                  <a:srgbClr val="002060"/>
                </a:solidFill>
              </a:rPr>
              <a:t>fed </a:t>
            </a:r>
            <a:r>
              <a:rPr lang="hr-HR" sz="2800" dirty="0" err="1" smtClean="0">
                <a:solidFill>
                  <a:srgbClr val="002060"/>
                </a:solidFill>
              </a:rPr>
              <a:t>with</a:t>
            </a:r>
            <a:r>
              <a:rPr lang="en-US" sz="2800" dirty="0" smtClean="0">
                <a:solidFill>
                  <a:srgbClr val="002060"/>
                </a:solidFill>
              </a:rPr>
              <a:t> bamboo shoots.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934" y="196658"/>
            <a:ext cx="263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0066FF"/>
                </a:solidFill>
              </a:rPr>
              <a:t>BLUE WHALE</a:t>
            </a:r>
            <a:endParaRPr lang="hr-HR" sz="3600" dirty="0">
              <a:solidFill>
                <a:srgbClr val="00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5085184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6FF"/>
                </a:solidFill>
              </a:rPr>
              <a:t>A blue </a:t>
            </a:r>
            <a:r>
              <a:rPr lang="en-US" sz="2400" dirty="0" smtClean="0">
                <a:solidFill>
                  <a:srgbClr val="0066FF"/>
                </a:solidFill>
              </a:rPr>
              <a:t>whale </a:t>
            </a:r>
            <a:r>
              <a:rPr lang="en-US" sz="2400" dirty="0">
                <a:solidFill>
                  <a:srgbClr val="0066FF"/>
                </a:solidFill>
              </a:rPr>
              <a:t>is a mammal fully </a:t>
            </a:r>
            <a:r>
              <a:rPr lang="en-US" sz="2400" dirty="0" smtClean="0">
                <a:solidFill>
                  <a:srgbClr val="0066FF"/>
                </a:solidFill>
              </a:rPr>
              <a:t>adjusted</a:t>
            </a:r>
            <a:r>
              <a:rPr lang="hr-HR" sz="2400" dirty="0" smtClean="0">
                <a:solidFill>
                  <a:srgbClr val="0066FF"/>
                </a:solidFill>
              </a:rPr>
              <a:t> to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>
                <a:solidFill>
                  <a:srgbClr val="0066FF"/>
                </a:solidFill>
              </a:rPr>
              <a:t>constant life in water, and the largest animal that has ever existed on Earth.</a:t>
            </a:r>
            <a:endParaRPr lang="hr-HR" sz="2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656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1800" cap="none">
                <a:solidFill>
                  <a:srgbClr val="000000"/>
                </a:solidFill>
                <a:latin typeface="Franklin Gothic Book"/>
              </a:rPr>
              <a:t>                                                    </a:t>
            </a:r>
            <a:r>
              <a:rPr lang="x-none" sz="5400" cap="none">
                <a:solidFill>
                  <a:srgbClr val="000000"/>
                </a:solidFill>
                <a:latin typeface="Franklin Gothic Book"/>
              </a:rPr>
              <a:t>THE END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04920" y="1554119"/>
            <a:ext cx="4238640" cy="4525560"/>
          </a:xfrm>
        </p:spPr>
        <p:txBody>
          <a:bodyPr lIns="0" tIns="0" rIns="0" bIns="0"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r>
              <a:rPr lang="hr-HR" i="1">
                <a:solidFill>
                  <a:srgbClr val="FF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  <a:p>
            <a:pPr lvl="0">
              <a:buNone/>
            </a:pPr>
            <a:r>
              <a:rPr lang="hr-HR"/>
              <a:t>                                   </a:t>
            </a:r>
          </a:p>
          <a:p>
            <a:pPr lvl="0">
              <a:buNone/>
            </a:pPr>
            <a:endParaRPr lang="hr-HR"/>
          </a:p>
          <a:p>
            <a:pPr lvl="0">
              <a:buNone/>
            </a:pPr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49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6429" y="188640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THE END</a:t>
            </a:r>
            <a:endParaRPr lang="hr-HR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625159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4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1412776"/>
            <a:ext cx="43562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BY:</a:t>
            </a:r>
            <a:r>
              <a:rPr lang="hr-HR" sz="3600" dirty="0" smtClean="0">
                <a:solidFill>
                  <a:srgbClr val="00FF00"/>
                </a:solidFill>
              </a:rPr>
              <a:t>GORAN KARAMAN,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     </a:t>
            </a:r>
            <a:r>
              <a:rPr lang="hr-HR" sz="3600" dirty="0" smtClean="0">
                <a:solidFill>
                  <a:srgbClr val="FF9900"/>
                </a:solidFill>
              </a:rPr>
              <a:t>BRUNO BARADA,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     </a:t>
            </a:r>
            <a:r>
              <a:rPr lang="hr-HR" sz="3600" dirty="0" smtClean="0">
                <a:solidFill>
                  <a:srgbClr val="0000FF"/>
                </a:solidFill>
              </a:rPr>
              <a:t>VEDRAN BOBAN,</a:t>
            </a:r>
          </a:p>
          <a:p>
            <a:r>
              <a:rPr lang="hr-HR" sz="3600" dirty="0"/>
              <a:t> </a:t>
            </a:r>
            <a:r>
              <a:rPr lang="hr-HR" sz="3600" dirty="0" smtClean="0"/>
              <a:t>     </a:t>
            </a:r>
            <a:r>
              <a:rPr lang="hr-HR" sz="3600" dirty="0" smtClean="0">
                <a:solidFill>
                  <a:srgbClr val="FF0000"/>
                </a:solidFill>
              </a:rPr>
              <a:t>ŠIME KARAMAN.</a:t>
            </a:r>
            <a:endParaRPr lang="hr-H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1440160"/>
          </a:xfrm>
        </p:spPr>
        <p:txBody>
          <a:bodyPr/>
          <a:lstStyle/>
          <a:p>
            <a:r>
              <a:rPr lang="hr-HR" dirty="0" smtClean="0"/>
              <a:t>               </a:t>
            </a:r>
            <a:r>
              <a:rPr lang="hr-HR" dirty="0" smtClean="0">
                <a:solidFill>
                  <a:srgbClr val="0099FF"/>
                </a:solidFill>
              </a:rPr>
              <a:t>SIBERIAN TIGER</a:t>
            </a:r>
            <a:endParaRPr lang="hr-HR" dirty="0">
              <a:solidFill>
                <a:srgbClr val="0099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5472608" cy="33123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sz="2400" dirty="0" smtClean="0">
                <a:solidFill>
                  <a:srgbClr val="0099FF"/>
                </a:solidFill>
              </a:rPr>
              <a:t>Siberian Tiger is the largest cat in the world.</a:t>
            </a:r>
            <a:r>
              <a:rPr lang="hr-HR" sz="2400" dirty="0" smtClean="0">
                <a:solidFill>
                  <a:srgbClr val="0099FF"/>
                </a:solidFill>
              </a:rPr>
              <a:t>It</a:t>
            </a:r>
            <a:r>
              <a:rPr lang="en-US" sz="2400" dirty="0" smtClean="0">
                <a:solidFill>
                  <a:srgbClr val="0099FF"/>
                </a:solidFill>
              </a:rPr>
              <a:t> </a:t>
            </a:r>
            <a:r>
              <a:rPr lang="hr-HR" sz="2400" dirty="0" smtClean="0">
                <a:solidFill>
                  <a:srgbClr val="0099FF"/>
                </a:solidFill>
              </a:rPr>
              <a:t>b</a:t>
            </a:r>
            <a:r>
              <a:rPr lang="en-US" sz="2400" dirty="0" err="1" smtClean="0">
                <a:solidFill>
                  <a:srgbClr val="0099FF"/>
                </a:solidFill>
              </a:rPr>
              <a:t>elongs</a:t>
            </a:r>
            <a:r>
              <a:rPr lang="en-US" sz="2400" dirty="0" smtClean="0">
                <a:solidFill>
                  <a:srgbClr val="0099FF"/>
                </a:solidFill>
              </a:rPr>
              <a:t> to the animal kingdom, the class of mammals, cats superfamily, family big cats and one is a subspecies of tiger species. </a:t>
            </a:r>
            <a:r>
              <a:rPr lang="hr-HR" sz="2400" dirty="0" smtClean="0">
                <a:solidFill>
                  <a:srgbClr val="0099FF"/>
                </a:solidFill>
              </a:rPr>
              <a:t>It</a:t>
            </a:r>
            <a:r>
              <a:rPr lang="en-US" sz="2400" dirty="0" smtClean="0">
                <a:solidFill>
                  <a:srgbClr val="0099FF"/>
                </a:solidFill>
              </a:rPr>
              <a:t> lives in the Siberian forests and jungles, hunting like  another tigers. Siberian tigers are endangered because they are exploited because of reddish fur decorated with black stripes.</a:t>
            </a:r>
          </a:p>
          <a:p>
            <a:endParaRPr lang="hr-HR" sz="2400" dirty="0" smtClean="0">
              <a:solidFill>
                <a:schemeClr val="tx1"/>
              </a:solidFill>
            </a:endParaRPr>
          </a:p>
          <a:p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772400" cy="1470025"/>
          </a:xfrm>
        </p:spPr>
        <p:txBody>
          <a:bodyPr/>
          <a:lstStyle/>
          <a:p>
            <a:r>
              <a:rPr lang="hr-HR" dirty="0" smtClean="0"/>
              <a:t>                           </a:t>
            </a:r>
            <a:r>
              <a:rPr lang="hr-HR" dirty="0" smtClean="0">
                <a:solidFill>
                  <a:srgbClr val="FF0000"/>
                </a:solidFill>
              </a:rPr>
              <a:t>LION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2009" y="260648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FF0000"/>
                </a:solidFill>
              </a:rPr>
              <a:t>LION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906979"/>
            <a:ext cx="3246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 lion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dirty="0" err="1" smtClean="0">
                <a:solidFill>
                  <a:srgbClr val="FF0000"/>
                </a:solidFill>
              </a:rPr>
              <a:t>belongs</a:t>
            </a:r>
            <a:r>
              <a:rPr lang="hr-HR" sz="2800" dirty="0" smtClean="0">
                <a:solidFill>
                  <a:srgbClr val="FF0000"/>
                </a:solidFill>
              </a:rPr>
              <a:t> to</a:t>
            </a:r>
            <a:r>
              <a:rPr lang="en-US" sz="2800" dirty="0" smtClean="0">
                <a:solidFill>
                  <a:srgbClr val="FF0000"/>
                </a:solidFill>
              </a:rPr>
              <a:t> wildlife species of the cat family. Unlike other cats, lions live in herds. </a:t>
            </a:r>
            <a:r>
              <a:rPr lang="hr-HR" sz="2800" dirty="0" smtClean="0">
                <a:solidFill>
                  <a:srgbClr val="FF0000"/>
                </a:solidFill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</a:rPr>
              <a:t>oday</a:t>
            </a:r>
            <a:r>
              <a:rPr lang="hr-HR" sz="2800" dirty="0" smtClean="0">
                <a:solidFill>
                  <a:srgbClr val="FF0000"/>
                </a:solidFill>
              </a:rPr>
              <a:t> </a:t>
            </a:r>
            <a:r>
              <a:rPr lang="hr-HR" sz="2800" dirty="0" err="1" smtClean="0">
                <a:solidFill>
                  <a:srgbClr val="FF0000"/>
                </a:solidFill>
              </a:rPr>
              <a:t>they</a:t>
            </a:r>
            <a:r>
              <a:rPr lang="en-US" sz="2800" dirty="0" smtClean="0">
                <a:solidFill>
                  <a:srgbClr val="FF0000"/>
                </a:solidFill>
              </a:rPr>
              <a:t> live in Africa as well as in some areas of Asia.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262389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FFFF00"/>
                </a:solidFill>
              </a:rPr>
              <a:t>TIGER</a:t>
            </a:r>
            <a:endParaRPr lang="hr-HR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4653136"/>
            <a:ext cx="48999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tiger is the largest species of cat in the world. </a:t>
            </a:r>
            <a:r>
              <a:rPr lang="hr-HR" sz="2800" dirty="0" smtClean="0">
                <a:solidFill>
                  <a:srgbClr val="FFFF00"/>
                </a:solidFill>
              </a:rPr>
              <a:t>It</a:t>
            </a:r>
            <a:r>
              <a:rPr lang="en-US" sz="2800" dirty="0" smtClean="0">
                <a:solidFill>
                  <a:srgbClr val="FFFF00"/>
                </a:solidFill>
              </a:rPr>
              <a:t> lives in the Asian jungles, in southeastern Siberia and Southeast Asia.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4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8628" y="369530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ELEPHANT</a:t>
            </a:r>
            <a:endParaRPr lang="hr-HR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645370" y="1015861"/>
            <a:ext cx="29978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Elephants </a:t>
            </a:r>
            <a:r>
              <a:rPr lang="hr-HR" sz="2800" dirty="0" err="1" smtClean="0"/>
              <a:t>belong</a:t>
            </a:r>
            <a:r>
              <a:rPr lang="hr-HR" sz="2800" dirty="0" smtClean="0"/>
              <a:t> to</a:t>
            </a:r>
            <a:r>
              <a:rPr lang="en-US" sz="2800" dirty="0" smtClean="0"/>
              <a:t> the families of higher mammals. Everyone</a:t>
            </a:r>
            <a:r>
              <a:rPr lang="hr-HR" sz="2800" dirty="0" smtClean="0"/>
              <a:t>  is</a:t>
            </a:r>
            <a:r>
              <a:rPr lang="en-US" sz="2800" dirty="0" smtClean="0"/>
              <a:t>, without exception, herbivore and</a:t>
            </a:r>
            <a:r>
              <a:rPr lang="hr-HR" sz="2800" dirty="0" smtClean="0"/>
              <a:t> </a:t>
            </a:r>
            <a:r>
              <a:rPr lang="hr-HR" sz="2800" dirty="0" err="1" smtClean="0"/>
              <a:t>they</a:t>
            </a:r>
            <a:r>
              <a:rPr lang="hr-HR" sz="2800" dirty="0" smtClean="0"/>
              <a:t> are fed </a:t>
            </a:r>
            <a:r>
              <a:rPr lang="hr-HR" sz="2800" dirty="0" err="1" smtClean="0"/>
              <a:t>with</a:t>
            </a:r>
            <a:r>
              <a:rPr lang="en-US" sz="2800" dirty="0" smtClean="0"/>
              <a:t> primarily grass and leaves, but in the absence of that food, </a:t>
            </a:r>
            <a:r>
              <a:rPr lang="hr-HR" sz="2800" dirty="0" smtClean="0"/>
              <a:t> </a:t>
            </a:r>
            <a:r>
              <a:rPr lang="hr-HR" sz="2800" dirty="0" err="1" smtClean="0"/>
              <a:t>they</a:t>
            </a:r>
            <a:r>
              <a:rPr lang="hr-HR" sz="2800" dirty="0" smtClean="0"/>
              <a:t> </a:t>
            </a:r>
            <a:r>
              <a:rPr lang="en-US" sz="2800" dirty="0" smtClean="0"/>
              <a:t>eat  bushes branches, bark and similar food.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48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naco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2000" y="360000"/>
            <a:ext cx="8686440" cy="8409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 i="1"/>
              <a:t>                      </a:t>
            </a:r>
            <a:r>
              <a:rPr lang="x-none" sz="4000" b="1" i="1">
                <a:solidFill>
                  <a:srgbClr val="00CC00"/>
                </a:solidFill>
              </a:rPr>
              <a:t>anaconda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-144000" y="4320000"/>
            <a:ext cx="4464000" cy="2664000"/>
          </a:xfrm>
        </p:spPr>
        <p:txBody>
          <a:bodyPr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2800">
                <a:solidFill>
                  <a:srgbClr val="000000"/>
                </a:solidFill>
              </a:rPr>
              <a:t>Anacondas are kind of snakes of the family Boidae. They live in the rain forests of South America in the Amazon.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68658" y="259844"/>
            <a:ext cx="2406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34B301"/>
                </a:solidFill>
              </a:rPr>
              <a:t>ANACONDA</a:t>
            </a:r>
            <a:endParaRPr lang="hr-HR" sz="3600" dirty="0">
              <a:solidFill>
                <a:srgbClr val="34B30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4437112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</a:rPr>
              <a:t>Anacondas are kind of snakes of the family </a:t>
            </a:r>
            <a:r>
              <a:rPr lang="en-US" sz="2800" dirty="0" err="1">
                <a:solidFill>
                  <a:srgbClr val="009900"/>
                </a:solidFill>
              </a:rPr>
              <a:t>Boidae</a:t>
            </a:r>
            <a:r>
              <a:rPr lang="en-US" sz="2800" dirty="0">
                <a:solidFill>
                  <a:srgbClr val="009900"/>
                </a:solidFill>
              </a:rPr>
              <a:t>. They live in the rain forests of South America.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Giraf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41560" y="383040"/>
            <a:ext cx="8686440" cy="8409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 i="1"/>
              <a:t>                        </a:t>
            </a:r>
            <a:r>
              <a:rPr lang="x-none" sz="4000" b="1" i="1">
                <a:solidFill>
                  <a:srgbClr val="FF6600"/>
                </a:solidFill>
              </a:rPr>
              <a:t>Giraffe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120960" y="2232000"/>
            <a:ext cx="3839040" cy="4507920"/>
          </a:xfrm>
        </p:spPr>
        <p:txBody>
          <a:bodyPr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720"/>
              </a:spcBef>
              <a:spcAft>
                <a:spcPts val="0"/>
              </a:spcAft>
              <a:buNone/>
            </a:pPr>
            <a:endParaRPr lang="en-US" sz="3600" b="1" i="1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340" y="1988840"/>
            <a:ext cx="28593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69200"/>
                </a:solidFill>
              </a:rPr>
              <a:t>Giraffe is a mammal. It is the tallest living animal on Earth. Unlike relatives  ("forest giraffe"), </a:t>
            </a:r>
            <a:r>
              <a:rPr lang="hr-HR" sz="2400" dirty="0" smtClean="0">
                <a:solidFill>
                  <a:srgbClr val="F69200"/>
                </a:solidFill>
              </a:rPr>
              <a:t>it</a:t>
            </a:r>
            <a:r>
              <a:rPr lang="en-US" sz="2400" dirty="0" smtClean="0">
                <a:solidFill>
                  <a:srgbClr val="F69200"/>
                </a:solidFill>
              </a:rPr>
              <a:t> lives in African savannas and</a:t>
            </a:r>
            <a:r>
              <a:rPr lang="hr-HR" sz="2400" dirty="0" smtClean="0">
                <a:solidFill>
                  <a:srgbClr val="F69200"/>
                </a:solidFill>
              </a:rPr>
              <a:t> it </a:t>
            </a:r>
            <a:r>
              <a:rPr lang="hr-HR" sz="2400" dirty="0" err="1" smtClean="0">
                <a:solidFill>
                  <a:srgbClr val="F69200"/>
                </a:solidFill>
              </a:rPr>
              <a:t>belongs</a:t>
            </a:r>
            <a:r>
              <a:rPr lang="hr-HR" sz="2400" dirty="0" smtClean="0">
                <a:solidFill>
                  <a:srgbClr val="F69200"/>
                </a:solidFill>
              </a:rPr>
              <a:t> to</a:t>
            </a:r>
            <a:r>
              <a:rPr lang="en-US" sz="2400" dirty="0" smtClean="0">
                <a:solidFill>
                  <a:srgbClr val="F69200"/>
                </a:solidFill>
              </a:rPr>
              <a:t> protected species.</a:t>
            </a:r>
            <a:endParaRPr lang="en-US" sz="2400" dirty="0">
              <a:solidFill>
                <a:srgbClr val="F692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1791" y="297522"/>
            <a:ext cx="176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F69200"/>
                </a:solidFill>
              </a:rPr>
              <a:t>GIRAFFE</a:t>
            </a:r>
            <a:endParaRPr lang="hr-HR" sz="3600" dirty="0">
              <a:solidFill>
                <a:srgbClr val="F692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e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13560" y="383040"/>
            <a:ext cx="8686440" cy="84095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 i="1"/>
              <a:t>                         </a:t>
            </a:r>
            <a:r>
              <a:rPr lang="x-none" sz="4000" b="1" i="1">
                <a:solidFill>
                  <a:srgbClr val="66FF00"/>
                </a:solidFill>
              </a:rPr>
              <a:t>Zebra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503999" y="1612080"/>
            <a:ext cx="2808000" cy="4291920"/>
          </a:xfrm>
        </p:spPr>
        <p:txBody>
          <a:bodyPr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720"/>
              </a:spcBef>
              <a:spcAft>
                <a:spcPts val="0"/>
              </a:spcAft>
              <a:buNone/>
            </a:pPr>
            <a:endParaRPr lang="en-US" sz="3600" b="1" i="1" dirty="0">
              <a:solidFill>
                <a:srgbClr val="66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73732" y="243616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7030A0"/>
                </a:solidFill>
              </a:rPr>
              <a:t>ZEBRA</a:t>
            </a:r>
            <a:endParaRPr lang="hr-HR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556792"/>
            <a:ext cx="32403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Zebras, name for several species of Odd-toed ungulate equines.</a:t>
            </a:r>
            <a:r>
              <a:rPr lang="hr-HR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Their closest relatives are the subgenus horses and donkeys subgenus.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h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2000" y="432000"/>
            <a:ext cx="8686440" cy="8377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4000" b="1" i="1"/>
              <a:t>                          </a:t>
            </a:r>
            <a:r>
              <a:rPr lang="x-none" sz="4000" b="1" i="1">
                <a:solidFill>
                  <a:srgbClr val="330099"/>
                </a:solidFill>
              </a:rPr>
              <a:t>rhino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41560" y="5122440"/>
            <a:ext cx="8686440" cy="2797560"/>
          </a:xfrm>
        </p:spPr>
        <p:txBody>
          <a:bodyPr/>
          <a:lstStyle>
            <a:def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marR="0" lvl="0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marR="0" lvl="1" indent="-324000" algn="l" rtl="0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x-none" sz="24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marR="0" lvl="2" indent="-288000" algn="l" rtl="0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marR="0" lvl="3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x-none" sz="18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marR="0" lvl="4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marR="0" lvl="5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marR="0" lvl="6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marR="0" lvl="7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marR="0" lvl="8" indent="-216000" algn="l" rtl="0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cap="none" spc="0" baseline="0">
                <a:ln>
                  <a:noFill/>
                </a:ln>
                <a:solidFill>
                  <a:srgbClr val="575F6D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720"/>
              </a:spcBef>
              <a:spcAft>
                <a:spcPts val="0"/>
              </a:spcAft>
              <a:buNone/>
            </a:pPr>
            <a:endParaRPr lang="en-US" sz="4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0488" y="454355"/>
            <a:ext cx="1443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rgbClr val="00FF00"/>
                </a:solidFill>
              </a:rPr>
              <a:t>RHINO</a:t>
            </a:r>
            <a:endParaRPr lang="hr-HR" sz="3600" dirty="0">
              <a:solidFill>
                <a:srgbClr val="00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722003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</a:rPr>
              <a:t> They live in Africa and Asia.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wo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 and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On-screen Show (4:3)</PresentationFormat>
  <Paragraphs>58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Title Slide</vt:lpstr>
      <vt:lpstr>Two Content</vt:lpstr>
      <vt:lpstr>Title and Content</vt:lpstr>
      <vt:lpstr>  Wildlife                    animals</vt:lpstr>
      <vt:lpstr>               SIBERIAN TIGER</vt:lpstr>
      <vt:lpstr>                           LION</vt:lpstr>
      <vt:lpstr>PowerPoint Presentation</vt:lpstr>
      <vt:lpstr>PowerPoint Presentation</vt:lpstr>
      <vt:lpstr>                      anaconda</vt:lpstr>
      <vt:lpstr>                        Giraffe</vt:lpstr>
      <vt:lpstr>                         Zebra</vt:lpstr>
      <vt:lpstr>                          rhino</vt:lpstr>
      <vt:lpstr>                                                         CROCODILE</vt:lpstr>
      <vt:lpstr>                                  Leopard</vt:lpstr>
      <vt:lpstr>                                                                  Panda</vt:lpstr>
      <vt:lpstr>PowerPoint Presentation</vt:lpstr>
      <vt:lpstr>                                                    THE END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Wildlife                    animals</dc:title>
  <dc:creator>Vesna</dc:creator>
  <cp:lastModifiedBy>Vesna</cp:lastModifiedBy>
  <cp:revision>1</cp:revision>
  <dcterms:modified xsi:type="dcterms:W3CDTF">2016-06-21T21:41:46Z</dcterms:modified>
</cp:coreProperties>
</file>