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7" r:id="rId11"/>
    <p:sldId id="268" r:id="rId12"/>
    <p:sldId id="271" r:id="rId13"/>
    <p:sldId id="273" r:id="rId14"/>
    <p:sldId id="274" r:id="rId15"/>
    <p:sldId id="272"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C133A74-232C-4D77-BDE1-A7DECB6C48F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25E146-80B1-4536-9542-D8D066271B64}" type="datetimeFigureOut">
              <a:rPr lang="sr-Latn-CS" smtClean="0"/>
              <a:pPr/>
              <a:t>30.1.2015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0C133A74-232C-4D77-BDE1-A7DECB6C48F3}"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25E146-80B1-4536-9542-D8D066271B64}" type="datetimeFigureOut">
              <a:rPr lang="sr-Latn-CS" smtClean="0"/>
              <a:pPr/>
              <a:t>30.1.2015</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133A74-232C-4D77-BDE1-A7DECB6C48F3}"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sz="8800" dirty="0" smtClean="0">
                <a:solidFill>
                  <a:srgbClr val="00FF00"/>
                </a:solidFill>
              </a:rPr>
              <a:t>Animals</a:t>
            </a:r>
            <a:endParaRPr lang="hr-HR" sz="8800" dirty="0">
              <a:solidFill>
                <a:srgbClr val="00FF00"/>
              </a:solidFill>
            </a:endParaRPr>
          </a:p>
        </p:txBody>
      </p:sp>
      <p:sp>
        <p:nvSpPr>
          <p:cNvPr id="3" name="Subtitle 2"/>
          <p:cNvSpPr>
            <a:spLocks noGrp="1"/>
          </p:cNvSpPr>
          <p:nvPr>
            <p:ph type="subTitle" idx="1"/>
          </p:nvPr>
        </p:nvSpPr>
        <p:spPr/>
        <p:txBody>
          <a:bodyPr>
            <a:normAutofit/>
          </a:bodyPr>
          <a:lstStyle/>
          <a:p>
            <a:r>
              <a:rPr lang="hr-HR" sz="5400" dirty="0" smtClean="0">
                <a:solidFill>
                  <a:srgbClr val="FF0000"/>
                </a:solidFill>
              </a:rPr>
              <a:t>By: Fabio Sarić &amp; Kristijan Jurić</a:t>
            </a:r>
          </a:p>
        </p:txBody>
      </p:sp>
      <p:pic>
        <p:nvPicPr>
          <p:cNvPr id="11266" name="Picture 2" descr="https://encrypted-tbn2.gstatic.com/images?q=tbn:ANd9GcQpoYud1EW6-2MYeomnxLAKKmOBbLH41pGghGe9kASoy67UBwQI"/>
          <p:cNvPicPr>
            <a:picLocks noChangeAspect="1" noChangeArrowheads="1"/>
          </p:cNvPicPr>
          <p:nvPr/>
        </p:nvPicPr>
        <p:blipFill>
          <a:blip r:embed="rId2" cstate="print"/>
          <a:srcRect/>
          <a:stretch>
            <a:fillRect/>
          </a:stretch>
        </p:blipFill>
        <p:spPr bwMode="auto">
          <a:xfrm>
            <a:off x="214282" y="4572008"/>
            <a:ext cx="3000396" cy="202962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268" name="Picture 4" descr="https://encrypted-tbn0.gstatic.com/images?q=tbn:ANd9GcS3gtTJbPkTYsu6mh4ZjjmhaZZqebOP_EXScW42_DpIELkuEGuZ6w"/>
          <p:cNvPicPr>
            <a:picLocks noChangeAspect="1" noChangeArrowheads="1"/>
          </p:cNvPicPr>
          <p:nvPr/>
        </p:nvPicPr>
        <p:blipFill>
          <a:blip r:embed="rId3" cstate="print"/>
          <a:srcRect/>
          <a:stretch>
            <a:fillRect/>
          </a:stretch>
        </p:blipFill>
        <p:spPr bwMode="auto">
          <a:xfrm>
            <a:off x="6429388" y="214290"/>
            <a:ext cx="2466975" cy="171448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270" name="Picture 6" descr="https://encrypted-tbn0.gstatic.com/images?q=tbn:ANd9GcQvfJxv001Ki7q8iXHsTBrbYKLMA3G2T9p-BEDSPZCs-FYnm0GPvg"/>
          <p:cNvPicPr>
            <a:picLocks noChangeAspect="1" noChangeArrowheads="1"/>
          </p:cNvPicPr>
          <p:nvPr/>
        </p:nvPicPr>
        <p:blipFill>
          <a:blip r:embed="rId4" cstate="print"/>
          <a:srcRect/>
          <a:stretch>
            <a:fillRect/>
          </a:stretch>
        </p:blipFill>
        <p:spPr bwMode="auto">
          <a:xfrm>
            <a:off x="5786446" y="5072074"/>
            <a:ext cx="2619375" cy="152876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272" name="Picture 8" descr="https://encrypted-tbn1.gstatic.com/images?q=tbn:ANd9GcT4z8tuN-W-AcNGRTGZCtPQVYniAKiwksLGndGssfb4GJ1hjtAOng"/>
          <p:cNvPicPr>
            <a:picLocks noChangeAspect="1" noChangeArrowheads="1"/>
          </p:cNvPicPr>
          <p:nvPr/>
        </p:nvPicPr>
        <p:blipFill>
          <a:blip r:embed="rId5" cstate="print"/>
          <a:srcRect/>
          <a:stretch>
            <a:fillRect/>
          </a:stretch>
        </p:blipFill>
        <p:spPr bwMode="auto">
          <a:xfrm>
            <a:off x="571472" y="1000108"/>
            <a:ext cx="2514600" cy="181927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advClick="0" advTm="10000">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                      </a:t>
            </a:r>
            <a:r>
              <a:rPr lang="hr-HR" sz="7200" dirty="0" smtClean="0"/>
              <a:t>Polar bear</a:t>
            </a:r>
            <a:endParaRPr lang="hr-HR" sz="7200" dirty="0"/>
          </a:p>
        </p:txBody>
      </p:sp>
      <p:sp>
        <p:nvSpPr>
          <p:cNvPr id="3" name="Rectangle 2"/>
          <p:cNvSpPr/>
          <p:nvPr/>
        </p:nvSpPr>
        <p:spPr>
          <a:xfrm>
            <a:off x="285720" y="2071679"/>
            <a:ext cx="8429684" cy="2677656"/>
          </a:xfrm>
          <a:prstGeom prst="rect">
            <a:avLst/>
          </a:prstGeom>
        </p:spPr>
        <p:txBody>
          <a:bodyPr wrap="square">
            <a:spAutoFit/>
          </a:bodyPr>
          <a:lstStyle/>
          <a:p>
            <a:r>
              <a:rPr lang="en-US" sz="2400" dirty="0" smtClean="0">
                <a:solidFill>
                  <a:schemeClr val="tx2">
                    <a:lumMod val="60000"/>
                    <a:lumOff val="40000"/>
                  </a:schemeClr>
                </a:solidFill>
              </a:rPr>
              <a:t> </a:t>
            </a:r>
            <a:r>
              <a:rPr lang="en-US" sz="2400" dirty="0">
                <a:solidFill>
                  <a:schemeClr val="tx2">
                    <a:lumMod val="60000"/>
                    <a:lumOff val="40000"/>
                  </a:schemeClr>
                </a:solidFill>
              </a:rPr>
              <a:t>It is a large bear</a:t>
            </a:r>
            <a:r>
              <a:rPr lang="en-US" sz="2400" dirty="0" smtClean="0">
                <a:solidFill>
                  <a:schemeClr val="tx2">
                    <a:lumMod val="60000"/>
                    <a:lumOff val="40000"/>
                  </a:schemeClr>
                </a:solidFill>
              </a:rPr>
              <a:t>, </a:t>
            </a:r>
            <a:r>
              <a:rPr lang="hr-HR" sz="2400" dirty="0" err="1" smtClean="0">
                <a:solidFill>
                  <a:schemeClr val="tx2">
                    <a:lumMod val="60000"/>
                    <a:lumOff val="40000"/>
                  </a:schemeClr>
                </a:solidFill>
              </a:rPr>
              <a:t>an</a:t>
            </a:r>
            <a:r>
              <a:rPr lang="hr-HR" sz="2400" dirty="0" smtClean="0">
                <a:solidFill>
                  <a:schemeClr val="tx2">
                    <a:lumMod val="60000"/>
                    <a:lumOff val="40000"/>
                  </a:schemeClr>
                </a:solidFill>
              </a:rPr>
              <a:t> </a:t>
            </a:r>
            <a:r>
              <a:rPr lang="en-US" sz="2400" dirty="0" smtClean="0">
                <a:solidFill>
                  <a:schemeClr val="tx2">
                    <a:lumMod val="60000"/>
                    <a:lumOff val="40000"/>
                  </a:schemeClr>
                </a:solidFill>
              </a:rPr>
              <a:t>adult male </a:t>
            </a:r>
            <a:r>
              <a:rPr lang="en-US" sz="2400" dirty="0">
                <a:solidFill>
                  <a:schemeClr val="tx2">
                    <a:lumMod val="60000"/>
                    <a:lumOff val="40000"/>
                  </a:schemeClr>
                </a:solidFill>
              </a:rPr>
              <a:t>weighs around 350–700 kg </a:t>
            </a:r>
            <a:r>
              <a:rPr lang="en-US" sz="2400" dirty="0" smtClean="0">
                <a:solidFill>
                  <a:schemeClr val="tx2">
                    <a:lumMod val="60000"/>
                    <a:lumOff val="40000"/>
                  </a:schemeClr>
                </a:solidFill>
              </a:rPr>
              <a:t>,</a:t>
            </a:r>
            <a:r>
              <a:rPr lang="en-US" sz="2400" dirty="0">
                <a:solidFill>
                  <a:schemeClr val="tx2">
                    <a:lumMod val="60000"/>
                    <a:lumOff val="40000"/>
                  </a:schemeClr>
                </a:solidFill>
              </a:rPr>
              <a:t> while </a:t>
            </a:r>
            <a:r>
              <a:rPr lang="en-US" sz="2400" dirty="0" smtClean="0">
                <a:solidFill>
                  <a:schemeClr val="tx2">
                    <a:lumMod val="60000"/>
                    <a:lumOff val="40000"/>
                  </a:schemeClr>
                </a:solidFill>
              </a:rPr>
              <a:t>a</a:t>
            </a:r>
            <a:r>
              <a:rPr lang="hr-HR" sz="2400" dirty="0" smtClean="0">
                <a:solidFill>
                  <a:schemeClr val="tx2">
                    <a:lumMod val="60000"/>
                    <a:lumOff val="40000"/>
                  </a:schemeClr>
                </a:solidFill>
              </a:rPr>
              <a:t>n</a:t>
            </a:r>
            <a:r>
              <a:rPr lang="en-US" sz="2400" dirty="0" smtClean="0">
                <a:solidFill>
                  <a:schemeClr val="tx2">
                    <a:lumMod val="60000"/>
                    <a:lumOff val="40000"/>
                  </a:schemeClr>
                </a:solidFill>
              </a:rPr>
              <a:t> adult female </a:t>
            </a:r>
            <a:r>
              <a:rPr lang="en-US" sz="2400" dirty="0">
                <a:solidFill>
                  <a:schemeClr val="tx2">
                    <a:lumMod val="60000"/>
                    <a:lumOff val="40000"/>
                  </a:schemeClr>
                </a:solidFill>
              </a:rPr>
              <a:t>is about half that size. Although it is the sister species of the </a:t>
            </a:r>
            <a:r>
              <a:rPr lang="en-US" sz="2400" dirty="0" smtClean="0">
                <a:solidFill>
                  <a:schemeClr val="tx2">
                    <a:lumMod val="60000"/>
                    <a:lumOff val="40000"/>
                  </a:schemeClr>
                </a:solidFill>
              </a:rPr>
              <a:t>brow</a:t>
            </a:r>
            <a:r>
              <a:rPr lang="hr-HR" sz="2400" dirty="0" smtClean="0">
                <a:solidFill>
                  <a:schemeClr val="tx2">
                    <a:lumMod val="60000"/>
                    <a:lumOff val="40000"/>
                  </a:schemeClr>
                </a:solidFill>
              </a:rPr>
              <a:t>n</a:t>
            </a:r>
            <a:r>
              <a:rPr lang="en-US" sz="2400" dirty="0" smtClean="0">
                <a:solidFill>
                  <a:schemeClr val="tx2">
                    <a:lumMod val="60000"/>
                    <a:lumOff val="40000"/>
                  </a:schemeClr>
                </a:solidFill>
              </a:rPr>
              <a:t> </a:t>
            </a:r>
            <a:r>
              <a:rPr lang="en-US" sz="2400" dirty="0" smtClean="0">
                <a:solidFill>
                  <a:schemeClr val="tx2">
                    <a:lumMod val="60000"/>
                    <a:lumOff val="40000"/>
                  </a:schemeClr>
                </a:solidFill>
              </a:rPr>
              <a:t>bear</a:t>
            </a:r>
            <a:r>
              <a:rPr lang="en-US" sz="2400" dirty="0" smtClean="0">
                <a:solidFill>
                  <a:schemeClr val="tx2">
                    <a:lumMod val="60000"/>
                    <a:lumOff val="40000"/>
                  </a:schemeClr>
                </a:solidFill>
              </a:rPr>
              <a:t>,</a:t>
            </a:r>
            <a:r>
              <a:rPr lang="hr-HR" sz="2400" dirty="0" smtClean="0">
                <a:solidFill>
                  <a:schemeClr val="tx2">
                    <a:lumMod val="60000"/>
                    <a:lumOff val="40000"/>
                  </a:schemeClr>
                </a:solidFill>
              </a:rPr>
              <a:t> </a:t>
            </a:r>
            <a:r>
              <a:rPr lang="en-US" sz="2400" dirty="0" smtClean="0">
                <a:solidFill>
                  <a:schemeClr val="tx2">
                    <a:lumMod val="60000"/>
                    <a:lumOff val="40000"/>
                  </a:schemeClr>
                </a:solidFill>
              </a:rPr>
              <a:t>it has </a:t>
            </a:r>
            <a:r>
              <a:rPr lang="en-US" sz="2400" dirty="0">
                <a:solidFill>
                  <a:schemeClr val="tx2">
                    <a:lumMod val="60000"/>
                    <a:lumOff val="40000"/>
                  </a:schemeClr>
                </a:solidFill>
              </a:rPr>
              <a:t>many body characteristics adapted for cold temperatures, for moving across snow, ice, and open water, and for hunting the seals which make up most of its diet</a:t>
            </a:r>
            <a:r>
              <a:rPr lang="en-US" sz="2400" dirty="0" smtClean="0">
                <a:solidFill>
                  <a:schemeClr val="tx2">
                    <a:lumMod val="60000"/>
                    <a:lumOff val="40000"/>
                  </a:schemeClr>
                </a:solidFill>
              </a:rPr>
              <a:t>.</a:t>
            </a:r>
            <a:r>
              <a:rPr lang="en-US" sz="2400" dirty="0">
                <a:solidFill>
                  <a:schemeClr val="tx2">
                    <a:lumMod val="60000"/>
                    <a:lumOff val="40000"/>
                  </a:schemeClr>
                </a:solidFill>
              </a:rPr>
              <a:t> Although most polar bears are born on land, they spend most of their time at sea.</a:t>
            </a:r>
            <a:endParaRPr lang="hr-HR" sz="2400" dirty="0">
              <a:solidFill>
                <a:schemeClr val="tx2">
                  <a:lumMod val="60000"/>
                  <a:lumOff val="40000"/>
                </a:schemeClr>
              </a:solidFill>
            </a:endParaRP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descr="https://encrypted-tbn1.gstatic.com/images?q=tbn:ANd9GcQQaquOA1w3Oph_WS3dWRGlBns3YLPkpA_cFIPnd63dj3QLK4QW4w"/>
          <p:cNvPicPr>
            <a:picLocks noChangeAspect="1" noChangeArrowheads="1"/>
          </p:cNvPicPr>
          <p:nvPr/>
        </p:nvPicPr>
        <p:blipFill>
          <a:blip r:embed="rId2" cstate="print"/>
          <a:srcRect/>
          <a:stretch>
            <a:fillRect/>
          </a:stretch>
        </p:blipFill>
        <p:spPr bwMode="auto">
          <a:xfrm>
            <a:off x="428596" y="1142984"/>
            <a:ext cx="8286808" cy="52149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encrypted-tbn0.gstatic.com/images?q=tbn:ANd9GcRBZlyUmzBOnDouAxG8hqG01gvExfJAPFJuB5-d9_TtvJ61W2Fk"/>
          <p:cNvPicPr>
            <a:picLocks noChangeAspect="1" noChangeArrowheads="1"/>
          </p:cNvPicPr>
          <p:nvPr/>
        </p:nvPicPr>
        <p:blipFill>
          <a:blip r:embed="rId2" cstate="print"/>
          <a:srcRect/>
          <a:stretch>
            <a:fillRect/>
          </a:stretch>
        </p:blipFill>
        <p:spPr bwMode="auto">
          <a:xfrm>
            <a:off x="714348" y="857232"/>
            <a:ext cx="7565953" cy="5643602"/>
          </a:xfrm>
          <a:prstGeom prst="rect">
            <a:avLst/>
          </a:prstGeom>
          <a:ln>
            <a:noFill/>
          </a:ln>
          <a:effectLst>
            <a:softEdge rad="112500"/>
          </a:effectLst>
        </p:spPr>
      </p:pic>
    </p:spTree>
  </p:cSld>
  <p:clrMapOvr>
    <a:masterClrMapping/>
  </p:clrMapOvr>
  <p:transition>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t>
            </a:r>
            <a:r>
              <a:rPr lang="hr-HR" sz="8000" dirty="0" smtClean="0">
                <a:solidFill>
                  <a:schemeClr val="tx1">
                    <a:lumMod val="50000"/>
                    <a:lumOff val="50000"/>
                  </a:schemeClr>
                </a:solidFill>
              </a:rPr>
              <a:t>Elephant</a:t>
            </a:r>
            <a:endParaRPr lang="hr-HR" sz="8000" dirty="0">
              <a:solidFill>
                <a:schemeClr val="tx1">
                  <a:lumMod val="50000"/>
                  <a:lumOff val="50000"/>
                </a:schemeClr>
              </a:solidFill>
            </a:endParaRPr>
          </a:p>
        </p:txBody>
      </p:sp>
      <p:sp>
        <p:nvSpPr>
          <p:cNvPr id="3" name="Rectangle 2"/>
          <p:cNvSpPr/>
          <p:nvPr/>
        </p:nvSpPr>
        <p:spPr>
          <a:xfrm>
            <a:off x="714348" y="2000240"/>
            <a:ext cx="7858180" cy="3046988"/>
          </a:xfrm>
          <a:prstGeom prst="rect">
            <a:avLst/>
          </a:prstGeom>
        </p:spPr>
        <p:txBody>
          <a:bodyPr wrap="square">
            <a:spAutoFit/>
          </a:bodyPr>
          <a:lstStyle/>
          <a:p>
            <a:r>
              <a:rPr lang="en-US" sz="2400" dirty="0" smtClean="0">
                <a:solidFill>
                  <a:schemeClr val="tx1">
                    <a:lumMod val="65000"/>
                    <a:lumOff val="35000"/>
                  </a:schemeClr>
                </a:solidFill>
              </a:rPr>
              <a:t> </a:t>
            </a:r>
            <a:r>
              <a:rPr lang="en-US" sz="2400" dirty="0" smtClean="0">
                <a:solidFill>
                  <a:schemeClr val="tx1">
                    <a:lumMod val="65000"/>
                    <a:lumOff val="35000"/>
                  </a:schemeClr>
                </a:solidFill>
              </a:rPr>
              <a:t>Two species are traditionally </a:t>
            </a:r>
            <a:r>
              <a:rPr lang="en-US" sz="2400" dirty="0" err="1" smtClean="0">
                <a:solidFill>
                  <a:schemeClr val="tx1">
                    <a:lumMod val="65000"/>
                    <a:lumOff val="35000"/>
                  </a:schemeClr>
                </a:solidFill>
              </a:rPr>
              <a:t>recognised</a:t>
            </a:r>
            <a:r>
              <a:rPr lang="en-US" sz="2400" dirty="0" smtClean="0">
                <a:solidFill>
                  <a:schemeClr val="tx1">
                    <a:lumMod val="65000"/>
                    <a:lumOff val="35000"/>
                  </a:schemeClr>
                </a:solidFill>
              </a:rPr>
              <a:t>, the</a:t>
            </a:r>
            <a:r>
              <a:rPr lang="hr-HR" sz="2400" dirty="0" smtClean="0">
                <a:solidFill>
                  <a:schemeClr val="tx1">
                    <a:lumMod val="65000"/>
                    <a:lumOff val="35000"/>
                  </a:schemeClr>
                </a:solidFill>
              </a:rPr>
              <a:t> </a:t>
            </a:r>
            <a:r>
              <a:rPr lang="en-US" sz="2400" dirty="0" smtClean="0">
                <a:solidFill>
                  <a:schemeClr val="tx1">
                    <a:lumMod val="65000"/>
                    <a:lumOff val="35000"/>
                  </a:schemeClr>
                </a:solidFill>
              </a:rPr>
              <a:t>African elephant</a:t>
            </a:r>
            <a:r>
              <a:rPr lang="hr-HR" sz="2400" dirty="0" smtClean="0">
                <a:solidFill>
                  <a:schemeClr val="tx1">
                    <a:lumMod val="65000"/>
                    <a:lumOff val="35000"/>
                  </a:schemeClr>
                </a:solidFill>
              </a:rPr>
              <a:t> </a:t>
            </a:r>
            <a:r>
              <a:rPr lang="en-US" sz="2400" dirty="0" smtClean="0">
                <a:solidFill>
                  <a:schemeClr val="tx1">
                    <a:lumMod val="65000"/>
                    <a:lumOff val="35000"/>
                  </a:schemeClr>
                </a:solidFill>
              </a:rPr>
              <a:t> and the Asian elephant , although some evidence suggests that African bus</a:t>
            </a:r>
            <a:r>
              <a:rPr lang="hr-HR" sz="2400" dirty="0" smtClean="0">
                <a:solidFill>
                  <a:schemeClr val="tx1">
                    <a:lumMod val="65000"/>
                    <a:lumOff val="35000"/>
                  </a:schemeClr>
                </a:solidFill>
              </a:rPr>
              <a:t>h </a:t>
            </a:r>
            <a:r>
              <a:rPr lang="en-US" sz="2400" dirty="0" smtClean="0">
                <a:solidFill>
                  <a:schemeClr val="tx1">
                    <a:lumMod val="65000"/>
                    <a:lumOff val="35000"/>
                  </a:schemeClr>
                </a:solidFill>
              </a:rPr>
              <a:t>elephants and African forest elephants are separate species. Elephants are scattered </a:t>
            </a:r>
            <a:r>
              <a:rPr lang="en-US" sz="2400" dirty="0" smtClean="0">
                <a:solidFill>
                  <a:schemeClr val="tx1">
                    <a:lumMod val="65000"/>
                    <a:lumOff val="35000"/>
                  </a:schemeClr>
                </a:solidFill>
              </a:rPr>
              <a:t>throughout</a:t>
            </a:r>
            <a:r>
              <a:rPr lang="hr-HR" sz="2400" dirty="0" smtClean="0">
                <a:solidFill>
                  <a:schemeClr val="tx1">
                    <a:lumMod val="65000"/>
                    <a:lumOff val="35000"/>
                  </a:schemeClr>
                </a:solidFill>
              </a:rPr>
              <a:t> </a:t>
            </a:r>
            <a:r>
              <a:rPr lang="en-US" sz="2400" dirty="0" smtClean="0">
                <a:solidFill>
                  <a:schemeClr val="tx1">
                    <a:lumMod val="65000"/>
                    <a:lumOff val="35000"/>
                  </a:schemeClr>
                </a:solidFill>
              </a:rPr>
              <a:t>sub-Saharan </a:t>
            </a:r>
            <a:r>
              <a:rPr lang="en-US" sz="2400" dirty="0" smtClean="0">
                <a:solidFill>
                  <a:schemeClr val="tx1">
                    <a:lumMod val="65000"/>
                    <a:lumOff val="35000"/>
                  </a:schemeClr>
                </a:solidFill>
              </a:rPr>
              <a:t>Africa, South Asia, and Southeast Asia. </a:t>
            </a:r>
            <a:r>
              <a:rPr lang="en-US" sz="2400" dirty="0" smtClean="0">
                <a:solidFill>
                  <a:schemeClr val="tx1">
                    <a:lumMod val="65000"/>
                    <a:lumOff val="35000"/>
                  </a:schemeClr>
                </a:solidFill>
              </a:rPr>
              <a:t> </a:t>
            </a:r>
            <a:r>
              <a:rPr lang="en-US" sz="2400" dirty="0" smtClean="0">
                <a:solidFill>
                  <a:schemeClr val="tx1">
                    <a:lumMod val="65000"/>
                    <a:lumOff val="35000"/>
                  </a:schemeClr>
                </a:solidFill>
              </a:rPr>
              <a:t>Male African elephants are the largest surviving terrestrial animals and can reach a height of 4 m and weigh 7,000 kg</a:t>
            </a:r>
            <a:r>
              <a:rPr lang="hr-HR" sz="2400" dirty="0" smtClean="0">
                <a:solidFill>
                  <a:schemeClr val="tx1">
                    <a:lumMod val="65000"/>
                    <a:lumOff val="35000"/>
                  </a:schemeClr>
                </a:solidFill>
              </a:rPr>
              <a:t>.</a:t>
            </a:r>
            <a:endParaRPr lang="hr-HR" sz="2400" dirty="0">
              <a:solidFill>
                <a:schemeClr val="tx1">
                  <a:lumMod val="65000"/>
                  <a:lumOff val="35000"/>
                </a:schemeClr>
              </a:solidFill>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descr="data:image/jpeg;base64,/9j/4AAQSkZJRgABAQAAAQABAAD/2wCEAAkGBxQTEhUUExQWFhUXGBcZFxYYFRQWGBgVGBgYFhcYFxgYHyggGBolHBgYITEhJSkrLi4uGR8zODMsNygtLisBCgoKDg0OGhAQGiwcHCQsLCwsLCwsLCwsLCwsLCwsLCwsLCwsLCwsLCwsLCwsLCwsLCwsLCwsLCwsLCwsLCwsLP/AABEIALcBEwMBIgACEQEDEQH/xAAcAAABBQEBAQAAAAAAAAAAAAADAAECBAUGBwj/xABDEAABAwIDBQUGAwYEBQUAAAABAAIRAyEEEjFBUWFxgQUikaHwBhMyscHRUuHxByNCYnKSFDOCsiSiwuLyFRZTY3P/xAAYAQEBAQEBAAAAAAAAAAAAAAAAAQIDBP/EACERAQEAAgICAwEBAQAAAAAAAAABAhEDIRIxE0FRYTIi/9oADAMBAAIRAxEAPwD0yjCsvrhoWXSxJB56KdWq0nvtkcrLvcXCde1lnaLZhoJ47FcY+QgYaiwDuiAjErFalFplTLAq2dTZVWLG5RsiiQomqhmqml3EK7NyBdWXOlBbUBEggg6EEEeIWoxUU+ZPKUqobOl7xKQlIQPnTZ0rJrIEXKBcp2TQERDMnDlLKlkQIOSzJZEsiB5SzJZE2RAsybMpZE2RA2dRLlLIEjTQRzJZksiWVVClMllSyoEkllSyqB0ksqSCl2c+RJF/orJueA+aE1wAJmynhtOa7Vz3VljoU/eoSi5YsalSdWUvfKs5RlTS+Qz6yiKxQkoTSeVU/aj2hGEwz6sZnnu02/iedJ4C5PAcV5B7Ee09bCPbTM5XaMdMOHEbDucPML1X2n7AGMpBnvDTc12ZrsocJgiHNtLTwINgvGe1cbWoV30ajW56bnMzAE6WlpNwCL8iFzzmu47cdlmq98weNbWptqUzLXeIO1p4hEzLzH9nXbTm1m03WZV7pBOj4lh5k93/AFcF6cQt43cc8pqnzJ5UUyumdp5kpUUk0u05UpQwpBTRtKVKVBKUXYgKlKHKeUNpEppShKEClKUoTEIbKU0pFRKJs7nJByikhtKUpUJTSmjacpKKYpo2lKSgkmjbMq9nlwa0EibnktHD4AtHxHqrDad7GFLFSG5Qe86w+p6CSulvfSd2aM0W3qLgrIZsSNBY2eKi5qjC0HUVFmGE3U8l8FDKpBq0DTCkaAU8mvBnMbdeGe27xU7RxBbeKhboNWNDDsG1p2eOq9t7fxww2Hq1oByMJaCYzO0a2RvMaL5+iDJzRvAM7z5qZXpcMe2z2CS2pSO6owjultw4b17i/VeHezbQ+tRaAb1aYuQTd4m8SvcX6px+jl9oFKE6eFtyRSCK2mFy3tL7Uik40KEOq6PfYhh0ygbX75sOJmFqzG10zoHxEDmQPms3tftunQaCIqOPwtaQRzcRoPn8vP4cZcXkuJ1JJJ4ku58FKk94F/ErleR1nE6aj7V1dtOmRuGZp8ST8l0nZuNZXpio0xsLSRLXbWn58iF5wyvciFZbRaRJbM/oszkrd459PSGMnS/JZvaXtFh6BLS4vqDVlMZiP6jo3qZ4Lg29nsJlpgzpA5j1wV1uHERu/Xr+St5EnEv4r2vruP7traY2Wzu8TbyRKftTiA2D7sn8RYZ/5SB5LnHugwruGcA3vDZqdv2Kz51rwjQ/9x4pxs8AcGM+yDU7cxV4qu/tZ9lmu7Wa0xAnZHRBHaHDwsnlTxjew3bWJ21Z4ZaZ/wCladD2kcLPph38wOW3K4J8FyVOr+E3vrr0lRJdINwVZlUuEd5S7cou2uZ/ULeIJA6wr64RtXuxtOtlpdgdvCmBTqzk/hcf4OB/l+Xy3jyfrnlx67jqSokqWJqMptzve1rdhJEHdG/osXFe09Bvwhzzyyjzv5LpbI5SW+mvmSzLm3e1V7UhG73hnxyrSwHbNKqcolrjo1wAnkRYpMpVuOUaWZJQSWmNtCjO0KLiTVAGjWyebjYDjDfPijU52qFDQneSfoPIDrKldILKTqiG5yr4ivlExO4bzsCmiZIYjEuzhrRIAlx/2tnQT61kFp4iQDBE7DYjmg0KWUXJLiSXGbSdw2DYFMuU0uxffJGuUGUymjbgv2udojJRowC4uNSc125QWAZRe+Y3P4THDzWixxOojaMzgfnK3fbvHCtjajmOLmtimCWAEZLOaBAJAfn1us/s3D7S0Ajh69BYydMXT+wOCzYyluYHvN5sGlo595zV6q5cX+zbDf59T+mmPN7v+hdot4+mM72jCeE6zPaLttuEpZzBe61Nh2u3n+Ubeg2rTGmd7Ze0JwzfdUj++e2c3/xtNgf6jeN0TuXn1BsyXFsidBJ2bRB1Q8U51R5dUJdUeZc6bn9NANFYFPgZjX1ewhccrt3xx0v4Z2Z14MCwBsLaqeIbDfQtzPFU8J3DI2d0A7RZtjvufotj/D5xMxNxbbGhB+i510ihSpggG87QeZiDOsAHqruHqkAtIkbDtG/mi0cA4GDF45cNNuinim5QRtIMHiNh+igzH1jJi1zHERKjTxbmxJ8duyOsoOMtIjUEW2W/JZ9euWyXaC87I732VGrWxbBcmL+XXS1lRxPamfQkjQHZ0CyW1veQSbehdWhSGwQZNr7zv5SgcmTmExv9bUUYk6QjNoQInclSoN6oIU6h9dFpUa5yxOgH3VT3TeKJTIbIJN9gHgiDDG7BPEqTsW0nQ35aqFMNi89BsQalalp100RR6z8wBzk5RABJs3cJ0HJAFNwA2nab+tyi3EU5s4g8bBFDR/D8J0OoBmdRsWmTl02F9JmJuJ2qMuB2yIs77qLgDpEAzeTcbj61CRrgQSfi/wBQNuEx+iDdo+1OIa0DuujaRJPMpLHZkcAZ1TLXlf1nwx/HruMfDHEGDBg8TYecKNAmLtygWAmTA05IOJeHZW6y4E/6e9PQhvirAeu+nnt6OVRdSLq2Y/CwQ0R/G74ndGwBzcrFTEACTOsfX5AqHvREmRzsro9IvKGSizKgQjIRJVTtXHto0alR5cGtaTmaCSDoIA4keN1fyrl/2kNcMC4tJEvY10GJaTod4mEJ3Xk7c1Rxc8l7nOl5NySTLid5m63aLAAIjlsWPhKXeFjsvIFjrZbbRErzZPXHovsRTyYNm97nv88o8mhbwcs3sJpGGoaR7pnm0H5laIC9OtR5bl3RG8dF5N2pjzisQ+q892YpgzZg+ERs3niSvRvaTHihhqjzq4FjBYS9wgeFyeAXljWvAFhH9RPyC5511459iikAc08bXRqbLjp69blGk78QMDrJ5i/kj0XDfPkuNd4lh4Du+O6NemnNbX/qNFwgSJ3+rLna5vpb6qpVex3dmDvkfXYoO0o1g7ug/wDlv4Sq+OrAkDLprCwuzcS5liZ3HXl9lY7Q7TyFsj4ibzpz8QppU8VTA5+rrGxtVtSmWbTb11W6XNySTf5bCPmuW7Wp5ajSLByBqdEMptGpm/jZaWDbJGp5fRVmCPGPyWz2fYQIBjyQQq4bdbwhDZSDTv8AGFde0bxz0VUkXQCeDN9OH2TPq7A3Z6JRcm1V8QwhEEovDjcgcN6VfCzoAeUgobDIjd6EpnOLfhcQdyCnUa3Qgg8fuEBmK90ZnMyYcBqOMKzWrE6wT4TyVfGUw5vwwNo/NUbTabSZnukN6xp5JqdBrSYbcX2xb63QeycMWUmNBkG9zoDcN8FoiL+BvqRy1CqAsbIBDhB5fZJF7u7yd9ElR3+NMEMZqDTFz+NxkeDCeivHUNtA1+ioAAvk3io953S0e7bPS8b1boPFzqT5L1YvNkXaRBDRMCZJ4AadZhM0ZjJPIcFWdXkl+obcczYAcYA8UPAVs9R97yA60WAD7DcS8a6wUl0XG6amVMWqcp1HMLKuP/anQecG1zXd1tVhe2dQQ5o/5i1dqBK5f2+wxq4LEANJNMNcIN8wc17rQZht7crJZ1WsfceQ4BxDjEcvut2n+i53BVCHiD5ErocGZIA2mF5a9cem+yWIz4WmJuyWHpp5Qtd7w1rnvIa1oLnEmwaBJJPALzrsftSphnks7wNnMJgOvsOw634qXtV7QVcU33bP3VKO8A4y/T43i4aLWA23tp2nJNOF4r5Od9qe1xjMQ6o73poi1Jpa4NDB/Fk1JdqTroNirsw2Ruek+Wbf4mg/zN2DlBHFFZhnNJDS4OGtN7s7CN87uNo1upsoj/NYCPxN0NjDmGNXCxB/U8rdu0mhMPM3kO2gGSDsgn42+JEjgrBa52wEdQOmsciOqg2mIg6fwuH4TpyiQRuvsIBt4ck3MZtHj+YRJ6i/VZaZeJLmg5YB3GYvuIjz/XJqdiF7g+bfxCHA/Oy6PGU7cfVvXS6y6z6gBLD47k3oWsLQyxAidRflI3Kr27VALDbLfqYmfkhYLE1HWcOX5Kpi3+8rATZunGLnzUVp08Y7KBP4ekCXeuKhjqmfJ/q+bbeceKDipZTcduXzIn6R1R30gG0wNg/JQDDjKunEunW3C25Vw2DITMKqLzXmNUN9aUHNNr+CcneEUzcUQbyeo+yvMxzTEgtJ26jms97CLKGGhwLTfd+SIvubHXQ2QDVzG/iPqq1OuWHKT3Xb9hRW1ALFvUT5opnttvGw+tiXZP714YQbXP8ASDe6CYLuZi06/Yrb7OoikJAuT3vW6/zVRqPoNgxA3iB6/RVMmm3rb89qIH3nfcpCkCTBtrp5eSATg7Y0uG/edvmkrUnj4n7JIOmdiO62bW0vNzJHOVYq4nu2EE2Gm2ypBxzNMSeM3McNYnyVh7jeILpABOmb6CV6sM+q5Z49w1fE5XBgFgWknjaI43jm4InZNYuNR0xmdwmAAAQs7N3i4bdu8m0gfhAdPVX8OWskaX6WAHyCnH/1Tlnjj/WrYAxrxO3Z0SqjNAmwNxvNiJ4DXqFRr1Ib1AEbSTZTw4uI2a8SdV38e3nnrbUc8NBJ0Ak8gqlCoQySAHWJEz33GSOkhA7Vn3cTGZzAeRcJHUSEF7g5zGl0R33XjWQ0HqDb+VZ0SdPFPabsh2ExL6JIIEOY4CJY64NySCLjm0rV7CqE9+xytJLv5h3RPGSF3Xtr7PjGUJYGmu29J1gSJ7zCdxExNphebNdUwlF9OoxzHvqtzAxOVg08T+ei8nNh416uLLybuDqb/wAuaKQNmoNurcv08ll4bFAiRcbCNI+hV/D1xIELm6I1GkQRcsMAb2GxHgQObQo0mwSZsSCTxjUbgWwOoRqxBgzttHDvfMJmNBBE7r6QIcR00VQ9NuUxAtZw4SBbqWnoUSi6Ha8Dxj4T1aVHFuAh28GeIuPKTCdo27Z+8oF8Rj16+6q4mgWjf8uRKqdt40s7jDDidbWHyQ8Hi3AQ5znHcS3zBEjpI1QHFKLuOy5JgD19FR7Mw0/vDAFw0eIHhJ8VPtXM5oy5iJ73dk7hpYi4nkj4Z0U2t2jXmTNvW9SrAO3J92Y3t/3Qj0nWH8ojwsT63KGLEtvtc3yOb7eKOGGI1iegkn6+aCH15p46JPb5eCTQSPWiBs1437dihUJmDHRFAka6RCeqyRmBQCbUEEO5A8UB78pB47Eq55KRcMs7NvDiEA61+M+e3xRMO4WgRGzXVSNH15T+aLhsMATMzuvcgkG3hdEW+z6cGTrs+6OHkxrsQS6ROzj4j7IwfeYuevS+/wC6KMyrcRPrdvWhSqgbImfUarLaSTa3rapNeZtrt++qDUfXv/2g+aSFRAgSfKU6I36oJcY0FtY9bEntPdDbAzc24A8L36IMgCNHOP6c0dxy/E7NDW7ruE2jqLbypMt4utx1VSk5ziXQYEkTtg6XvEkBauHpOgAGSJMnbJnz+izqF44HkC6ZtwlX8LipJNxoZ3gaD69Vvizk+2ebGj1wW5S7XYLbbT0E+IRsOb7bzA4BVXvzOiJcR4N2ffqrOYTAkkCPE/kvROXd28949TQPa1T4ALnNYbM0ZRPLMT0QaQN3vu4uyjZp3Tb+5BxYPvgTo1og7nOJnrYeKsYNwOgkAQ07Bx4k/IqfLvI+PWKzRBiwWN7QezFLGtioXNcCcjmRIMReR3m8PMLfovhkutE8NNqbssz3iCJJ8zaei63OZaljlMbN2PGu0/ZDG4SXZPesmM1MFxjZLIkdJjes/D9sCMtSWkaWiNl/02r3/EAO7vBeUe1QZWbVLA33THANcPiqP0GQbRJgeN5Xl5cZj6d+O2+2Ie0mzId3YO/1w8UGn7SsY0hzHkuIcXNymLybHdquj7M9iKTaLW1mh9QjM83lriPhBB0Fhxg71tYT2ZpsZkp0wA7W0E7pO1c23GYLt2nW7rMxcASQGONt9ptpbn11qeJaQQSBEzw57lpeyvs83CVMRlbLnwQSLMYL5W8SST4DYqPtZ2Hno/4kzmJGe/8AA4kN88vitSbL05CpjGVXPcRP4RtgcYKtU6YI0aRscDF/6Rt9WRPZX2QqY1rnsdSY1j8hL82YmA6QANzhtC7vsn9m9JhmriKtQxdrXGmzrcu8wrMMqzc5HD0C/iY9C948Ed7RqHBp5T0M6r0DEfs/wZOb98OHvnnzdJ81x37VvZ2jh8LSfQaR+9yPJe95dmYS3MXE2lvmreKyb2k5JayBihUIOwbjad44WHgrdNyy8AwBjBsyt+X3VzQCVzdFt7rQdfWu9RovJifXRRrxb14+aiHmSNqItsbZMDE7t3JAp19t5lKpUn6IqvWN7I+HpWIcLHZ9CpUaEXOv3Uqptz+33QDJAPDThrP2HVXKNMTIIB1BtERe39viVmh3gZN+Z2jhJ6I/vLcR87zPh5qC4WbzANup/OP7k7DLbXMg8enz4IPvZsB9fkd/zUaVQ6ixvv4T85VGhRabHKb8DuB/PqrIpH8JG2YPz22Wcys63eJG6TpfRWQ47ST485QXPeja0TtlomUlUgep+iSDpqj8rgTst64qL2l5ZsBObrcDp3R4qGKYb5tp+0aerK68CXOi4yUx/pF/NpXl29f3sMCMoA+GBA5TPGwCQuIHrbCenMujZmjwyt+iWhk2DRfiTtVmWmbjtJtfLtvtO1Qw/aEOJGp+kqm67bfiJPEqHuzliPPZN/XNPO/SXCLFTGk7bEkk3mwH3tzV3D4prRl0jd66LMbQkcLSOESfJSuXE7zK3OSztjLDcbWKxpdDdBqf6WwfMx5pU3OIlr/FZVXHE1DIjux9vKfJNhHvzjKJsTl1vsn81v5blWPjkiPbnatQtOGpXqVB+8c3VlM6wdjiPLmFS9nuzBna97SKdIn3TLEOqaGod4Gjep2BbDOzwzM53xvA95E6axfQm3mbEqvjsa4EBtsosPkmXLNkw6WK+LAeBBG/gOKvV8UA12XvVPhYy0l50HDjwBWA8vy974yR6HI2HEE7l0ns92eKLPfVB3thdNgYkwfHopjlbf4WaVBgzh8MBU/zKhlw2kkzeOcnjCp9uva/B4gRfJIH9BD58pRe0Mea9QvNmizQfw7zxOqc4fNTqXF2ubHNpCny2Zdei4bZv7PMI2jg2zZ1Vz6h4AnI3l3GNPVdg3ENA1suY7KbkoUWOOUtYxp5hoB81bqQ0wHyuvzSemfj/RsVjCHRsnRcz+0ijn7PqkH4XU3Rye0HyJV5tUmoc17WKpdvtzYWswj4mOjmBmHmFn5O18HA9jPBpMncR1BWk8aco181l+z7ppFu4mesGR4rUFiGk3MALbITDaI5Jw29yfXBTxVVjCczmgjiCeUC6r/43NBAgQNfooLlIRqpUjJQGEnUyfVlapjggITb1puQcY0AHfE+EKwwX0QarjLiRaI2Wi/HkiqtpOwSLaW02+rIoO+dJvHA7uarvJtyG0zqXSRG+VYYwxttbZvI+qgKz4Z4b5+XPyUw4A6eZ3+ghD4Y3E7+P3TAkaz56qi1TMHS3Xd+alF/XyQ2+pKtBkxfx3oHvs8ifsnVhrRtyz1TojoMRT7zRpJk7/NWah+GT/FmcOjiRPrVDpiarZ1DDy0P2U3MzRbQgjiCQJ5d5eR7NlhBDSb7RzM6oGKBywBYGTxKvE90noB1WdXqfDvgmBu3x1CVYdzBYcLoFZlm8iY3kuMeuKI9hMcSAN9zP1R6A1eeg1u2THQ3UibJ9O2WOoFt0eRCqBtyAVadUNmizjMHWB+sqx2X2U6o7KLCe86Zt11PylaktumLdBYTs11UCP4jJIHIbeq1cWGUAGtu6DbZJi53xHmUfH4xlBuSmb6E7hfTcSdqxgHHe5x6la3MeozJvuoEkySbz4pUcHndYGTedwWvR7CeRLrAK0zFUqDbDveJ9eCkx+6ty/BOyuyGU+8+JAkTo0Dn81m9uY/3tgYpg/3HfyVXH499WZMDcqlR9g3d9b/KFcs/qemZj32DkFwExpnZzVhjVBronfCw0JTpg6lA9x3kZj7R4qLnwhpF2BNjok/Ctf3TskeNkzq7nbUdr8ogqxNPCM76TjlcQdDHBDrYl9Rwzvc7Zc2jZbRaPbtOK9Yf/Y//AHFZ2Dpy8D1uXsedf7PwnBbuGw1rqOAw8ha2Go+B9WWVBpsjgPojNdNh5I1ejEeXHYoUqPq6KJUGVsqnVOl48fotHFt7o23PrwWXWeCRA6GZ3RuPRAwp5mN293ft735qwGWNo3a7/wBEHOMpG4mNIGu4cU/vbau11MxE8PsgM1gvccs0eIndCGykPlcRssdqNQvI4kaj6ckLNfbqfn/4oLVCkOfT6DkrVFsWPRVKNWNAfy3K174XmOqAnVOqZxI3BJB2nuRJd/JI36m3rimMtMDcBYRsAPyT4umCGj8Vz/a7XhcKZG0mI18F5HqDxVQxruHjqq7mSdeAU6jQRa/eJmLabuZUm2a7fmd9BGiNBUW56m2wHK7QAfkrGIc0G2gafnc8yp4ajkY55NzYTuESeVvJCY0ZcxMjLMbyHHdwV0wsdl9mGo973GKY0OkxqB4+avYrtZo/d0RA/F5WVHF4lzmiSGiwDQCANdg2WCHSYCb2tfnc/Va3qdMWfrRYMMHd9z3uN4AAvfXb5qVXtUAfu6YAkWmJ5xqsxoi4Ek2CJiokNF8uu6dqzur9rNbtao+czoaNQ0Rb5rMfd0+CJUB7o3y48iYAtwExyUIF92g6KCThI5oTZNzqrDYAnlt9eihVao6K+LNyM18SYSOnEm/AIdR/miOBnZ+SzWpTAAAqFQ2lTdqEGodeam02jRdbipVKsqAshgWlXa7eYe0dP/iK3/6P83EhU+z8P3hxueWz1xWl7VD/AIir/V8xIUsIyHR+ENb5fkvbj6ee+2vg8LtEfX81p0Gxx9evUrPwb4g7eHyK03VWuGwH0LhRVTH4iXgbvUIlLWP0nYgVGwZOy/P0VawzYjNqdT5pAng2zX1g35a35bFmVqUunyt6vz2ardxjDlJB57J+xib+NpjKe8TNgLzI8Q4fwkW8dtkqKrX90zOp/Te1Qpx3dm0/PXSFGoSBljiRwN5HC0a7PGOeDbYNmvONqirWHNjz9dE1R8E7OfobkKi8gW9XnRSJ1lFHZVsQUqlV3ighyfMUBmutr5pIBrAJIj0zFVAA0jYD9voh16oNMSLASedgkkvI9YQaSATaKkSNghpiFMkhuW1mt55jDyUkluJ9oYqqXAtEZYy3/Db5mSh0X2JOgkdJ/JJJQvRVaxOoA2R4/kkKhjadwna4gDptTJKi2/EZTAElu3lrHVV2VpMDWYnmmSVjnfQ2IPe526AQPIIVeldo3D53SSViUWq0QAOfU/lCGaYiEySrOkaVEHbMCT0SzWkpJLGUUw1Q6klOkuaUzqd/mo6pJKDzj22pxiT/ADNafLL9EPBEwSNs7OKdJe3D/Mc77bNA6ctkq01gMG8pJKqBiZL2tPM8hP1+SEO0WjOCbA3MaQYMR18AkkkSnpdtAhxmQO7BG+88o2cFmjFkOOwixvdzRENO8jfy3SkklUX3vvG5m2cLxsjb4whGpJBG24+sTodRBMHekkoCURN52Dz0KI11kkkU+eAhOqSkkiCMc2LuM8k6SS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45060" name="AutoShape 4" descr="data:image/jpeg;base64,/9j/4AAQSkZJRgABAQAAAQABAAD/2wCEAAkGBxQTEhUUExQWFhUXGBcZFxYYFRQWGBgVGBgYFhcYFxgYHyggGBolHBgYITEhJSkrLi4uGR8zODMsNygtLisBCgoKDg0OGhAQGiwcHCQsLCwsLCwsLCwsLCwsLCwsLCwsLCwsLCwsLCwsLCwsLCwsLCwsLCwsLCwsLCwsLCwsLP/AABEIALcBEwMBIgACEQEDEQH/xAAcAAABBQEBAQAAAAAAAAAAAAADAAECBAUGBwj/xABDEAABAwIDBQUGAwYEBQUAAAABAAIRAyEEEjFBUWFxgQUikaHwBhMyscHRUuHxByNCYnKSFDOCsiSiwuLyFRZTY3P/xAAYAQEBAQEBAAAAAAAAAAAAAAAAAQIDBP/EACERAQEAAgICAwEBAQAAAAAAAAABAhEDIRIxE0FRYTIi/9oADAMBAAIRAxEAPwD0yjCsvrhoWXSxJB56KdWq0nvtkcrLvcXCde1lnaLZhoJ47FcY+QgYaiwDuiAjErFalFplTLAq2dTZVWLG5RsiiQomqhmqml3EK7NyBdWXOlBbUBEggg6EEEeIWoxUU+ZPKUqobOl7xKQlIQPnTZ0rJrIEXKBcp2TQERDMnDlLKlkQIOSzJZEsiB5SzJZE2RAsybMpZE2RA2dRLlLIEjTQRzJZksiWVVClMllSyoEkllSyqB0ksqSCl2c+RJF/orJueA+aE1wAJmynhtOa7Vz3VljoU/eoSi5YsalSdWUvfKs5RlTS+Qz6yiKxQkoTSeVU/aj2hGEwz6sZnnu02/iedJ4C5PAcV5B7Ee09bCPbTM5XaMdMOHEbDucPML1X2n7AGMpBnvDTc12ZrsocJgiHNtLTwINgvGe1cbWoV30ajW56bnMzAE6WlpNwCL8iFzzmu47cdlmq98weNbWptqUzLXeIO1p4hEzLzH9nXbTm1m03WZV7pBOj4lh5k93/AFcF6cQt43cc8pqnzJ5UUyumdp5kpUUk0u05UpQwpBTRtKVKVBKUXYgKlKHKeUNpEppShKEClKUoTEIbKU0pFRKJs7nJByikhtKUpUJTSmjacpKKYpo2lKSgkmjbMq9nlwa0EibnktHD4AtHxHqrDad7GFLFSG5Qe86w+p6CSulvfSd2aM0W3qLgrIZsSNBY2eKi5qjC0HUVFmGE3U8l8FDKpBq0DTCkaAU8mvBnMbdeGe27xU7RxBbeKhboNWNDDsG1p2eOq9t7fxww2Hq1oByMJaCYzO0a2RvMaL5+iDJzRvAM7z5qZXpcMe2z2CS2pSO6owjultw4b17i/VeHezbQ+tRaAb1aYuQTd4m8SvcX6px+jl9oFKE6eFtyRSCK2mFy3tL7Uik40KEOq6PfYhh0ygbX75sOJmFqzG10zoHxEDmQPms3tftunQaCIqOPwtaQRzcRoPn8vP4cZcXkuJ1JJJ4ku58FKk94F/ErleR1nE6aj7V1dtOmRuGZp8ST8l0nZuNZXpio0xsLSRLXbWn58iF5wyvciFZbRaRJbM/oszkrd459PSGMnS/JZvaXtFh6BLS4vqDVlMZiP6jo3qZ4Lg29nsJlpgzpA5j1wV1uHERu/Xr+St5EnEv4r2vruP7traY2Wzu8TbyRKftTiA2D7sn8RYZ/5SB5LnHugwruGcA3vDZqdv2Kz51rwjQ/9x4pxs8AcGM+yDU7cxV4qu/tZ9lmu7Wa0xAnZHRBHaHDwsnlTxjew3bWJ21Z4ZaZ/wCladD2kcLPph38wOW3K4J8FyVOr+E3vrr0lRJdINwVZlUuEd5S7cou2uZ/ULeIJA6wr64RtXuxtOtlpdgdvCmBTqzk/hcf4OB/l+Xy3jyfrnlx67jqSokqWJqMptzve1rdhJEHdG/osXFe09Bvwhzzyyjzv5LpbI5SW+mvmSzLm3e1V7UhG73hnxyrSwHbNKqcolrjo1wAnkRYpMpVuOUaWZJQSWmNtCjO0KLiTVAGjWyebjYDjDfPijU52qFDQneSfoPIDrKldILKTqiG5yr4ivlExO4bzsCmiZIYjEuzhrRIAlx/2tnQT61kFp4iQDBE7DYjmg0KWUXJLiSXGbSdw2DYFMuU0uxffJGuUGUymjbgv2udojJRowC4uNSc125QWAZRe+Y3P4THDzWixxOojaMzgfnK3fbvHCtjajmOLmtimCWAEZLOaBAJAfn1us/s3D7S0Ajh69BYydMXT+wOCzYyluYHvN5sGlo595zV6q5cX+zbDf59T+mmPN7v+hdot4+mM72jCeE6zPaLttuEpZzBe61Nh2u3n+Ubeg2rTGmd7Ze0JwzfdUj++e2c3/xtNgf6jeN0TuXn1BsyXFsidBJ2bRB1Q8U51R5dUJdUeZc6bn9NANFYFPgZjX1ewhccrt3xx0v4Z2Z14MCwBsLaqeIbDfQtzPFU8J3DI2d0A7RZtjvufotj/D5xMxNxbbGhB+i510ihSpggG87QeZiDOsAHqruHqkAtIkbDtG/mi0cA4GDF45cNNuinim5QRtIMHiNh+igzH1jJi1zHERKjTxbmxJ8duyOsoOMtIjUEW2W/JZ9euWyXaC87I732VGrWxbBcmL+XXS1lRxPamfQkjQHZ0CyW1veQSbehdWhSGwQZNr7zv5SgcmTmExv9bUUYk6QjNoQInclSoN6oIU6h9dFpUa5yxOgH3VT3TeKJTIbIJN9gHgiDDG7BPEqTsW0nQ35aqFMNi89BsQalalp100RR6z8wBzk5RABJs3cJ0HJAFNwA2nab+tyi3EU5s4g8bBFDR/D8J0OoBmdRsWmTl02F9JmJuJ2qMuB2yIs77qLgDpEAzeTcbj61CRrgQSfi/wBQNuEx+iDdo+1OIa0DuujaRJPMpLHZkcAZ1TLXlf1nwx/HruMfDHEGDBg8TYecKNAmLtygWAmTA05IOJeHZW6y4E/6e9PQhvirAeu+nnt6OVRdSLq2Y/CwQ0R/G74ndGwBzcrFTEACTOsfX5AqHvREmRzsro9IvKGSizKgQjIRJVTtXHto0alR5cGtaTmaCSDoIA4keN1fyrl/2kNcMC4tJEvY10GJaTod4mEJ3Xk7c1Rxc8l7nOl5NySTLid5m63aLAAIjlsWPhKXeFjsvIFjrZbbRErzZPXHovsRTyYNm97nv88o8mhbwcs3sJpGGoaR7pnm0H5laIC9OtR5bl3RG8dF5N2pjzisQ+q892YpgzZg+ERs3niSvRvaTHihhqjzq4FjBYS9wgeFyeAXljWvAFhH9RPyC5511459iikAc08bXRqbLjp69blGk78QMDrJ5i/kj0XDfPkuNd4lh4Du+O6NemnNbX/qNFwgSJ3+rLna5vpb6qpVex3dmDvkfXYoO0o1g7ug/wDlv4Sq+OrAkDLprCwuzcS5liZ3HXl9lY7Q7TyFsj4ibzpz8QppU8VTA5+rrGxtVtSmWbTb11W6XNySTf5bCPmuW7Wp5ajSLByBqdEMptGpm/jZaWDbJGp5fRVmCPGPyWz2fYQIBjyQQq4bdbwhDZSDTv8AGFde0bxz0VUkXQCeDN9OH2TPq7A3Z6JRcm1V8QwhEEovDjcgcN6VfCzoAeUgobDIjd6EpnOLfhcQdyCnUa3Qgg8fuEBmK90ZnMyYcBqOMKzWrE6wT4TyVfGUw5vwwNo/NUbTabSZnukN6xp5JqdBrSYbcX2xb63QeycMWUmNBkG9zoDcN8FoiL+BvqRy1CqAsbIBDhB5fZJF7u7yd9ElR3+NMEMZqDTFz+NxkeDCeivHUNtA1+ioAAvk3io953S0e7bPS8b1boPFzqT5L1YvNkXaRBDRMCZJ4AadZhM0ZjJPIcFWdXkl+obcczYAcYA8UPAVs9R97yA60WAD7DcS8a6wUl0XG6amVMWqcp1HMLKuP/anQecG1zXd1tVhe2dQQ5o/5i1dqBK5f2+wxq4LEANJNMNcIN8wc17rQZht7crJZ1WsfceQ4BxDjEcvut2n+i53BVCHiD5ErocGZIA2mF5a9cem+yWIz4WmJuyWHpp5Qtd7w1rnvIa1oLnEmwaBJJPALzrsftSphnks7wNnMJgOvsOw634qXtV7QVcU33bP3VKO8A4y/T43i4aLWA23tp2nJNOF4r5Od9qe1xjMQ6o73poi1Jpa4NDB/Fk1JdqTroNirsw2Ruek+Wbf4mg/zN2DlBHFFZhnNJDS4OGtN7s7CN87uNo1upsoj/NYCPxN0NjDmGNXCxB/U8rdu0mhMPM3kO2gGSDsgn42+JEjgrBa52wEdQOmsciOqg2mIg6fwuH4TpyiQRuvsIBt4ck3MZtHj+YRJ6i/VZaZeJLmg5YB3GYvuIjz/XJqdiF7g+bfxCHA/Oy6PGU7cfVvXS6y6z6gBLD47k3oWsLQyxAidRflI3Kr27VALDbLfqYmfkhYLE1HWcOX5Kpi3+8rATZunGLnzUVp08Y7KBP4ekCXeuKhjqmfJ/q+bbeceKDipZTcduXzIn6R1R30gG0wNg/JQDDjKunEunW3C25Vw2DITMKqLzXmNUN9aUHNNr+CcneEUzcUQbyeo+yvMxzTEgtJ26jms97CLKGGhwLTfd+SIvubHXQ2QDVzG/iPqq1OuWHKT3Xb9hRW1ALFvUT5opnttvGw+tiXZP714YQbXP8ASDe6CYLuZi06/Yrb7OoikJAuT3vW6/zVRqPoNgxA3iB6/RVMmm3rb89qIH3nfcpCkCTBtrp5eSATg7Y0uG/edvmkrUnj4n7JIOmdiO62bW0vNzJHOVYq4nu2EE2Gm2ypBxzNMSeM3McNYnyVh7jeILpABOmb6CV6sM+q5Z49w1fE5XBgFgWknjaI43jm4InZNYuNR0xmdwmAAAQs7N3i4bdu8m0gfhAdPVX8OWskaX6WAHyCnH/1Tlnjj/WrYAxrxO3Z0SqjNAmwNxvNiJ4DXqFRr1Ib1AEbSTZTw4uI2a8SdV38e3nnrbUc8NBJ0Ak8gqlCoQySAHWJEz33GSOkhA7Vn3cTGZzAeRcJHUSEF7g5zGl0R33XjWQ0HqDb+VZ0SdPFPabsh2ExL6JIIEOY4CJY64NySCLjm0rV7CqE9+xytJLv5h3RPGSF3Xtr7PjGUJYGmu29J1gSJ7zCdxExNphebNdUwlF9OoxzHvqtzAxOVg08T+ei8nNh416uLLybuDqb/wAuaKQNmoNurcv08ll4bFAiRcbCNI+hV/D1xIELm6I1GkQRcsMAb2GxHgQObQo0mwSZsSCTxjUbgWwOoRqxBgzttHDvfMJmNBBE7r6QIcR00VQ9NuUxAtZw4SBbqWnoUSi6Ha8Dxj4T1aVHFuAh28GeIuPKTCdo27Z+8oF8Rj16+6q4mgWjf8uRKqdt40s7jDDidbWHyQ8Hi3AQ5znHcS3zBEjpI1QHFKLuOy5JgD19FR7Mw0/vDAFw0eIHhJ8VPtXM5oy5iJ73dk7hpYi4nkj4Z0U2t2jXmTNvW9SrAO3J92Y3t/3Qj0nWH8ojwsT63KGLEtvtc3yOb7eKOGGI1iegkn6+aCH15p46JPb5eCTQSPWiBs1437dihUJmDHRFAka6RCeqyRmBQCbUEEO5A8UB78pB47Eq55KRcMs7NvDiEA61+M+e3xRMO4WgRGzXVSNH15T+aLhsMATMzuvcgkG3hdEW+z6cGTrs+6OHkxrsQS6ROzj4j7IwfeYuevS+/wC6KMyrcRPrdvWhSqgbImfUarLaSTa3rapNeZtrt++qDUfXv/2g+aSFRAgSfKU6I36oJcY0FtY9bEntPdDbAzc24A8L36IMgCNHOP6c0dxy/E7NDW7ruE2jqLbypMt4utx1VSk5ziXQYEkTtg6XvEkBauHpOgAGSJMnbJnz+izqF44HkC6ZtwlX8LipJNxoZ3gaD69Vvizk+2ebGj1wW5S7XYLbbT0E+IRsOb7bzA4BVXvzOiJcR4N2ffqrOYTAkkCPE/kvROXd28949TQPa1T4ALnNYbM0ZRPLMT0QaQN3vu4uyjZp3Tb+5BxYPvgTo1og7nOJnrYeKsYNwOgkAQ07Bx4k/IqfLvI+PWKzRBiwWN7QezFLGtioXNcCcjmRIMReR3m8PMLfovhkutE8NNqbssz3iCJJ8zaei63OZaljlMbN2PGu0/ZDG4SXZPesmM1MFxjZLIkdJjes/D9sCMtSWkaWiNl/02r3/EAO7vBeUe1QZWbVLA33THANcPiqP0GQbRJgeN5Xl5cZj6d+O2+2Ie0mzId3YO/1w8UGn7SsY0hzHkuIcXNymLybHdquj7M9iKTaLW1mh9QjM83lriPhBB0Fhxg71tYT2ZpsZkp0wA7W0E7pO1c23GYLt2nW7rMxcASQGONt9ptpbn11qeJaQQSBEzw57lpeyvs83CVMRlbLnwQSLMYL5W8SST4DYqPtZ2Hno/4kzmJGe/8AA4kN88vitSbL05CpjGVXPcRP4RtgcYKtU6YI0aRscDF/6Rt9WRPZX2QqY1rnsdSY1j8hL82YmA6QANzhtC7vsn9m9JhmriKtQxdrXGmzrcu8wrMMqzc5HD0C/iY9C948Ed7RqHBp5T0M6r0DEfs/wZOb98OHvnnzdJ81x37VvZ2jh8LSfQaR+9yPJe95dmYS3MXE2lvmreKyb2k5JayBihUIOwbjad44WHgrdNyy8AwBjBsyt+X3VzQCVzdFt7rQdfWu9RovJifXRRrxb14+aiHmSNqItsbZMDE7t3JAp19t5lKpUn6IqvWN7I+HpWIcLHZ9CpUaEXOv3Uqptz+33QDJAPDThrP2HVXKNMTIIB1BtERe39viVmh3gZN+Z2jhJ6I/vLcR87zPh5qC4WbzANup/OP7k7DLbXMg8enz4IPvZsB9fkd/zUaVQ6ixvv4T85VGhRabHKb8DuB/PqrIpH8JG2YPz22Wcys63eJG6TpfRWQ47ST485QXPeja0TtlomUlUgep+iSDpqj8rgTst64qL2l5ZsBObrcDp3R4qGKYb5tp+0aerK68CXOi4yUx/pF/NpXl29f3sMCMoA+GBA5TPGwCQuIHrbCenMujZmjwyt+iWhk2DRfiTtVmWmbjtJtfLtvtO1Qw/aEOJGp+kqm67bfiJPEqHuzliPPZN/XNPO/SXCLFTGk7bEkk3mwH3tzV3D4prRl0jd66LMbQkcLSOESfJSuXE7zK3OSztjLDcbWKxpdDdBqf6WwfMx5pU3OIlr/FZVXHE1DIjux9vKfJNhHvzjKJsTl1vsn81v5blWPjkiPbnatQtOGpXqVB+8c3VlM6wdjiPLmFS9nuzBna97SKdIn3TLEOqaGod4Gjep2BbDOzwzM53xvA95E6axfQm3mbEqvjsa4EBtsosPkmXLNkw6WK+LAeBBG/gOKvV8UA12XvVPhYy0l50HDjwBWA8vy974yR6HI2HEE7l0ns92eKLPfVB3thdNgYkwfHopjlbf4WaVBgzh8MBU/zKhlw2kkzeOcnjCp9uva/B4gRfJIH9BD58pRe0Mea9QvNmizQfw7zxOqc4fNTqXF2ubHNpCny2Zdei4bZv7PMI2jg2zZ1Vz6h4AnI3l3GNPVdg3ENA1suY7KbkoUWOOUtYxp5hoB81bqQ0wHyuvzSemfj/RsVjCHRsnRcz+0ijn7PqkH4XU3Rye0HyJV5tUmoc17WKpdvtzYWswj4mOjmBmHmFn5O18HA9jPBpMncR1BWk8aco181l+z7ppFu4mesGR4rUFiGk3MALbITDaI5Jw29yfXBTxVVjCczmgjiCeUC6r/43NBAgQNfooLlIRqpUjJQGEnUyfVlapjggITb1puQcY0AHfE+EKwwX0QarjLiRaI2Wi/HkiqtpOwSLaW02+rIoO+dJvHA7uarvJtyG0zqXSRG+VYYwxttbZvI+qgKz4Z4b5+XPyUw4A6eZ3+ghD4Y3E7+P3TAkaz56qi1TMHS3Xd+alF/XyQ2+pKtBkxfx3oHvs8ifsnVhrRtyz1TojoMRT7zRpJk7/NWah+GT/FmcOjiRPrVDpiarZ1DDy0P2U3MzRbQgjiCQJ5d5eR7NlhBDSb7RzM6oGKBywBYGTxKvE90noB1WdXqfDvgmBu3x1CVYdzBYcLoFZlm8iY3kuMeuKI9hMcSAN9zP1R6A1eeg1u2THQ3UibJ9O2WOoFt0eRCqBtyAVadUNmizjMHWB+sqx2X2U6o7KLCe86Zt11PylaktumLdBYTs11UCP4jJIHIbeq1cWGUAGtu6DbZJi53xHmUfH4xlBuSmb6E7hfTcSdqxgHHe5x6la3MeozJvuoEkySbz4pUcHndYGTedwWvR7CeRLrAK0zFUqDbDveJ9eCkx+6ty/BOyuyGU+8+JAkTo0Dn81m9uY/3tgYpg/3HfyVXH499WZMDcqlR9g3d9b/KFcs/qemZj32DkFwExpnZzVhjVBronfCw0JTpg6lA9x3kZj7R4qLnwhpF2BNjok/Ctf3TskeNkzq7nbUdr8ogqxNPCM76TjlcQdDHBDrYl9Rwzvc7Zc2jZbRaPbtOK9Yf/Y//AHFZ2Dpy8D1uXsedf7PwnBbuGw1rqOAw8ha2Go+B9WWVBpsjgPojNdNh5I1ejEeXHYoUqPq6KJUGVsqnVOl48fotHFt7o23PrwWXWeCRA6GZ3RuPRAwp5mN293ft735qwGWNo3a7/wBEHOMpG4mNIGu4cU/vbau11MxE8PsgM1gvccs0eIndCGykPlcRssdqNQvI4kaj6ckLNfbqfn/4oLVCkOfT6DkrVFsWPRVKNWNAfy3K174XmOqAnVOqZxI3BJB2nuRJd/JI36m3rimMtMDcBYRsAPyT4umCGj8Vz/a7XhcKZG0mI18F5HqDxVQxruHjqq7mSdeAU6jQRa/eJmLabuZUm2a7fmd9BGiNBUW56m2wHK7QAfkrGIc0G2gafnc8yp4ajkY55NzYTuESeVvJCY0ZcxMjLMbyHHdwV0wsdl9mGo973GKY0OkxqB4+avYrtZo/d0RA/F5WVHF4lzmiSGiwDQCANdg2WCHSYCb2tfnc/Va3qdMWfrRYMMHd9z3uN4AAvfXb5qVXtUAfu6YAkWmJ5xqsxoi4Ek2CJiokNF8uu6dqzur9rNbtao+czoaNQ0Rb5rMfd0+CJUB7o3y48iYAtwExyUIF92g6KCThI5oTZNzqrDYAnlt9eihVao6K+LNyM18SYSOnEm/AIdR/miOBnZ+SzWpTAAAqFQ2lTdqEGodeam02jRdbipVKsqAshgWlXa7eYe0dP/iK3/6P83EhU+z8P3hxueWz1xWl7VD/AIir/V8xIUsIyHR+ENb5fkvbj6ee+2vg8LtEfX81p0Gxx9evUrPwb4g7eHyK03VWuGwH0LhRVTH4iXgbvUIlLWP0nYgVGwZOy/P0VawzYjNqdT5pAng2zX1g35a35bFmVqUunyt6vz2ardxjDlJB57J+xib+NpjKe8TNgLzI8Q4fwkW8dtkqKrX90zOp/Te1Qpx3dm0/PXSFGoSBljiRwN5HC0a7PGOeDbYNmvONqirWHNjz9dE1R8E7OfobkKi8gW9XnRSJ1lFHZVsQUqlV3ighyfMUBmutr5pIBrAJIj0zFVAA0jYD9voh16oNMSLASedgkkvI9YQaSATaKkSNghpiFMkhuW1mt55jDyUkluJ9oYqqXAtEZYy3/Db5mSh0X2JOgkdJ/JJJQvRVaxOoA2R4/kkKhjadwna4gDptTJKi2/EZTAElu3lrHVV2VpMDWYnmmSVjnfQ2IPe526AQPIIVeldo3D53SSViUWq0QAOfU/lCGaYiEySrOkaVEHbMCT0SzWkpJLGUUw1Q6klOkuaUzqd/mo6pJKDzj22pxiT/ADNafLL9EPBEwSNs7OKdJe3D/Mc77bNA6ctkq01gMG8pJKqBiZL2tPM8hP1+SEO0WjOCbA3MaQYMR18AkkkSnpdtAhxmQO7BG+88o2cFmjFkOOwixvdzRENO8jfy3SkklUX3vvG5m2cLxsjb4whGpJBG24+sTodRBMHekkoCURN52Dz0KI11kkkU+eAhOqSkkiCMc2LuM8k6SS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45062" name="AutoShape 6" descr="data:image/jpeg;base64,/9j/4AAQSkZJRgABAQAAAQABAAD/2wCEAAkGBxQTEhUUExQWFhQXFRUXGBgYGBoYFxUYGBwXGBcXGBcYHCggGBolHBYYITEhJSkrLi4uFx8zODMsNygtLisBCgoKDg0OGxAQGiwlICQsLCwsLCwsLCwsLCwsLCwsLCwsLCwsLCwsLCwsLCwsLCwsLCwsLCw0LCwsLCwsLCwsLP/AABEIAMIBAwMBIgACEQEDEQH/xAAcAAABBQEBAQAAAAAAAAAAAAAEAAIDBQYBBwj/xABAEAABAgQDBAgEBAUEAgMBAAABAhEAAyExBBJBBVFhcQYTIoGRobHwMsHR4QdCUvEUI2JyghUzkqIWY4OywkP/xAAaAQADAQEBAQAAAAAAAAAAAAABAgMEAAUG/8QAMREAAgIBAwIDBgYCAwAAAAAAAAECEQMSITEEURNBYSJSgZGh8BQyQnGxwTPhFUPR/9oADAMBAAIRAxEAPwD1YTo5ngJPOHpW0U0i6ixSuGINYDE+OifA0nai1C6QHiVRAMTDFzo5RObETE2HRrAiqwVKmsIZoCYQrDpNwIjKstjEa8RAvWk3jowbA5JD5uOYsYAxa85cQ+Y5vDQiNEYJbkJTb2BlSi0RdVB3VxBOmpTx5Q7yRirkxFBydJEPVQuqjhxyQ1DXlDk46Xq45j6PCLqcb8x30+ReRzqoXVQVLUlViD3w/qoopp8E3FrkB6qF1UHdVC6qDqBQB1UdRIcwb1UOTLjnI5RIZWESpQD/AHi+lpDMNIr8NLSC8HdcGLRlyttmnHSRHPSHD6WgKdjGLRDMWol3iFSIpHEvMSWXsO2g6k0trFWZUWTFmiPqotD2VRKTt2AGVDTKg8yoaZUPYlFVjJJKWStMskjtqLBIuo9yQTFQvDTUTZKZEzr+u7ClZusRLIOUrVlNAFEBnd6PGkxmATMSUrDhwaEpIKSClSVJIKVAgEEVDRBs3ZKJGbq8+ZRClKUtS1kpASntLJNAABuic3kb9l0v7HisfMluQpw6kjLMYrFygEJ7nrHYsly3Lm/h6RyHi2kr5FlVuuC7eOvHDHWjHRrsblJhpiUKjihBSAyKFEmWE0PSEsYIcCYFmbQSCwBVyt4mAMTj1qPZOUbh8zfwjPk6nHHzv9jRj6bJLyr9y6MNDGxB5GMriJalXUe9zEJwbWPheM34+uI/U0/8ffMvobLJCKYz+z8fMRRRK07jpyPsQVjMf1gYAhOr6kfKLrrYONrnsQl0c4yp8dxYzFkkhPw2584r504gc90TCWAPvrA82VXjGLJNy3ka4RUVSAlrUTdw9vXlEScTpxg9GGU78uPOKub2VqFHB/b5RFyLKIXOm9n+o+UN2fMmozEzVMTQOyU7mar74gVNDUb6+/lHUzAauyQ48L092hoya4Fkky1l49eqlDv+scmbYINFE+fhFIjEy3qCo+/3guRMChmDa90d4k+7+YdEOyLCb0jKGdiNQzHxFjF1szaUqeP5aqs5SaKHdqOIpGIxiHenfGdxO0/4aYlSSpKxVJFgRvGo0I3Exs6fPJ7Pcy5+nhVrY9myRwpiPYuNGIw8uekMJiAprsbKS/BQI7oLyR6FnnUDGXHDLgnLHMsdYKBTLhyMMVWET5YsMOqkCU2kGMEyonYNSbiIDLjRKIIrFbiZABpaBDJfIZY64K0y451cFlENyRXUToGyQoMAhR2o7SdzQs0OCBDgkQg9jAIeBDhHUiAcRzFhIc0EUmOxpWWHw6fWBdv7TzKypPZBamp3/SBOt47/ADaPN6nqNT0x4/k9Hp8GlanyFZhpDJhA5xE7t3RKfP0jCzamMMxWnp5x001hx8IFnTu/3rCtFFIlXOYPuh8hSihKj3C9OJ3xQ7Xx2UJQCQVqAfVuHhF2lJKQE0ZgS9+EPFUrJzlboNkrehETJEVS5wl3qfEw9GKNxTdFHKyaRa5w9recUXSZBKkrSCwSyjvY0fjfy4QXLxB5j3rAPSPFj+GZ2OYFuAr8hCedIb1KWXOU7CjHUXbT3v4xNMwykpZRenP9y0HYKSpabDIAztUkfQj0g+RgCp0mo36hvrAcqdB0+Zn8PJc5Ruqd3hFxNAlIY/Ed9AOZ+kGTEplMlArv3E39+kVfU5lOovX7+EC63Y3OyB5spTPQV/SSR3mMt0jlZw11JqKNG12gjs0p7a0ZjH4TtuTQhq7x3Xi2GdOyeWNqj0j8KZKk7LkhQZzOUP7TMWx7798aeYkaRhOgHSApbCzTT/8Aird/6z40PdujeBMerBpq0eVki4umRZY5liYojgEPZOiEphwBEPMcjjqock747MS4rEUJS3haGsjmymtERTBBtDAiKJiNETQolyQo6wUCJxKP1DxiRM1O8eMZhK4emZwjY+nXcyLOzUCKzbWNyjIm5v8ASK5E3nAWPmOCax5nXy8KoJ7v+D0eij4nttbIrsaSfLu3H08IUg096e/WOgg+/fHwjiEM4PHxp9o8dnrIJlHlCXNGvr94Ez5d54/bSIJk46m3KvOvusA6w9WIbfAUzFPSoG/9R4N6xHPnk86n2PfnAi5j7mtwhqOT3J5gSogqAU1R/TpTddu+LSXjcqTl0/bxLiKeUr6/QN7vE/WUQH1D2D5akjxMFdgSd7ha0AFINVlio7h8oLmVZjAGypwmKWs79dT9BBmGBUSrQktyGsI2wo6pVWij2wVKWlGhcVDMMpfWNEpgYrtpYPOLPcA8W3Q0XTFbLKXjE0lDi5tqQPFvWDp81hlQLMe8xjcDju2JhcJcy1/0rSVGz6u/Ipiy2wZk2SV4dagUEFk6gPmcF8xcjw74osabFc6QVtHFKcJIYnvccOcNJZQqz/Old/25xX7GxMyaBmBUUECoZyUuaAnU+lrQTOlkFy7unmai24RKap0PjdbhOMxCQA935mMztrGhi3txm9DFzipZCQa76BvhDlyb6eMZ7aUsh7/GsGo/KhJF/wClKofFVnZG6Ks7TLDK5URlAF8zkBuLj0j6GkFWVOb4sozf3NXzj566J7AXjcWJLlKQFKmKDOhKaEh6PmIAvd9DH0KnjU749fHBJHl5p2x7w14UcilEbETHCYRhrx1AsRhPHHjkGjrOlUNMIw0waBYnhRx4UGgWZNocIrQvjDwriY1fiYdzBoYdMU0BYqdb3xhs2aWbhrzgDE4jfvMfN9Zl8TNJ/ex9J0kNOGK9P5Hld4jXO9/KIUza/eOLPsv6xnRpYlLG8jVhqfYiGbONHIpv4Xsz+90NWqprv39+ntoYUem709sPFmSEsmlqce2HPdEBAdvfv7w9+HvdDC/c/wC3ygo4mC2tvLeYA97oSEhRIcjs5XFwNa77tEN28PP6gnvh+DXV+/8A5doDh2fUQGFckqCJSUyxfhcDefPwi7lzXAZhQfvAK0OBrSj6eMcmTmdiAKAvZwNw74XkaqLKaPhAPnD5PaCg1edeDwLhMSktVzXwtXviwkMSTpQMPdawPQV0efYHEN/GSy/ZxCVN/cAPl5RdCYtIl9UvK5QSBQKKgGF73t9Iz+JWlO1MRLSeyseKkVDf4vF9sea5QS2YKSly5Ygiu5yFU9tpl5ffkSW5o8Jhmzs7V8Sf3+0Dziz1qCzcOfD0aLiUGSEsOdPlAU6WM1Rd7a1VU15ecZpGiIHipIIua9kAUBzM5ZnFjGc2jLSpKzWqUzHdyXSpCwAeAJ740+0LNUNZgHURY1tVozWNw4ZTLVQHcR2mSBYflXfjo0Uxiy4Ln8JkpQrGTC5UpctO5mClHxK/IR6Edop3GPJOgWO6ufOkFVV5VpNgpQDqHNlf9TG560/qj3sWjQrPA6ico5GjRf6gncYf/Go3xmws7zDTMV+qKVj7kfGkaY4tG+I1Y9G8+EZzrTvhpnK3wUodwPNLsaQ49G8+EMVtBHHwjPGcrfDeuVvg1j7g8WRof9RRxhv+pJ3GM8Zyt8cVOO+GrGDxZGi/1BO4wozfXK3x2OrH3O8SZXPT3SFKWFQMvN4trSHkswFmj57XLyNXhkmKW3h9Yrpk33yevvlEuMVuq7+fypAHW38R97fbuEQkt9z2cD9hEiVkm7aVc/ua0A+rEFTgb4rs1dbU57mJc2b94KwqyQ/H3w9mOLHFg76bvlaOIVzp7v7+kxTX3W8Rsx997mCmJQ0qvx96xGTypWvBiPfCJFmkDTlXpZ/Hx9vwhkAU6YwJ3I+VDUb33RNgV9ocXrzUAP8ArlgOeaUD+FnbTVnH+QjiZaqVZlBuIBAzcScoIgtWgpmpw5+z+Nojx+FJSySAb1oFGxdhu1q0clrJAPwuAdxq1IIlTXofbfL6xFbMo0ZZO0AmaUKeWoCiVjK7O+Uuy7aHWLiVtAgMfLQ74KxeHQtkrQlSTooZhwpAOO2YpIKpDE07CycvIKHw2sXHERXUmSpo852xOUnFzVg9pM0m+qTv7o3XRqdnnJWj4FIKz3UHeFG3OMONmzlTiZiC5VnWaFNS5qC2tni/6PbW6nEGVlKusKUSwkVC5ikhhw1beOMacsbSryIQdN2ejzsWUAtcvqA5oEh++0MkThQmvGpzGjkai54CsVWKnFKmLhQUsZTQpKQXPD8zaUBsTBHWsTbKkhI1erJDbspSePfGNo0xZHiSVVdg7sK0r5/DppFJj5XYLKLlhYadXVhXQXNhpFjiVkghm7KhVn7VGYVeKXFTCz9kgAk82SPsOUUgdLgzWLxa0T+tftBSFhuADekexoL2NDHieN+LuSOeUBNODgx6h0XmrODlGYW7AAO8VCX45QKxsybRVHldRG3ZdMXaGkq1iKUpRFjSjmj8eUSzZbasedOfKIvK1yZvDOKUQKtEaS4cnXfD+vDgOPesQmdpUF2eOWZ1wd4ZMA9dI5yvAa1HMzv6RKpbMAD7+UB5XQPDHzCwoYake98J6BgCd0NJIuPfKAszaO8Mf3Qoizk/qhRTxkDQymxUhbGhpYNUmCkIWABV9Q3lB+GxpGUkO5q9x3xcJa4D74xvN6G+MEzM4iQpi4agJ4PSvjFXNRUHix76V96Rp9u4gkIlS2zLWAX0SntLPgG5kCKJUq/jurA1XubcMajQFIl/FWrnyr75wRs5szXJHOtWAJ7zTdEGZlnmDwtSGpmZZqTxD82Ibh8MGrKXRZT0XgGYK+MWmJFaC4c+2r74RXTePnAixmQZhaB5ir8W847NWX0iBS/l6iKomyUrLt/WCTeqXI82ibBkEoB/Ux5P8rwFLLEf5evHv84N2WMywXZLg8HpwghXBr5sjPJSsaAA1YlLU7xFck7/AE9IvsKtKE5aMBzofXzijxqQlSgKhy2ncX1ibj5jJ+Q4qBFL87eXvuoRNRQvfdfdwiukLqKa+MWyARe+/QU5wvmc+DObYkqDqyndYWN2bWkVP4c4EztsyA1JalTTwCEEpP8AzKPGNJtGU6S7V1vdmvrc0/c78G5OTGTgU/FJKn3FCwCl7t/M8o04Xs0Z8vc2XTrBoGHVMYdYFpykDtdpQSQ+4u/cI80ws9SlLBBDLSGtZNWDByyQe4x6f05TmRKln4VzQ9adlK1jzSIw+18CpAlkCj9ojQUIABs7M/EjWFypRdCwyPUkV08Wslt3l51cE2ihx5LMACGGt/5g36Wu1oucWstQpBvZzQMAw9IpcXKW5OYG10s7cX871hYFpcGZxYzLA8fEuRwj1XYOKTMkJZISnKGYMEFIZm1Zo88GAmTTOWMpMhCVEJLugqLqH9t+XKLvoftJCV9XMP8ALX2SbZSbK+R+0ba1xaXKMOTk2mHxzqCK2Yk795hS5wzKcOpLEjyd/lBGMwAP+2AdDcD7mBZk5EsUBCzd7Pw4Rg8RPkVxoEOITnypTd+A5t3QQiZ2kgVFyNaV7qw9eCzsti+73aOyMGbAtzDkcOcF5Uc4sjE1DODV2Y3AvaEmYKgkmreOsRSthqSo5alRJJUGA5RMNnzUk0SavHPJFM7w3wzpWkEg3TY6K3RBKGaj3MTYjAFTkk62enLfEB2epICkq8XFI7xIsGgnQWDCwhRCJC9Hb3whQPEiDSW3Vn9PlDlAtZt9DE6JIFoC2xNISlCCc6zlFKh7luAc90Y4p2bFBg+z1JMyZNYkgdVLbckvMUDxUw/+OKTGS8qinmLWEa+Rg0BKQEsAGDiv7xnOlWFKZgUHZYu9iPY84qm26ZbG/aZnZtFVv6e2iNfE3041IPmYkxaMzK976+J8YrZs1sp96faNEVY0y6k40n8hOUJCiBmaxBNLWETzpFKEVqG8NOMZDG7VXLlryFiVJcjhnHcHA8Y7snpcoJacl6vmG53YjuhnhdWhFlV0y2xCDu19/OBFKZ93e130hf63LV+YN4aboFnbalirAkau57wd3GGjGXYLce4dIk17Ryps57Ipx318DF1IxEtHIAUqTXUgAmvB34xiFbccuEgULc9O4e21WHViMSSiUhcw3KZYJAenaIolNxUgX1eGeJ8sXxUuDY7S6XISCl1FqMAyjrqCAK3vUNYiK7Z3SULmCWpAShVASXOajAl6g1Fbki1oN2H+Gc+YM2JWJI/SllrP9xfKn/t3Qb0t6Oow+Hl4XCSiufPmAqU+aapEplPmoEJzmXZk98Lqx3pQmqV2S4dTmtK/Z+UXCVUbv7hFDPw82T1fWtmCRmIcitCzgah+7vi6lTApLuBa+7UN3b4zyZpBsbNFcoc0B3V5e/lcfhW4xs0HWQo76hcuo5gh/wC0RQ45YAUH5eWj+kG/h3jur2gjMaLQqVZg5AUnxKUjvi+J72Rmtj0XpVKB6kkOBMU/fLmCM10jAOHVluCkiu4h/J6RsukEoKlVD5SFd1j5Exjtp4VRlzAlIy5VU1ZrQnVXrRGHJg8VNBeq1aMgHw7ALDveKLHISx/lKUoi6lkAdylvFtjJn9R7g/mXT5CKbGt+Zgd0xZHilLp0ikC0maH8JpTTcWooDZJafiJFSskcbD28NmdHhKx0pCEhcmdOQEgaAqGaWeQJbg24wb+FmFSZOIUdZwS6DTsoSdw/WY2U/DyyEhu0FJWlX5krQcyVPzHqNYnLO8eZtGer5D9qbKKD2SyQKAh23VJirXIehY/4xtsPMRPluwILvwOoO4xm9oyhJUQp94O8RPNj/XHhhpWBS0hIt3WpEEzDJdwCLWNvGDJc4Kq9IlBEZt+47SYEHAYGr3I+8dmB2oac4JUpEMYaEwPiCgZcx7hobiEkiClI4mIVARzdHcFccCvQgDkfrCgwrG+FA1eoumJ3MoJd+VIppcxczGDMCyEkh2qXbMG0Fv8AKD8TPXkIyl9Bv8IgwGEVLKlqLrVeh7Id8or3xWEkk2U1FuQo6GK7beEVNls1U9ob90FgnfTvjqRxfvMInQU6ZgcQCzaj6+rRS4oVA4tyoX8bRstv4YIUQ7BTkOX53jJbRlMTyb1jZidlZO0RdFtgIxs1aFEiXkmrzD8pJCJZI3OVFtcnOK7bGHl4dCZK5ZE2XLWFHQzlq+LR0pSkAaF3/u2X4TKBGJXS8pAfckKNjxUYzX4obYlz8SES0p/lOlUwAPMVYjMLpSzB9c2kaISk8rj5IzOqsxaCImSIZliy2FsOfil5JEsqqApdkIfVSrDe19wMaW0lbJguGwypi0oQkrWoslKQ5UdwEe39AOi/8DJVnrPm5StqpSEvlQDq2YudSeAiXot0Tl4JDJOaYr45lHPBNOyjh4xfdVuUf+v0jzs/UOfsx4KxjQ4qO4+UNTLCiVMArLlc6C7Difpvh2U7/IQMiaSWfXz+Voyplsatke18Chcoy27LnMogEgsbbr6ct8ZbZymQpJNUunvdgfXxi/6S7UEtCmNhlHEmMJ0b2qV4idKYlu0CBQBBSgvzJBHM8IrCLab7FLr4mg2jUc+EZ+fNUhloLLSpK0liWUkpKT4pBaNGtig8PSrmnARRY1GYkEgXufZMUxsSSPcOj21UY3Cy5wAHWI7Sb5VWWnuIIim2xhjKSsE0yLYteh84x34YbZUjDqSgg9XOWltCFZV+qzHpEjasiekpWwehSug7lWPrFZyhkbg9mjOnXB4P1wmISsVCkg6kh2LFIv37orsXMygsW5FKP+pMeo7T/CwSwf4OZ2CezKmk9l7hEwVKdWU5vWsec9J9jzsIsy56cqsuYMtwU1Dggtob1pDqLT9BtVo2f4bpAwCT2nVMnKNmPaKRUcEjzjTEJ1vbSKboWrLgcMKVlJV/y7Z13qi4OJHs/ePPytObfqcmqC9k40SVOCSkntBvPnF5tSQJqQQQRcHdGWOKf94stlbSZQSo9lRYVdiflFMGVL2HwdSYAsBJIeovSOFXHyiz6QSwhST+oekVRXu8/vCZoeHKgJ2dPOOF9G74hM5w7CEZh5PuAiOoNok7WpHiYWUtcRClXFXlHQptT4QbvkGpDup/qhQ1x+o+EKO2BsNEvj5E+kOfh5GIwUkiv3hyUp3+++O2K7DkKHDw+sdzcB3NHUzQ1HhwLVBPj8oOwNim6Qy8wRSxIfgQaRittgKcCjDwHPd9Y9B20Xkl7gg/L0Mef4lN33+VB6tGnAx1vEzuA6RTMPhpsiWwMyYSpeuXKlOVO6xretGjOEwTtCi1cz68YDBj1Ul5GR8llgtnKnKly5YeZMVlSNOJO4C5O4R7tsDZcrCyUSZaLDtKIqtX5lnifoIzn4fdFxIlidODz1oAANOqRQ5W/UWcnS2hfaBiLCnvfHldVm1vSuEWiqOCYK0998JLbuFhWOJlp/SPGOAJsE+cZA2dnEAEtYE23RXInFEsrPxaaXasFYyYAljR95NWvGe2zjAEsfhFQPffDxRoxKotmd6VbQ7JJNLCupufC0X34dbCEvDqnTB/NxHaII+GXUoHMuVd43RjsNI/j8aiSfgzKK2/Sj4hTeey/GPY0KPcKMw8u6NGX2IKHfcjKWqVmTbLmSWoGL2LO48vOKPHS3STTv3JvQakm2oEX/SOX2ydFNalr+kZ+cmlTuJ9QO5/Mbo6D8x7sL/DNfbxaCNZSx/lnBsf6R5RuerO4+++POOhuIKMeUgsmYhQL2LMpJO49kt/fHpMsBzQWifUx9u+9EaR4ptqdiMMtYlT56JWZQyomzEpTX4WSpm3RVDaalAiYcxvmV2lHc5NzS8bHpXh8uImhqEu16Kq3nGM2jgQntJtuPyj0cU1JKxZRrdHt2xBlw0hISKSZQ59gCDFLFXip2ft/DSpEhM3ES0K6iUcqlJBbIlnBLiLjCYyXNSJktSVoUKKSXBq1COIbnHkzhK7YaRCoi7ej+UIFvf1giYRueGEvoPCJtA00LaWOXOWCtglKQlKQ7v+ZSjvO5qcYDKiHcWfWCFKrZLeERzFirjwett0NObm7kxNNcMjSSdW905xwKa6vI+sdSoWr4HnciHKYtfvdub9/nC2dv33BzN3eh+sN/iSOPIxOZwD34se/fEapsu1Ke2jiUnX60hCfvfz+sKHiYBT5QoNo64+8dRhNxSRpTwNof1Ye4tbc/peK+YuZmsCKsKt30t9IiWVAVDGhuB9fBtI6ijbX6WW6ZR3gNeoPL9o4qRMH5ktxv4RUYeYQliVmpp2lE1cdpnfgLQcjE5i3adg4INi4AAIrY+XCOGTvlUd2u/UrLg2sa3HdHnuJmhS8oqQXO7lep39/GNtj8TKUlSQpJXlcDs7ipNq1Y+cYEYdQUSQz5ibm9wA/mWF62jb0iS3ZaLuGxltrSMuU7w7bnJDf9Yvfw02GMTisyw8uSAsg2KiewDwoT/jAO3UFejMN78bBgDwD840n4VKbrwHzPLJqPhGZu980bM02sLaIyVSPVpSE8Dwd63rWOplpqwEU6Cokk0SANQ5voNbaaRIwAopbVJYs2r6b48evQZTT8i1ZAq3MX3m0OdBsPGKhM8kEBZejvltezcCH5wNj9oKSkh3JcNwN/nBXNUPGWppJA+2saMzv2RYfOMDt/ahVyzCvBSVt6iLTaeM87vGcl4c4qcJMu6viUfhQBUqrufxI3xvwQS3ZbPKlSNh+F2BGafiSxznJLe7Zs0wjW+Uf4mPQ0zhaoHvjFPh56JMtKEICUJSyQlmDCxPz1cmJ5ePBCSyyCSCSAnQmr1ADbtRGPLJzm5GZS8iPpFJCpQIBJHg1rmMhNQ4mcieJ+sabG7WlTZZCVhQPZBHaALZgMyaBwNeUZaYq72fc/sxXFaRXG7RRycUZU6XNsetkB9GKwVDwB7o9gkTkqBy8ve/ujxLa7AuoKUxBAylKe86d1TyjanpjhVOpSFuAG7KSblx8TNa93iufHKSTiiM5aWLpvLHXJLXli/AqHgzeMYPa6xluL6ftGs2v0hw02WwRMSt6Fk0HHtVsIxOMClmgPByIt00JJe0uDnkTQAVlROZyaAamjABr2AHdHtPQXZsyRg5cuYkoWVLUQUuwUSoAl2BZo856Oy5EmYibNzrWKgBIyoP6vidZ3WY10Bja/8AmOGf4pwt2ggAMdwzPxrA6vXP2Yx2J6qfBr1SBqUkHg3qY4ZI0IpvA17oyKumEmpC1GoIBSr9oYek8ipMxZJDfCr4d3OMHg5fdYHmr9LNcZQFwknj9AN0cCUhg4D2Gnpx9IxUvpZIcZgs0DqLGtLVfS/GLBHSzCOCVzCGFGPpYx34fN7rCsjfkaUzBv8AAHie6GGaOF6cfKKQdK8EeyZigN+RfqPLuh3/AJJgiw6wteyyKWd03geDl91/IpqfoXAqKJfXh3xHMk0YJAPK3iGitmdJsGTWdc3yKpq7t6RCvpBgwoNPJ0ssAA80Gop7rA8HJ7r+QsqaLBctT/7YPHM3lCitlbfwjDNPL/3TPmh4Ud4OT3X8mR0fe3/gX/EEl+0DqHGnj7EMmTHP5jm1zFm1DdxALffiz2Hy5inMQ5qb0cilSQ3K0DzFKzAl2USmjMm1Tql+V+6E3fDC8t8hyJp1SSwpVzW1AGNA7F9IeMTmCFLdLhx8JSAx1FAPq1RFfKnEhJyLJprZ8rO5FbHfXweic+ii400fTNTk4p3CG3orHqI+bf0CdpZQgAEGugA9PYjPTiHoBFti5NAFhSgwLBTkkvYanXu0rAw2Shdpa3D9pK8wBqGtWoqG1isJJLc1Q6uEtq3Mrj8OpeZeU5EltGAHrDdgbRTg5ilqTmStKXAuwzVHaFXOrxq8TsNGQgiYUhKx8YSHU5JegKgDq4o2+IsJ0bkAKeQ7t8S86iAdCSybg6aPaNK6iGnS0QnlTdrn1AkdNkKUEy8KpSlaGY5zXOXsl+fB2gw7VxFCcICgl8vXMRzK5YBcaDv0gvZmz5CC8tAS4agu+83Ippv5waEPcORvAqalmruvvA5RCeWCfsx+YjzOlv8ACkclbTQRXCrDJBzLmIUlyCzFKiVa6Ch3GKnHzyS1/nb7xbpwstSKz0pUC6hqqlw2Zk935XszjTNmpd3UoAP2Re1tQ+8hoVSVmjF1Cp6vv5GXx0hy9hXQ+MVey09VO7Jy5hlUsoSrIDV+25HEgbuMbTG7PQ4PaAe4BP6gzgbwK2jm0eiedXZm5GKTlUl6XIfQRohnitmLPJCfFgq9l4ghIGLUxAYiXpYMU3EDTujiUHNiMWVChIJyUG8qJ3NpFnhOjakf7mImKAYJSDMSE6BIUlQJAANKXOkOn9FMOVZlJJVlH5ip2F1OXPFzUvviXj061bekURbfFfyUeM2LJdJl4lIIKeypWYkuHyh308YfPsXF/bWvFudiS5TLRLTmP6Us1nAbn8rQPPwaizAtvtZzQ/4gf5Q8cqa3fzNGKG1mZm7PQSyhvaAThMpYrb/EmzfpfStd0anE7KXleuYWHqAL0gSZKmygJ0vNmBowJdmcUuPvGiOX1Bkxpopl7LVlBSiYrNmsgigLOXqBV3IiKVsiefhkzN/wnnG52XisXMS6hLlvUODmY8AaQWJMwrdcxx/6klCrfmzKINuOsTfVyW2xBRXZ/fzMB/ouJA/2lCj1ZtdSeEclbJns4QWe7pYcHfnG3RsYTSesVNWlrdaACzAUS3CGzujGDYKVLKcqTTMagG6idb+2grrFw/4/2co2+Pv5GAnSymhyvwUlX/1JhjmN0nZWz5ag4qSoAKUVO24P56c6w/EzsAkqzJkk0JZAJOtCH36jSKLqr4izlj9UYAK4+cWGE2NPmVSg3HxMl3BLh7il+IjTTOkstIKZEld6KRLAvbiQWvfWsUU3auK7RUpYC75k0FdCQcrE6Q6yZJLaNfuCo0EJ6GY4qyiWkhwAvOgINHcFRBIrdtKRMOguNYf7QfQzKgHU0Zu+C/8ARlzVJJxMxSqEOokAlh2VAskuQO+DV9GczHrp7D8vWOGdyHJoGb/iIl+Lh3+hy09vqVf/AIXOCXVOlDksEChUXL7gTAW0ej6pIUVzHCQHysWc5RdYJGajgGo5xssNsJKCAFOgF2K1KfvelxTnER2TJCiTLzUAVmUpechnYGgAFgANN7kLrFfL+hRrypL4nnHf78YUehI2NIIB6gWFko//AECfGFD/AI2HYTT+/wAi7QgPYXERYOSlldkXToP1KhQo8k7PwgfGCqOZiHZ5/wBviuvG5rvhQoMCCX38BSlnNNqaJpwazRySXKX/AEr9YUKOlyRj/l+/Us1pG4VRXi6gD5UirwlZiwbdiml16dw8IUKAuPvuXj+VfuGKSCkkivaMJYZJajzGLUcboUKA+SuX+ibDSwQQQCOI3pSTEo+BZ136woUBC4OCCcs5RU1mB+PODsEkFLkOXVev5hChRzG/7X8AHaSyFkAkdgHvdVYBxE1XWEZi2SZRy190KFFPP5k83LLDY6iXBLhzeuiPqfGD1JDpp+QeschQH+Ytj/xxK+XVbGocHv7VYdhkgqS4eghQoVjxOZQSAQCCUhjUEE1DbomNBSlE2pvhQoD4Ff5WQYqiafqR5mvoIGw5cVr2HrX8sKFDoxt7/H+itx+HQooCkpI6whiAR8I0MWOx8FLCVqEtAU1wkA6atChQ9vR8DbhS0/AsCGytR78b/QeEDbS1OrCutAGhQoRAyflKvGTCGAJZ9/8AWgelIWFWeslhyxTUaG999h4QoUSjwvj/AGefHyNJLQKUFx6xLNQKUFz84UKKrg9TH+VESPmfWFChRZI0r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45064" name="AutoShape 8" descr="data:image/jpeg;base64,/9j/4AAQSkZJRgABAQAAAQABAAD/2wCEAAkGBxQTEhUUExQWFhQXFRUXGBgYGBoYFxUYGBwXGBcXGBcYHCggGBolHBYYITEhJSkrLi4uFx8zODMsNygtLisBCgoKDg0OGxAQGiwlICQsLCwsLCwsLCwsLCwsLCwsLCwsLCwsLCwsLCwsLCwsLCwsLCwsLCw0LCwsLCwsLCwsLP/AABEIAMIBAwMBIgACEQEDEQH/xAAcAAABBQEBAQAAAAAAAAAAAAAEAAIDBQYBBwj/xABAEAABAgQDBAgEBAUEAgMBAAABAhEAAyExBBJBBVFhcQYTIoGRobHwMsHR4QdCUvEUI2JyghUzkqIWY4OywkP/xAAaAQADAQEBAQAAAAAAAAAAAAABAgMEAAUG/8QAMREAAgIBAwIDBgYCAwAAAAAAAAECEQMSITEEURNBYSJSgZGh8BQyQnGxwTPhFUPR/9oADAMBAAIRAxEAPwD1YTo5ngJPOHpW0U0i6ixSuGINYDE+OifA0nai1C6QHiVRAMTDFzo5RObETE2HRrAiqwVKmsIZoCYQrDpNwIjKstjEa8RAvWk3jowbA5JD5uOYsYAxa85cQ+Y5vDQiNEYJbkJTb2BlSi0RdVB3VxBOmpTx5Q7yRirkxFBydJEPVQuqjhxyQ1DXlDk46Xq45j6PCLqcb8x30+ReRzqoXVQVLUlViD3w/qoopp8E3FrkB6qF1UHdVC6qDqBQB1UdRIcwb1UOTLjnI5RIZWESpQD/AHi+lpDMNIr8NLSC8HdcGLRlyttmnHSRHPSHD6WgKdjGLRDMWol3iFSIpHEvMSWXsO2g6k0trFWZUWTFmiPqotD2VRKTt2AGVDTKg8yoaZUPYlFVjJJKWStMskjtqLBIuo9yQTFQvDTUTZKZEzr+u7ClZusRLIOUrVlNAFEBnd6PGkxmATMSUrDhwaEpIKSClSVJIKVAgEEVDRBs3ZKJGbq8+ZRClKUtS1kpASntLJNAABuic3kb9l0v7HisfMluQpw6kjLMYrFygEJ7nrHYsly3Lm/h6RyHi2kr5FlVuuC7eOvHDHWjHRrsblJhpiUKjihBSAyKFEmWE0PSEsYIcCYFmbQSCwBVyt4mAMTj1qPZOUbh8zfwjPk6nHHzv9jRj6bJLyr9y6MNDGxB5GMriJalXUe9zEJwbWPheM34+uI/U0/8ffMvobLJCKYz+z8fMRRRK07jpyPsQVjMf1gYAhOr6kfKLrrYONrnsQl0c4yp8dxYzFkkhPw2584r504gc90TCWAPvrA82VXjGLJNy3ka4RUVSAlrUTdw9vXlEScTpxg9GGU78uPOKub2VqFHB/b5RFyLKIXOm9n+o+UN2fMmozEzVMTQOyU7mar74gVNDUb6+/lHUzAauyQ48L092hoya4Fkky1l49eqlDv+scmbYINFE+fhFIjEy3qCo+/3guRMChmDa90d4k+7+YdEOyLCb0jKGdiNQzHxFjF1szaUqeP5aqs5SaKHdqOIpGIxiHenfGdxO0/4aYlSSpKxVJFgRvGo0I3Exs6fPJ7Pcy5+nhVrY9myRwpiPYuNGIw8uekMJiAprsbKS/BQI7oLyR6FnnUDGXHDLgnLHMsdYKBTLhyMMVWET5YsMOqkCU2kGMEyonYNSbiIDLjRKIIrFbiZABpaBDJfIZY64K0y451cFlENyRXUToGyQoMAhR2o7SdzQs0OCBDgkQg9jAIeBDhHUiAcRzFhIc0EUmOxpWWHw6fWBdv7TzKypPZBamp3/SBOt47/ADaPN6nqNT0x4/k9Hp8GlanyFZhpDJhA5xE7t3RKfP0jCzamMMxWnp5x001hx8IFnTu/3rCtFFIlXOYPuh8hSihKj3C9OJ3xQ7Xx2UJQCQVqAfVuHhF2lJKQE0ZgS9+EPFUrJzlboNkrehETJEVS5wl3qfEw9GKNxTdFHKyaRa5w9recUXSZBKkrSCwSyjvY0fjfy4QXLxB5j3rAPSPFj+GZ2OYFuAr8hCedIb1KWXOU7CjHUXbT3v4xNMwykpZRenP9y0HYKSpabDIAztUkfQj0g+RgCp0mo36hvrAcqdB0+Zn8PJc5Ruqd3hFxNAlIY/Ed9AOZ+kGTEplMlArv3E39+kVfU5lOovX7+EC63Y3OyB5spTPQV/SSR3mMt0jlZw11JqKNG12gjs0p7a0ZjH4TtuTQhq7x3Xi2GdOyeWNqj0j8KZKk7LkhQZzOUP7TMWx7798aeYkaRhOgHSApbCzTT/8Aird/6z40PdujeBMerBpq0eVki4umRZY5liYojgEPZOiEphwBEPMcjjqock747MS4rEUJS3haGsjmymtERTBBtDAiKJiNETQolyQo6wUCJxKP1DxiRM1O8eMZhK4emZwjY+nXcyLOzUCKzbWNyjIm5v8ASK5E3nAWPmOCax5nXy8KoJ7v+D0eij4nttbIrsaSfLu3H08IUg096e/WOgg+/fHwjiEM4PHxp9o8dnrIJlHlCXNGvr94Ez5d54/bSIJk46m3KvOvusA6w9WIbfAUzFPSoG/9R4N6xHPnk86n2PfnAi5j7mtwhqOT3J5gSogqAU1R/TpTddu+LSXjcqTl0/bxLiKeUr6/QN7vE/WUQH1D2D5akjxMFdgSd7ha0AFINVlio7h8oLmVZjAGypwmKWs79dT9BBmGBUSrQktyGsI2wo6pVWij2wVKWlGhcVDMMpfWNEpgYrtpYPOLPcA8W3Q0XTFbLKXjE0lDi5tqQPFvWDp81hlQLMe8xjcDju2JhcJcy1/0rSVGz6u/Ipiy2wZk2SV4dagUEFk6gPmcF8xcjw74osabFc6QVtHFKcJIYnvccOcNJZQqz/Old/25xX7GxMyaBmBUUECoZyUuaAnU+lrQTOlkFy7unmai24RKap0PjdbhOMxCQA935mMztrGhi3txm9DFzipZCQa76BvhDlyb6eMZ7aUsh7/GsGo/KhJF/wClKofFVnZG6Ks7TLDK5URlAF8zkBuLj0j6GkFWVOb4sozf3NXzj566J7AXjcWJLlKQFKmKDOhKaEh6PmIAvd9DH0KnjU749fHBJHl5p2x7w14UcilEbETHCYRhrx1AsRhPHHjkGjrOlUNMIw0waBYnhRx4UGgWZNocIrQvjDwriY1fiYdzBoYdMU0BYqdb3xhs2aWbhrzgDE4jfvMfN9Zl8TNJ/ex9J0kNOGK9P5Hld4jXO9/KIUza/eOLPsv6xnRpYlLG8jVhqfYiGbONHIpv4Xsz+90NWqprv39+ntoYUem709sPFmSEsmlqce2HPdEBAdvfv7w9+HvdDC/c/wC3ygo4mC2tvLeYA97oSEhRIcjs5XFwNa77tEN28PP6gnvh+DXV+/8A5doDh2fUQGFckqCJSUyxfhcDefPwi7lzXAZhQfvAK0OBrSj6eMcmTmdiAKAvZwNw74XkaqLKaPhAPnD5PaCg1edeDwLhMSktVzXwtXviwkMSTpQMPdawPQV0efYHEN/GSy/ZxCVN/cAPl5RdCYtIl9UvK5QSBQKKgGF73t9Iz+JWlO1MRLSeyseKkVDf4vF9sea5QS2YKSly5Ygiu5yFU9tpl5ffkSW5o8Jhmzs7V8Sf3+0Dziz1qCzcOfD0aLiUGSEsOdPlAU6WM1Rd7a1VU15ecZpGiIHipIIua9kAUBzM5ZnFjGc2jLSpKzWqUzHdyXSpCwAeAJ740+0LNUNZgHURY1tVozWNw4ZTLVQHcR2mSBYflXfjo0Uxiy4Ln8JkpQrGTC5UpctO5mClHxK/IR6Edop3GPJOgWO6ufOkFVV5VpNgpQDqHNlf9TG560/qj3sWjQrPA6ico5GjRf6gncYf/Go3xmws7zDTMV+qKVj7kfGkaY4tG+I1Y9G8+EZzrTvhpnK3wUodwPNLsaQ49G8+EMVtBHHwjPGcrfDeuVvg1j7g8WRof9RRxhv+pJ3GM8Zyt8cVOO+GrGDxZGi/1BO4wozfXK3x2OrH3O8SZXPT3SFKWFQMvN4trSHkswFmj57XLyNXhkmKW3h9Yrpk33yevvlEuMVuq7+fypAHW38R97fbuEQkt9z2cD9hEiVkm7aVc/ua0A+rEFTgb4rs1dbU57mJc2b94KwqyQ/H3w9mOLHFg76bvlaOIVzp7v7+kxTX3W8Rsx997mCmJQ0qvx96xGTypWvBiPfCJFmkDTlXpZ/Hx9vwhkAU6YwJ3I+VDUb33RNgV9ocXrzUAP8ArlgOeaUD+FnbTVnH+QjiZaqVZlBuIBAzcScoIgtWgpmpw5+z+Nojx+FJSySAb1oFGxdhu1q0clrJAPwuAdxq1IIlTXofbfL6xFbMo0ZZO0AmaUKeWoCiVjK7O+Uuy7aHWLiVtAgMfLQ74KxeHQtkrQlSTooZhwpAOO2YpIKpDE07CycvIKHw2sXHERXUmSpo852xOUnFzVg9pM0m+qTv7o3XRqdnnJWj4FIKz3UHeFG3OMONmzlTiZiC5VnWaFNS5qC2tni/6PbW6nEGVlKusKUSwkVC5ikhhw1beOMacsbSryIQdN2ejzsWUAtcvqA5oEh++0MkThQmvGpzGjkai54CsVWKnFKmLhQUsZTQpKQXPD8zaUBsTBHWsTbKkhI1erJDbspSePfGNo0xZHiSVVdg7sK0r5/DppFJj5XYLKLlhYadXVhXQXNhpFjiVkghm7KhVn7VGYVeKXFTCz9kgAk82SPsOUUgdLgzWLxa0T+tftBSFhuADekexoL2NDHieN+LuSOeUBNODgx6h0XmrODlGYW7AAO8VCX45QKxsybRVHldRG3ZdMXaGkq1iKUpRFjSjmj8eUSzZbasedOfKIvK1yZvDOKUQKtEaS4cnXfD+vDgOPesQmdpUF2eOWZ1wd4ZMA9dI5yvAa1HMzv6RKpbMAD7+UB5XQPDHzCwoYake98J6BgCd0NJIuPfKAszaO8Mf3Qoizk/qhRTxkDQymxUhbGhpYNUmCkIWABV9Q3lB+GxpGUkO5q9x3xcJa4D74xvN6G+MEzM4iQpi4agJ4PSvjFXNRUHix76V96Rp9u4gkIlS2zLWAX0SntLPgG5kCKJUq/jurA1XubcMajQFIl/FWrnyr75wRs5szXJHOtWAJ7zTdEGZlnmDwtSGpmZZqTxD82Ibh8MGrKXRZT0XgGYK+MWmJFaC4c+2r74RXTePnAixmQZhaB5ir8W847NWX0iBS/l6iKomyUrLt/WCTeqXI82ibBkEoB/Ux5P8rwFLLEf5evHv84N2WMywXZLg8HpwghXBr5sjPJSsaAA1YlLU7xFck7/AE9IvsKtKE5aMBzofXzijxqQlSgKhy2ncX1ibj5jJ+Q4qBFL87eXvuoRNRQvfdfdwiukLqKa+MWyARe+/QU5wvmc+DObYkqDqyndYWN2bWkVP4c4EztsyA1JalTTwCEEpP8AzKPGNJtGU6S7V1vdmvrc0/c78G5OTGTgU/FJKn3FCwCl7t/M8o04Xs0Z8vc2XTrBoGHVMYdYFpykDtdpQSQ+4u/cI80ws9SlLBBDLSGtZNWDByyQe4x6f05TmRKln4VzQ9adlK1jzSIw+18CpAlkCj9ojQUIABs7M/EjWFypRdCwyPUkV08Wslt3l51cE2ihx5LMACGGt/5g36Wu1oucWstQpBvZzQMAw9IpcXKW5OYG10s7cX871hYFpcGZxYzLA8fEuRwj1XYOKTMkJZISnKGYMEFIZm1Zo88GAmTTOWMpMhCVEJLugqLqH9t+XKLvoftJCV9XMP8ALX2SbZSbK+R+0ba1xaXKMOTk2mHxzqCK2Yk795hS5wzKcOpLEjyd/lBGMwAP+2AdDcD7mBZk5EsUBCzd7Pw4Rg8RPkVxoEOITnypTd+A5t3QQiZ2kgVFyNaV7qw9eCzsti+73aOyMGbAtzDkcOcF5Uc4sjE1DODV2Y3AvaEmYKgkmreOsRSthqSo5alRJJUGA5RMNnzUk0SavHPJFM7w3wzpWkEg3TY6K3RBKGaj3MTYjAFTkk62enLfEB2epICkq8XFI7xIsGgnQWDCwhRCJC9Hb3whQPEiDSW3Vn9PlDlAtZt9DE6JIFoC2xNISlCCc6zlFKh7luAc90Y4p2bFBg+z1JMyZNYkgdVLbckvMUDxUw/+OKTGS8qinmLWEa+Rg0BKQEsAGDiv7xnOlWFKZgUHZYu9iPY84qm26ZbG/aZnZtFVv6e2iNfE3041IPmYkxaMzK976+J8YrZs1sp96faNEVY0y6k40n8hOUJCiBmaxBNLWETzpFKEVqG8NOMZDG7VXLlryFiVJcjhnHcHA8Y7snpcoJacl6vmG53YjuhnhdWhFlV0y2xCDu19/OBFKZ93e130hf63LV+YN4aboFnbalirAkau57wd3GGjGXYLce4dIk17Ryps57Ipx318DF1IxEtHIAUqTXUgAmvB34xiFbccuEgULc9O4e21WHViMSSiUhcw3KZYJAenaIolNxUgX1eGeJ8sXxUuDY7S6XISCl1FqMAyjrqCAK3vUNYiK7Z3SULmCWpAShVASXOajAl6g1Fbki1oN2H+Gc+YM2JWJI/SllrP9xfKn/t3Qb0t6Oow+Hl4XCSiufPmAqU+aapEplPmoEJzmXZk98Lqx3pQmqV2S4dTmtK/Z+UXCVUbv7hFDPw82T1fWtmCRmIcitCzgah+7vi6lTApLuBa+7UN3b4zyZpBsbNFcoc0B3V5e/lcfhW4xs0HWQo76hcuo5gh/wC0RQ45YAUH5eWj+kG/h3jur2gjMaLQqVZg5AUnxKUjvi+J72Rmtj0XpVKB6kkOBMU/fLmCM10jAOHVluCkiu4h/J6RsukEoKlVD5SFd1j5Exjtp4VRlzAlIy5VU1ZrQnVXrRGHJg8VNBeq1aMgHw7ALDveKLHISx/lKUoi6lkAdylvFtjJn9R7g/mXT5CKbGt+Zgd0xZHilLp0ikC0maH8JpTTcWooDZJafiJFSskcbD28NmdHhKx0pCEhcmdOQEgaAqGaWeQJbg24wb+FmFSZOIUdZwS6DTsoSdw/WY2U/DyyEhu0FJWlX5krQcyVPzHqNYnLO8eZtGer5D9qbKKD2SyQKAh23VJirXIehY/4xtsPMRPluwILvwOoO4xm9oyhJUQp94O8RPNj/XHhhpWBS0hIt3WpEEzDJdwCLWNvGDJc4Kq9IlBEZt+47SYEHAYGr3I+8dmB2oac4JUpEMYaEwPiCgZcx7hobiEkiClI4mIVARzdHcFccCvQgDkfrCgwrG+FA1eoumJ3MoJd+VIppcxczGDMCyEkh2qXbMG0Fv8AKD8TPXkIyl9Bv8IgwGEVLKlqLrVeh7Id8or3xWEkk2U1FuQo6GK7beEVNls1U9ob90FgnfTvjqRxfvMInQU6ZgcQCzaj6+rRS4oVA4tyoX8bRstv4YIUQ7BTkOX53jJbRlMTyb1jZidlZO0RdFtgIxs1aFEiXkmrzD8pJCJZI3OVFtcnOK7bGHl4dCZK5ZE2XLWFHQzlq+LR0pSkAaF3/u2X4TKBGJXS8pAfckKNjxUYzX4obYlz8SES0p/lOlUwAPMVYjMLpSzB9c2kaISk8rj5IzOqsxaCImSIZliy2FsOfil5JEsqqApdkIfVSrDe19wMaW0lbJguGwypi0oQkrWoslKQ5UdwEe39AOi/8DJVnrPm5StqpSEvlQDq2YudSeAiXot0Tl4JDJOaYr45lHPBNOyjh4xfdVuUf+v0jzs/UOfsx4KxjQ4qO4+UNTLCiVMArLlc6C7Difpvh2U7/IQMiaSWfXz+Voyplsatke18Chcoy27LnMogEgsbbr6ct8ZbZymQpJNUunvdgfXxi/6S7UEtCmNhlHEmMJ0b2qV4idKYlu0CBQBBSgvzJBHM8IrCLab7FLr4mg2jUc+EZ+fNUhloLLSpK0liWUkpKT4pBaNGtig8PSrmnARRY1GYkEgXufZMUxsSSPcOj21UY3Cy5wAHWI7Sb5VWWnuIIim2xhjKSsE0yLYteh84x34YbZUjDqSgg9XOWltCFZV+qzHpEjasiekpWwehSug7lWPrFZyhkbg9mjOnXB4P1wmISsVCkg6kh2LFIv37orsXMygsW5FKP+pMeo7T/CwSwf4OZ2CezKmk9l7hEwVKdWU5vWsec9J9jzsIsy56cqsuYMtwU1Dggtob1pDqLT9BtVo2f4bpAwCT2nVMnKNmPaKRUcEjzjTEJ1vbSKboWrLgcMKVlJV/y7Z13qi4OJHs/ePPytObfqcmqC9k40SVOCSkntBvPnF5tSQJqQQQRcHdGWOKf94stlbSZQSo9lRYVdiflFMGVL2HwdSYAsBJIeovSOFXHyiz6QSwhST+oekVRXu8/vCZoeHKgJ2dPOOF9G74hM5w7CEZh5PuAiOoNok7WpHiYWUtcRClXFXlHQptT4QbvkGpDup/qhQ1x+o+EKO2BsNEvj5E+kOfh5GIwUkiv3hyUp3+++O2K7DkKHDw+sdzcB3NHUzQ1HhwLVBPj8oOwNim6Qy8wRSxIfgQaRittgKcCjDwHPd9Y9B20Xkl7gg/L0Mef4lN33+VB6tGnAx1vEzuA6RTMPhpsiWwMyYSpeuXKlOVO6xretGjOEwTtCi1cz68YDBj1Ul5GR8llgtnKnKly5YeZMVlSNOJO4C5O4R7tsDZcrCyUSZaLDtKIqtX5lnifoIzn4fdFxIlidODz1oAANOqRQ5W/UWcnS2hfaBiLCnvfHldVm1vSuEWiqOCYK0998JLbuFhWOJlp/SPGOAJsE+cZA2dnEAEtYE23RXInFEsrPxaaXasFYyYAljR95NWvGe2zjAEsfhFQPffDxRoxKotmd6VbQ7JJNLCupufC0X34dbCEvDqnTB/NxHaII+GXUoHMuVd43RjsNI/j8aiSfgzKK2/Sj4hTeey/GPY0KPcKMw8u6NGX2IKHfcjKWqVmTbLmSWoGL2LO48vOKPHS3STTv3JvQakm2oEX/SOX2ydFNalr+kZ+cmlTuJ9QO5/Mbo6D8x7sL/DNfbxaCNZSx/lnBsf6R5RuerO4+++POOhuIKMeUgsmYhQL2LMpJO49kt/fHpMsBzQWifUx9u+9EaR4ptqdiMMtYlT56JWZQyomzEpTX4WSpm3RVDaalAiYcxvmV2lHc5NzS8bHpXh8uImhqEu16Kq3nGM2jgQntJtuPyj0cU1JKxZRrdHt2xBlw0hISKSZQ59gCDFLFXip2ft/DSpEhM3ES0K6iUcqlJBbIlnBLiLjCYyXNSJktSVoUKKSXBq1COIbnHkzhK7YaRCoi7ej+UIFvf1giYRueGEvoPCJtA00LaWOXOWCtglKQlKQ7v+ZSjvO5qcYDKiHcWfWCFKrZLeERzFirjwett0NObm7kxNNcMjSSdW905xwKa6vI+sdSoWr4HnciHKYtfvdub9/nC2dv33BzN3eh+sN/iSOPIxOZwD34se/fEapsu1Ke2jiUnX60hCfvfz+sKHiYBT5QoNo64+8dRhNxSRpTwNof1Ye4tbc/peK+YuZmsCKsKt30t9IiWVAVDGhuB9fBtI6ijbX6WW6ZR3gNeoPL9o4qRMH5ktxv4RUYeYQliVmpp2lE1cdpnfgLQcjE5i3adg4INi4AAIrY+XCOGTvlUd2u/UrLg2sa3HdHnuJmhS8oqQXO7lep39/GNtj8TKUlSQpJXlcDs7ipNq1Y+cYEYdQUSQz5ibm9wA/mWF62jb0iS3ZaLuGxltrSMuU7w7bnJDf9Yvfw02GMTisyw8uSAsg2KiewDwoT/jAO3UFejMN78bBgDwD840n4VKbrwHzPLJqPhGZu980bM02sLaIyVSPVpSE8Dwd63rWOplpqwEU6Cokk0SANQ5voNbaaRIwAopbVJYs2r6b48evQZTT8i1ZAq3MX3m0OdBsPGKhM8kEBZejvltezcCH5wNj9oKSkh3JcNwN/nBXNUPGWppJA+2saMzv2RYfOMDt/ahVyzCvBSVt6iLTaeM87vGcl4c4qcJMu6viUfhQBUqrufxI3xvwQS3ZbPKlSNh+F2BGafiSxznJLe7Zs0wjW+Uf4mPQ0zhaoHvjFPh56JMtKEICUJSyQlmDCxPz1cmJ5ePBCSyyCSCSAnQmr1ADbtRGPLJzm5GZS8iPpFJCpQIBJHg1rmMhNQ4mcieJ+sabG7WlTZZCVhQPZBHaALZgMyaBwNeUZaYq72fc/sxXFaRXG7RRycUZU6XNsetkB9GKwVDwB7o9gkTkqBy8ve/ujxLa7AuoKUxBAylKe86d1TyjanpjhVOpSFuAG7KSblx8TNa93iufHKSTiiM5aWLpvLHXJLXli/AqHgzeMYPa6xluL6ftGs2v0hw02WwRMSt6Fk0HHtVsIxOMClmgPByIt00JJe0uDnkTQAVlROZyaAamjABr2AHdHtPQXZsyRg5cuYkoWVLUQUuwUSoAl2BZo856Oy5EmYibNzrWKgBIyoP6vidZ3WY10Bja/8AmOGf4pwt2ggAMdwzPxrA6vXP2Yx2J6qfBr1SBqUkHg3qY4ZI0IpvA17oyKumEmpC1GoIBSr9oYek8ipMxZJDfCr4d3OMHg5fdYHmr9LNcZQFwknj9AN0cCUhg4D2Gnpx9IxUvpZIcZgs0DqLGtLVfS/GLBHSzCOCVzCGFGPpYx34fN7rCsjfkaUzBv8AAHie6GGaOF6cfKKQdK8EeyZigN+RfqPLuh3/AJJgiw6wteyyKWd03geDl91/IpqfoXAqKJfXh3xHMk0YJAPK3iGitmdJsGTWdc3yKpq7t6RCvpBgwoNPJ0ssAA80Gop7rA8HJ7r+QsqaLBctT/7YPHM3lCitlbfwjDNPL/3TPmh4Ud4OT3X8mR0fe3/gX/EEl+0DqHGnj7EMmTHP5jm1zFm1DdxALffiz2Hy5inMQ5qb0cilSQ3K0DzFKzAl2USmjMm1Tql+V+6E3fDC8t8hyJp1SSwpVzW1AGNA7F9IeMTmCFLdLhx8JSAx1FAPq1RFfKnEhJyLJprZ8rO5FbHfXweic+ii400fTNTk4p3CG3orHqI+bf0CdpZQgAEGugA9PYjPTiHoBFti5NAFhSgwLBTkkvYanXu0rAw2Shdpa3D9pK8wBqGtWoqG1isJJLc1Q6uEtq3Mrj8OpeZeU5EltGAHrDdgbRTg5ilqTmStKXAuwzVHaFXOrxq8TsNGQgiYUhKx8YSHU5JegKgDq4o2+IsJ0bkAKeQ7t8S86iAdCSybg6aPaNK6iGnS0QnlTdrn1AkdNkKUEy8KpSlaGY5zXOXsl+fB2gw7VxFCcICgl8vXMRzK5YBcaDv0gvZmz5CC8tAS4agu+83Ippv5waEPcORvAqalmruvvA5RCeWCfsx+YjzOlv8ACkclbTQRXCrDJBzLmIUlyCzFKiVa6Ch3GKnHzyS1/nb7xbpwstSKz0pUC6hqqlw2Zk935XszjTNmpd3UoAP2Re1tQ+8hoVSVmjF1Cp6vv5GXx0hy9hXQ+MVey09VO7Jy5hlUsoSrIDV+25HEgbuMbTG7PQ4PaAe4BP6gzgbwK2jm0eiedXZm5GKTlUl6XIfQRohnitmLPJCfFgq9l4ghIGLUxAYiXpYMU3EDTujiUHNiMWVChIJyUG8qJ3NpFnhOjakf7mImKAYJSDMSE6BIUlQJAANKXOkOn9FMOVZlJJVlH5ip2F1OXPFzUvviXj061bekURbfFfyUeM2LJdJl4lIIKeypWYkuHyh308YfPsXF/bWvFudiS5TLRLTmP6Us1nAbn8rQPPwaizAtvtZzQ/4gf5Q8cqa3fzNGKG1mZm7PQSyhvaAThMpYrb/EmzfpfStd0anE7KXleuYWHqAL0gSZKmygJ0vNmBowJdmcUuPvGiOX1Bkxpopl7LVlBSiYrNmsgigLOXqBV3IiKVsiefhkzN/wnnG52XisXMS6hLlvUODmY8AaQWJMwrdcxx/6klCrfmzKINuOsTfVyW2xBRXZ/fzMB/ouJA/2lCj1ZtdSeEclbJns4QWe7pYcHfnG3RsYTSesVNWlrdaACzAUS3CGzujGDYKVLKcqTTMagG6idb+2grrFw/4/2co2+Pv5GAnSymhyvwUlX/1JhjmN0nZWz5ag4qSoAKUVO24P56c6w/EzsAkqzJkk0JZAJOtCH36jSKLqr4izlj9UYAK4+cWGE2NPmVSg3HxMl3BLh7il+IjTTOkstIKZEld6KRLAvbiQWvfWsUU3auK7RUpYC75k0FdCQcrE6Q6yZJLaNfuCo0EJ6GY4qyiWkhwAvOgINHcFRBIrdtKRMOguNYf7QfQzKgHU0Zu+C/8ARlzVJJxMxSqEOokAlh2VAskuQO+DV9GczHrp7D8vWOGdyHJoGb/iIl+Lh3+hy09vqVf/AIXOCXVOlDksEChUXL7gTAW0ej6pIUVzHCQHysWc5RdYJGajgGo5xssNsJKCAFOgF2K1KfvelxTnER2TJCiTLzUAVmUpechnYGgAFgANN7kLrFfL+hRrypL4nnHf78YUehI2NIIB6gWFko//AECfGFD/AI2HYTT+/wAi7QgPYXERYOSlldkXToP1KhQo8k7PwgfGCqOZiHZ5/wBviuvG5rvhQoMCCX38BSlnNNqaJpwazRySXKX/AEr9YUKOlyRj/l+/Us1pG4VRXi6gD5UirwlZiwbdiml16dw8IUKAuPvuXj+VfuGKSCkkivaMJYZJajzGLUcboUKA+SuX+ibDSwQQQCOI3pSTEo+BZ136woUBC4OCCcs5RU1mB+PODsEkFLkOXVev5hChRzG/7X8AHaSyFkAkdgHvdVYBxE1XWEZi2SZRy190KFFPP5k83LLDY6iXBLhzeuiPqfGD1JDpp+QeschQH+Ytj/xxK+XVbGocHv7VYdhkgqS4eghQoVjxOZQSAQCCUhjUEE1DbomNBSlE2pvhQoD4Ff5WQYqiafqR5mvoIGw5cVr2HrX8sKFDoxt7/H+itx+HQooCkpI6whiAR8I0MWOx8FLCVqEtAU1wkA6atChQ9vR8DbhS0/AsCGytR78b/QeEDbS1OrCutAGhQoRAyflKvGTCGAJZ9/8AWgelIWFWeslhyxTUaG999h4QoUSjwvj/AGefHyNJLQKUFx6xLNQKUFz84UKKrg9TH+VESPmfWFChRZI0r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45066" name="AutoShape 10" descr="data:image/jpeg;base64,/9j/4AAQSkZJRgABAQAAAQABAAD/2wCEAAkGBxQTEhUUExQWFhQXFRUXGBgYGBoYFxUYGBwXGBcXGBcYHCggGBolHBYYITEhJSkrLi4uFx8zODMsNygtLisBCgoKDg0OGxAQGiwlICQsLCwsLCwsLCwsLCwsLCwsLCwsLCwsLCwsLCwsLCwsLCwsLCwsLCw0LCwsLCwsLCwsLP/AABEIAMIBAwMBIgACEQEDEQH/xAAcAAABBQEBAQAAAAAAAAAAAAAEAAIDBQYBBwj/xABAEAABAgQDBAgEBAUEAgMBAAABAhEAAyExBBJBBVFhcQYTIoGRobHwMsHR4QdCUvEUI2JyghUzkqIWY4OywkP/xAAaAQADAQEBAQAAAAAAAAAAAAABAgMEAAUG/8QAMREAAgIBAwIDBgYCAwAAAAAAAAECEQMSITEEURNBYSJSgZGh8BQyQnGxwTPhFUPR/9oADAMBAAIRAxEAPwD1YTo5ngJPOHpW0U0i6ixSuGINYDE+OifA0nai1C6QHiVRAMTDFzo5RObETE2HRrAiqwVKmsIZoCYQrDpNwIjKstjEa8RAvWk3jowbA5JD5uOYsYAxa85cQ+Y5vDQiNEYJbkJTb2BlSi0RdVB3VxBOmpTx5Q7yRirkxFBydJEPVQuqjhxyQ1DXlDk46Xq45j6PCLqcb8x30+ReRzqoXVQVLUlViD3w/qoopp8E3FrkB6qF1UHdVC6qDqBQB1UdRIcwb1UOTLjnI5RIZWESpQD/AHi+lpDMNIr8NLSC8HdcGLRlyttmnHSRHPSHD6WgKdjGLRDMWol3iFSIpHEvMSWXsO2g6k0trFWZUWTFmiPqotD2VRKTt2AGVDTKg8yoaZUPYlFVjJJKWStMskjtqLBIuo9yQTFQvDTUTZKZEzr+u7ClZusRLIOUrVlNAFEBnd6PGkxmATMSUrDhwaEpIKSClSVJIKVAgEEVDRBs3ZKJGbq8+ZRClKUtS1kpASntLJNAABuic3kb9l0v7HisfMluQpw6kjLMYrFygEJ7nrHYsly3Lm/h6RyHi2kr5FlVuuC7eOvHDHWjHRrsblJhpiUKjihBSAyKFEmWE0PSEsYIcCYFmbQSCwBVyt4mAMTj1qPZOUbh8zfwjPk6nHHzv9jRj6bJLyr9y6MNDGxB5GMriJalXUe9zEJwbWPheM34+uI/U0/8ffMvobLJCKYz+z8fMRRRK07jpyPsQVjMf1gYAhOr6kfKLrrYONrnsQl0c4yp8dxYzFkkhPw2584r504gc90TCWAPvrA82VXjGLJNy3ka4RUVSAlrUTdw9vXlEScTpxg9GGU78uPOKub2VqFHB/b5RFyLKIXOm9n+o+UN2fMmozEzVMTQOyU7mar74gVNDUb6+/lHUzAauyQ48L092hoya4Fkky1l49eqlDv+scmbYINFE+fhFIjEy3qCo+/3guRMChmDa90d4k+7+YdEOyLCb0jKGdiNQzHxFjF1szaUqeP5aqs5SaKHdqOIpGIxiHenfGdxO0/4aYlSSpKxVJFgRvGo0I3Exs6fPJ7Pcy5+nhVrY9myRwpiPYuNGIw8uekMJiAprsbKS/BQI7oLyR6FnnUDGXHDLgnLHMsdYKBTLhyMMVWET5YsMOqkCU2kGMEyonYNSbiIDLjRKIIrFbiZABpaBDJfIZY64K0y451cFlENyRXUToGyQoMAhR2o7SdzQs0OCBDgkQg9jAIeBDhHUiAcRzFhIc0EUmOxpWWHw6fWBdv7TzKypPZBamp3/SBOt47/ADaPN6nqNT0x4/k9Hp8GlanyFZhpDJhA5xE7t3RKfP0jCzamMMxWnp5x001hx8IFnTu/3rCtFFIlXOYPuh8hSihKj3C9OJ3xQ7Xx2UJQCQVqAfVuHhF2lJKQE0ZgS9+EPFUrJzlboNkrehETJEVS5wl3qfEw9GKNxTdFHKyaRa5w9recUXSZBKkrSCwSyjvY0fjfy4QXLxB5j3rAPSPFj+GZ2OYFuAr8hCedIb1KWXOU7CjHUXbT3v4xNMwykpZRenP9y0HYKSpabDIAztUkfQj0g+RgCp0mo36hvrAcqdB0+Zn8PJc5Ruqd3hFxNAlIY/Ed9AOZ+kGTEplMlArv3E39+kVfU5lOovX7+EC63Y3OyB5spTPQV/SSR3mMt0jlZw11JqKNG12gjs0p7a0ZjH4TtuTQhq7x3Xi2GdOyeWNqj0j8KZKk7LkhQZzOUP7TMWx7798aeYkaRhOgHSApbCzTT/8Aird/6z40PdujeBMerBpq0eVki4umRZY5liYojgEPZOiEphwBEPMcjjqock747MS4rEUJS3haGsjmymtERTBBtDAiKJiNETQolyQo6wUCJxKP1DxiRM1O8eMZhK4emZwjY+nXcyLOzUCKzbWNyjIm5v8ASK5E3nAWPmOCax5nXy8KoJ7v+D0eij4nttbIrsaSfLu3H08IUg096e/WOgg+/fHwjiEM4PHxp9o8dnrIJlHlCXNGvr94Ez5d54/bSIJk46m3KvOvusA6w9WIbfAUzFPSoG/9R4N6xHPnk86n2PfnAi5j7mtwhqOT3J5gSogqAU1R/TpTddu+LSXjcqTl0/bxLiKeUr6/QN7vE/WUQH1D2D5akjxMFdgSd7ha0AFINVlio7h8oLmVZjAGypwmKWs79dT9BBmGBUSrQktyGsI2wo6pVWij2wVKWlGhcVDMMpfWNEpgYrtpYPOLPcA8W3Q0XTFbLKXjE0lDi5tqQPFvWDp81hlQLMe8xjcDju2JhcJcy1/0rSVGz6u/Ipiy2wZk2SV4dagUEFk6gPmcF8xcjw74osabFc6QVtHFKcJIYnvccOcNJZQqz/Old/25xX7GxMyaBmBUUECoZyUuaAnU+lrQTOlkFy7unmai24RKap0PjdbhOMxCQA935mMztrGhi3txm9DFzipZCQa76BvhDlyb6eMZ7aUsh7/GsGo/KhJF/wClKofFVnZG6Ks7TLDK5URlAF8zkBuLj0j6GkFWVOb4sozf3NXzj566J7AXjcWJLlKQFKmKDOhKaEh6PmIAvd9DH0KnjU749fHBJHl5p2x7w14UcilEbETHCYRhrx1AsRhPHHjkGjrOlUNMIw0waBYnhRx4UGgWZNocIrQvjDwriY1fiYdzBoYdMU0BYqdb3xhs2aWbhrzgDE4jfvMfN9Zl8TNJ/ex9J0kNOGK9P5Hld4jXO9/KIUza/eOLPsv6xnRpYlLG8jVhqfYiGbONHIpv4Xsz+90NWqprv39+ntoYUem709sPFmSEsmlqce2HPdEBAdvfv7w9+HvdDC/c/wC3ygo4mC2tvLeYA97oSEhRIcjs5XFwNa77tEN28PP6gnvh+DXV+/8A5doDh2fUQGFckqCJSUyxfhcDefPwi7lzXAZhQfvAK0OBrSj6eMcmTmdiAKAvZwNw74XkaqLKaPhAPnD5PaCg1edeDwLhMSktVzXwtXviwkMSTpQMPdawPQV0efYHEN/GSy/ZxCVN/cAPl5RdCYtIl9UvK5QSBQKKgGF73t9Iz+JWlO1MRLSeyseKkVDf4vF9sea5QS2YKSly5Ygiu5yFU9tpl5ffkSW5o8Jhmzs7V8Sf3+0Dziz1qCzcOfD0aLiUGSEsOdPlAU6WM1Rd7a1VU15ecZpGiIHipIIua9kAUBzM5ZnFjGc2jLSpKzWqUzHdyXSpCwAeAJ740+0LNUNZgHURY1tVozWNw4ZTLVQHcR2mSBYflXfjo0Uxiy4Ln8JkpQrGTC5UpctO5mClHxK/IR6Edop3GPJOgWO6ufOkFVV5VpNgpQDqHNlf9TG560/qj3sWjQrPA6ico5GjRf6gncYf/Go3xmws7zDTMV+qKVj7kfGkaY4tG+I1Y9G8+EZzrTvhpnK3wUodwPNLsaQ49G8+EMVtBHHwjPGcrfDeuVvg1j7g8WRof9RRxhv+pJ3GM8Zyt8cVOO+GrGDxZGi/1BO4wozfXK3x2OrH3O8SZXPT3SFKWFQMvN4trSHkswFmj57XLyNXhkmKW3h9Yrpk33yevvlEuMVuq7+fypAHW38R97fbuEQkt9z2cD9hEiVkm7aVc/ua0A+rEFTgb4rs1dbU57mJc2b94KwqyQ/H3w9mOLHFg76bvlaOIVzp7v7+kxTX3W8Rsx997mCmJQ0qvx96xGTypWvBiPfCJFmkDTlXpZ/Hx9vwhkAU6YwJ3I+VDUb33RNgV9ocXrzUAP8ArlgOeaUD+FnbTVnH+QjiZaqVZlBuIBAzcScoIgtWgpmpw5+z+Nojx+FJSySAb1oFGxdhu1q0clrJAPwuAdxq1IIlTXofbfL6xFbMo0ZZO0AmaUKeWoCiVjK7O+Uuy7aHWLiVtAgMfLQ74KxeHQtkrQlSTooZhwpAOO2YpIKpDE07CycvIKHw2sXHERXUmSpo852xOUnFzVg9pM0m+qTv7o3XRqdnnJWj4FIKz3UHeFG3OMONmzlTiZiC5VnWaFNS5qC2tni/6PbW6nEGVlKusKUSwkVC5ikhhw1beOMacsbSryIQdN2ejzsWUAtcvqA5oEh++0MkThQmvGpzGjkai54CsVWKnFKmLhQUsZTQpKQXPD8zaUBsTBHWsTbKkhI1erJDbspSePfGNo0xZHiSVVdg7sK0r5/DppFJj5XYLKLlhYadXVhXQXNhpFjiVkghm7KhVn7VGYVeKXFTCz9kgAk82SPsOUUgdLgzWLxa0T+tftBSFhuADekexoL2NDHieN+LuSOeUBNODgx6h0XmrODlGYW7AAO8VCX45QKxsybRVHldRG3ZdMXaGkq1iKUpRFjSjmj8eUSzZbasedOfKIvK1yZvDOKUQKtEaS4cnXfD+vDgOPesQmdpUF2eOWZ1wd4ZMA9dI5yvAa1HMzv6RKpbMAD7+UB5XQPDHzCwoYake98J6BgCd0NJIuPfKAszaO8Mf3Qoizk/qhRTxkDQymxUhbGhpYNUmCkIWABV9Q3lB+GxpGUkO5q9x3xcJa4D74xvN6G+MEzM4iQpi4agJ4PSvjFXNRUHix76V96Rp9u4gkIlS2zLWAX0SntLPgG5kCKJUq/jurA1XubcMajQFIl/FWrnyr75wRs5szXJHOtWAJ7zTdEGZlnmDwtSGpmZZqTxD82Ibh8MGrKXRZT0XgGYK+MWmJFaC4c+2r74RXTePnAixmQZhaB5ir8W847NWX0iBS/l6iKomyUrLt/WCTeqXI82ibBkEoB/Ux5P8rwFLLEf5evHv84N2WMywXZLg8HpwghXBr5sjPJSsaAA1YlLU7xFck7/AE9IvsKtKE5aMBzofXzijxqQlSgKhy2ncX1ibj5jJ+Q4qBFL87eXvuoRNRQvfdfdwiukLqKa+MWyARe+/QU5wvmc+DObYkqDqyndYWN2bWkVP4c4EztsyA1JalTTwCEEpP8AzKPGNJtGU6S7V1vdmvrc0/c78G5OTGTgU/FJKn3FCwCl7t/M8o04Xs0Z8vc2XTrBoGHVMYdYFpykDtdpQSQ+4u/cI80ws9SlLBBDLSGtZNWDByyQe4x6f05TmRKln4VzQ9adlK1jzSIw+18CpAlkCj9ojQUIABs7M/EjWFypRdCwyPUkV08Wslt3l51cE2ihx5LMACGGt/5g36Wu1oucWstQpBvZzQMAw9IpcXKW5OYG10s7cX871hYFpcGZxYzLA8fEuRwj1XYOKTMkJZISnKGYMEFIZm1Zo88GAmTTOWMpMhCVEJLugqLqH9t+XKLvoftJCV9XMP8ALX2SbZSbK+R+0ba1xaXKMOTk2mHxzqCK2Yk795hS5wzKcOpLEjyd/lBGMwAP+2AdDcD7mBZk5EsUBCzd7Pw4Rg8RPkVxoEOITnypTd+A5t3QQiZ2kgVFyNaV7qw9eCzsti+73aOyMGbAtzDkcOcF5Uc4sjE1DODV2Y3AvaEmYKgkmreOsRSthqSo5alRJJUGA5RMNnzUk0SavHPJFM7w3wzpWkEg3TY6K3RBKGaj3MTYjAFTkk62enLfEB2epICkq8XFI7xIsGgnQWDCwhRCJC9Hb3whQPEiDSW3Vn9PlDlAtZt9DE6JIFoC2xNISlCCc6zlFKh7luAc90Y4p2bFBg+z1JMyZNYkgdVLbckvMUDxUw/+OKTGS8qinmLWEa+Rg0BKQEsAGDiv7xnOlWFKZgUHZYu9iPY84qm26ZbG/aZnZtFVv6e2iNfE3041IPmYkxaMzK976+J8YrZs1sp96faNEVY0y6k40n8hOUJCiBmaxBNLWETzpFKEVqG8NOMZDG7VXLlryFiVJcjhnHcHA8Y7snpcoJacl6vmG53YjuhnhdWhFlV0y2xCDu19/OBFKZ93e130hf63LV+YN4aboFnbalirAkau57wd3GGjGXYLce4dIk17Ryps57Ipx318DF1IxEtHIAUqTXUgAmvB34xiFbccuEgULc9O4e21WHViMSSiUhcw3KZYJAenaIolNxUgX1eGeJ8sXxUuDY7S6XISCl1FqMAyjrqCAK3vUNYiK7Z3SULmCWpAShVASXOajAl6g1Fbki1oN2H+Gc+YM2JWJI/SllrP9xfKn/t3Qb0t6Oow+Hl4XCSiufPmAqU+aapEplPmoEJzmXZk98Lqx3pQmqV2S4dTmtK/Z+UXCVUbv7hFDPw82T1fWtmCRmIcitCzgah+7vi6lTApLuBa+7UN3b4zyZpBsbNFcoc0B3V5e/lcfhW4xs0HWQo76hcuo5gh/wC0RQ45YAUH5eWj+kG/h3jur2gjMaLQqVZg5AUnxKUjvi+J72Rmtj0XpVKB6kkOBMU/fLmCM10jAOHVluCkiu4h/J6RsukEoKlVD5SFd1j5Exjtp4VRlzAlIy5VU1ZrQnVXrRGHJg8VNBeq1aMgHw7ALDveKLHISx/lKUoi6lkAdylvFtjJn9R7g/mXT5CKbGt+Zgd0xZHilLp0ikC0maH8JpTTcWooDZJafiJFSskcbD28NmdHhKx0pCEhcmdOQEgaAqGaWeQJbg24wb+FmFSZOIUdZwS6DTsoSdw/WY2U/DyyEhu0FJWlX5krQcyVPzHqNYnLO8eZtGer5D9qbKKD2SyQKAh23VJirXIehY/4xtsPMRPluwILvwOoO4xm9oyhJUQp94O8RPNj/XHhhpWBS0hIt3WpEEzDJdwCLWNvGDJc4Kq9IlBEZt+47SYEHAYGr3I+8dmB2oac4JUpEMYaEwPiCgZcx7hobiEkiClI4mIVARzdHcFccCvQgDkfrCgwrG+FA1eoumJ3MoJd+VIppcxczGDMCyEkh2qXbMG0Fv8AKD8TPXkIyl9Bv8IgwGEVLKlqLrVeh7Id8or3xWEkk2U1FuQo6GK7beEVNls1U9ob90FgnfTvjqRxfvMInQU6ZgcQCzaj6+rRS4oVA4tyoX8bRstv4YIUQ7BTkOX53jJbRlMTyb1jZidlZO0RdFtgIxs1aFEiXkmrzD8pJCJZI3OVFtcnOK7bGHl4dCZK5ZE2XLWFHQzlq+LR0pSkAaF3/u2X4TKBGJXS8pAfckKNjxUYzX4obYlz8SES0p/lOlUwAPMVYjMLpSzB9c2kaISk8rj5IzOqsxaCImSIZliy2FsOfil5JEsqqApdkIfVSrDe19wMaW0lbJguGwypi0oQkrWoslKQ5UdwEe39AOi/8DJVnrPm5StqpSEvlQDq2YudSeAiXot0Tl4JDJOaYr45lHPBNOyjh4xfdVuUf+v0jzs/UOfsx4KxjQ4qO4+UNTLCiVMArLlc6C7Difpvh2U7/IQMiaSWfXz+Voyplsatke18Chcoy27LnMogEgsbbr6ct8ZbZymQpJNUunvdgfXxi/6S7UEtCmNhlHEmMJ0b2qV4idKYlu0CBQBBSgvzJBHM8IrCLab7FLr4mg2jUc+EZ+fNUhloLLSpK0liWUkpKT4pBaNGtig8PSrmnARRY1GYkEgXufZMUxsSSPcOj21UY3Cy5wAHWI7Sb5VWWnuIIim2xhjKSsE0yLYteh84x34YbZUjDqSgg9XOWltCFZV+qzHpEjasiekpWwehSug7lWPrFZyhkbg9mjOnXB4P1wmISsVCkg6kh2LFIv37orsXMygsW5FKP+pMeo7T/CwSwf4OZ2CezKmk9l7hEwVKdWU5vWsec9J9jzsIsy56cqsuYMtwU1Dggtob1pDqLT9BtVo2f4bpAwCT2nVMnKNmPaKRUcEjzjTEJ1vbSKboWrLgcMKVlJV/y7Z13qi4OJHs/ePPytObfqcmqC9k40SVOCSkntBvPnF5tSQJqQQQRcHdGWOKf94stlbSZQSo9lRYVdiflFMGVL2HwdSYAsBJIeovSOFXHyiz6QSwhST+oekVRXu8/vCZoeHKgJ2dPOOF9G74hM5w7CEZh5PuAiOoNok7WpHiYWUtcRClXFXlHQptT4QbvkGpDup/qhQ1x+o+EKO2BsNEvj5E+kOfh5GIwUkiv3hyUp3+++O2K7DkKHDw+sdzcB3NHUzQ1HhwLVBPj8oOwNim6Qy8wRSxIfgQaRittgKcCjDwHPd9Y9B20Xkl7gg/L0Mef4lN33+VB6tGnAx1vEzuA6RTMPhpsiWwMyYSpeuXKlOVO6xretGjOEwTtCi1cz68YDBj1Ul5GR8llgtnKnKly5YeZMVlSNOJO4C5O4R7tsDZcrCyUSZaLDtKIqtX5lnifoIzn4fdFxIlidODz1oAANOqRQ5W/UWcnS2hfaBiLCnvfHldVm1vSuEWiqOCYK0998JLbuFhWOJlp/SPGOAJsE+cZA2dnEAEtYE23RXInFEsrPxaaXasFYyYAljR95NWvGe2zjAEsfhFQPffDxRoxKotmd6VbQ7JJNLCupufC0X34dbCEvDqnTB/NxHaII+GXUoHMuVd43RjsNI/j8aiSfgzKK2/Sj4hTeey/GPY0KPcKMw8u6NGX2IKHfcjKWqVmTbLmSWoGL2LO48vOKPHS3STTv3JvQakm2oEX/SOX2ydFNalr+kZ+cmlTuJ9QO5/Mbo6D8x7sL/DNfbxaCNZSx/lnBsf6R5RuerO4+++POOhuIKMeUgsmYhQL2LMpJO49kt/fHpMsBzQWifUx9u+9EaR4ptqdiMMtYlT56JWZQyomzEpTX4WSpm3RVDaalAiYcxvmV2lHc5NzS8bHpXh8uImhqEu16Kq3nGM2jgQntJtuPyj0cU1JKxZRrdHt2xBlw0hISKSZQ59gCDFLFXip2ft/DSpEhM3ES0K6iUcqlJBbIlnBLiLjCYyXNSJktSVoUKKSXBq1COIbnHkzhK7YaRCoi7ej+UIFvf1giYRueGEvoPCJtA00LaWOXOWCtglKQlKQ7v+ZSjvO5qcYDKiHcWfWCFKrZLeERzFirjwett0NObm7kxNNcMjSSdW905xwKa6vI+sdSoWr4HnciHKYtfvdub9/nC2dv33BzN3eh+sN/iSOPIxOZwD34se/fEapsu1Ke2jiUnX60hCfvfz+sKHiYBT5QoNo64+8dRhNxSRpTwNof1Ye4tbc/peK+YuZmsCKsKt30t9IiWVAVDGhuB9fBtI6ijbX6WW6ZR3gNeoPL9o4qRMH5ktxv4RUYeYQliVmpp2lE1cdpnfgLQcjE5i3adg4INi4AAIrY+XCOGTvlUd2u/UrLg2sa3HdHnuJmhS8oqQXO7lep39/GNtj8TKUlSQpJXlcDs7ipNq1Y+cYEYdQUSQz5ibm9wA/mWF62jb0iS3ZaLuGxltrSMuU7w7bnJDf9Yvfw02GMTisyw8uSAsg2KiewDwoT/jAO3UFejMN78bBgDwD840n4VKbrwHzPLJqPhGZu980bM02sLaIyVSPVpSE8Dwd63rWOplpqwEU6Cokk0SANQ5voNbaaRIwAopbVJYs2r6b48evQZTT8i1ZAq3MX3m0OdBsPGKhM8kEBZejvltezcCH5wNj9oKSkh3JcNwN/nBXNUPGWppJA+2saMzv2RYfOMDt/ahVyzCvBSVt6iLTaeM87vGcl4c4qcJMu6viUfhQBUqrufxI3xvwQS3ZbPKlSNh+F2BGafiSxznJLe7Zs0wjW+Uf4mPQ0zhaoHvjFPh56JMtKEICUJSyQlmDCxPz1cmJ5ePBCSyyCSCSAnQmr1ADbtRGPLJzm5GZS8iPpFJCpQIBJHg1rmMhNQ4mcieJ+sabG7WlTZZCVhQPZBHaALZgMyaBwNeUZaYq72fc/sxXFaRXG7RRycUZU6XNsetkB9GKwVDwB7o9gkTkqBy8ve/ujxLa7AuoKUxBAylKe86d1TyjanpjhVOpSFuAG7KSblx8TNa93iufHKSTiiM5aWLpvLHXJLXli/AqHgzeMYPa6xluL6ftGs2v0hw02WwRMSt6Fk0HHtVsIxOMClmgPByIt00JJe0uDnkTQAVlROZyaAamjABr2AHdHtPQXZsyRg5cuYkoWVLUQUuwUSoAl2BZo856Oy5EmYibNzrWKgBIyoP6vidZ3WY10Bja/8AmOGf4pwt2ggAMdwzPxrA6vXP2Yx2J6qfBr1SBqUkHg3qY4ZI0IpvA17oyKumEmpC1GoIBSr9oYek8ipMxZJDfCr4d3OMHg5fdYHmr9LNcZQFwknj9AN0cCUhg4D2Gnpx9IxUvpZIcZgs0DqLGtLVfS/GLBHSzCOCVzCGFGPpYx34fN7rCsjfkaUzBv8AAHie6GGaOF6cfKKQdK8EeyZigN+RfqPLuh3/AJJgiw6wteyyKWd03geDl91/IpqfoXAqKJfXh3xHMk0YJAPK3iGitmdJsGTWdc3yKpq7t6RCvpBgwoNPJ0ssAA80Gop7rA8HJ7r+QsqaLBctT/7YPHM3lCitlbfwjDNPL/3TPmh4Ud4OT3X8mR0fe3/gX/EEl+0DqHGnj7EMmTHP5jm1zFm1DdxALffiz2Hy5inMQ5qb0cilSQ3K0DzFKzAl2USmjMm1Tql+V+6E3fDC8t8hyJp1SSwpVzW1AGNA7F9IeMTmCFLdLhx8JSAx1FAPq1RFfKnEhJyLJprZ8rO5FbHfXweic+ii400fTNTk4p3CG3orHqI+bf0CdpZQgAEGugA9PYjPTiHoBFti5NAFhSgwLBTkkvYanXu0rAw2Shdpa3D9pK8wBqGtWoqG1isJJLc1Q6uEtq3Mrj8OpeZeU5EltGAHrDdgbRTg5ilqTmStKXAuwzVHaFXOrxq8TsNGQgiYUhKx8YSHU5JegKgDq4o2+IsJ0bkAKeQ7t8S86iAdCSybg6aPaNK6iGnS0QnlTdrn1AkdNkKUEy8KpSlaGY5zXOXsl+fB2gw7VxFCcICgl8vXMRzK5YBcaDv0gvZmz5CC8tAS4agu+83Ippv5waEPcORvAqalmruvvA5RCeWCfsx+YjzOlv8ACkclbTQRXCrDJBzLmIUlyCzFKiVa6Ch3GKnHzyS1/nb7xbpwstSKz0pUC6hqqlw2Zk935XszjTNmpd3UoAP2Re1tQ+8hoVSVmjF1Cp6vv5GXx0hy9hXQ+MVey09VO7Jy5hlUsoSrIDV+25HEgbuMbTG7PQ4PaAe4BP6gzgbwK2jm0eiedXZm5GKTlUl6XIfQRohnitmLPJCfFgq9l4ghIGLUxAYiXpYMU3EDTujiUHNiMWVChIJyUG8qJ3NpFnhOjakf7mImKAYJSDMSE6BIUlQJAANKXOkOn9FMOVZlJJVlH5ip2F1OXPFzUvviXj061bekURbfFfyUeM2LJdJl4lIIKeypWYkuHyh308YfPsXF/bWvFudiS5TLRLTmP6Us1nAbn8rQPPwaizAtvtZzQ/4gf5Q8cqa3fzNGKG1mZm7PQSyhvaAThMpYrb/EmzfpfStd0anE7KXleuYWHqAL0gSZKmygJ0vNmBowJdmcUuPvGiOX1Bkxpopl7LVlBSiYrNmsgigLOXqBV3IiKVsiefhkzN/wnnG52XisXMS6hLlvUODmY8AaQWJMwrdcxx/6klCrfmzKINuOsTfVyW2xBRXZ/fzMB/ouJA/2lCj1ZtdSeEclbJns4QWe7pYcHfnG3RsYTSesVNWlrdaACzAUS3CGzujGDYKVLKcqTTMagG6idb+2grrFw/4/2co2+Pv5GAnSymhyvwUlX/1JhjmN0nZWz5ag4qSoAKUVO24P56c6w/EzsAkqzJkk0JZAJOtCH36jSKLqr4izlj9UYAK4+cWGE2NPmVSg3HxMl3BLh7il+IjTTOkstIKZEld6KRLAvbiQWvfWsUU3auK7RUpYC75k0FdCQcrE6Q6yZJLaNfuCo0EJ6GY4qyiWkhwAvOgINHcFRBIrdtKRMOguNYf7QfQzKgHU0Zu+C/8ARlzVJJxMxSqEOokAlh2VAskuQO+DV9GczHrp7D8vWOGdyHJoGb/iIl+Lh3+hy09vqVf/AIXOCXVOlDksEChUXL7gTAW0ej6pIUVzHCQHysWc5RdYJGajgGo5xssNsJKCAFOgF2K1KfvelxTnER2TJCiTLzUAVmUpechnYGgAFgANN7kLrFfL+hRrypL4nnHf78YUehI2NIIB6gWFko//AECfGFD/AI2HYTT+/wAi7QgPYXERYOSlldkXToP1KhQo8k7PwgfGCqOZiHZ5/wBviuvG5rvhQoMCCX38BSlnNNqaJpwazRySXKX/AEr9YUKOlyRj/l+/Us1pG4VRXi6gD5UirwlZiwbdiml16dw8IUKAuPvuXj+VfuGKSCkkivaMJYZJajzGLUcboUKA+SuX+ibDSwQQQCOI3pSTEo+BZ136woUBC4OCCcs5RU1mB+PODsEkFLkOXVev5hChRzG/7X8AHaSyFkAkdgHvdVYBxE1XWEZi2SZRy190KFFPP5k83LLDY6iXBLhzeuiPqfGD1JDpp+QeschQH+Ytj/xxK+XVbGocHv7VYdhkgqS4eghQoVjxOZQSAQCCUhjUEE1DbomNBSlE2pvhQoD4Ff5WQYqiafqR5mvoIGw5cVr2HrX8sKFDoxt7/H+itx+HQooCkpI6whiAR8I0MWOx8FLCVqEtAU1wkA6atChQ9vR8DbhS0/AsCGytR78b/QeEDbS1OrCutAGhQoRAyflKvGTCGAJZ9/8AWgelIWFWeslhyxTUaG999h4QoUSjwvj/AGefHyNJLQKUFx6xLNQKUFz84UKKrg9TH+VESPmfWFChRZI0r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45068" name="AutoShape 12" descr="data:image/jpeg;base64,/9j/4AAQSkZJRgABAQAAAQABAAD/2wCEAAkGBxQTEhUUExQWFhQXFRUXGBgYGBoYFxUYGBwXGBcXGBcYHCggGBolHBYYITEhJSkrLi4uFx8zODMsNygtLisBCgoKDg0OGxAQGiwlICQsLCwsLCwsLCwsLCwsLCwsLCwsLCwsLCwsLCwsLCwsLCwsLCwsLCw0LCwsLCwsLCwsLP/AABEIAMIBAwMBIgACEQEDEQH/xAAcAAABBQEBAQAAAAAAAAAAAAAEAAIDBQYBBwj/xABAEAABAgQDBAgEBAUEAgMBAAABAhEAAyExBBJBBVFhcQYTIoGRobHwMsHR4QdCUvEUI2JyghUzkqIWY4OywkP/xAAaAQADAQEBAQAAAAAAAAAAAAABAgMEAAUG/8QAMREAAgIBAwIDBgYCAwAAAAAAAAECEQMSITEEURNBYSJSgZGh8BQyQnGxwTPhFUPR/9oADAMBAAIRAxEAPwD1YTo5ngJPOHpW0U0i6ixSuGINYDE+OifA0nai1C6QHiVRAMTDFzo5RObETE2HRrAiqwVKmsIZoCYQrDpNwIjKstjEa8RAvWk3jowbA5JD5uOYsYAxa85cQ+Y5vDQiNEYJbkJTb2BlSi0RdVB3VxBOmpTx5Q7yRirkxFBydJEPVQuqjhxyQ1DXlDk46Xq45j6PCLqcb8x30+ReRzqoXVQVLUlViD3w/qoopp8E3FrkB6qF1UHdVC6qDqBQB1UdRIcwb1UOTLjnI5RIZWESpQD/AHi+lpDMNIr8NLSC8HdcGLRlyttmnHSRHPSHD6WgKdjGLRDMWol3iFSIpHEvMSWXsO2g6k0trFWZUWTFmiPqotD2VRKTt2AGVDTKg8yoaZUPYlFVjJJKWStMskjtqLBIuo9yQTFQvDTUTZKZEzr+u7ClZusRLIOUrVlNAFEBnd6PGkxmATMSUrDhwaEpIKSClSVJIKVAgEEVDRBs3ZKJGbq8+ZRClKUtS1kpASntLJNAABuic3kb9l0v7HisfMluQpw6kjLMYrFygEJ7nrHYsly3Lm/h6RyHi2kr5FlVuuC7eOvHDHWjHRrsblJhpiUKjihBSAyKFEmWE0PSEsYIcCYFmbQSCwBVyt4mAMTj1qPZOUbh8zfwjPk6nHHzv9jRj6bJLyr9y6MNDGxB5GMriJalXUe9zEJwbWPheM34+uI/U0/8ffMvobLJCKYz+z8fMRRRK07jpyPsQVjMf1gYAhOr6kfKLrrYONrnsQl0c4yp8dxYzFkkhPw2584r504gc90TCWAPvrA82VXjGLJNy3ka4RUVSAlrUTdw9vXlEScTpxg9GGU78uPOKub2VqFHB/b5RFyLKIXOm9n+o+UN2fMmozEzVMTQOyU7mar74gVNDUb6+/lHUzAauyQ48L092hoya4Fkky1l49eqlDv+scmbYINFE+fhFIjEy3qCo+/3guRMChmDa90d4k+7+YdEOyLCb0jKGdiNQzHxFjF1szaUqeP5aqs5SaKHdqOIpGIxiHenfGdxO0/4aYlSSpKxVJFgRvGo0I3Exs6fPJ7Pcy5+nhVrY9myRwpiPYuNGIw8uekMJiAprsbKS/BQI7oLyR6FnnUDGXHDLgnLHMsdYKBTLhyMMVWET5YsMOqkCU2kGMEyonYNSbiIDLjRKIIrFbiZABpaBDJfIZY64K0y451cFlENyRXUToGyQoMAhR2o7SdzQs0OCBDgkQg9jAIeBDhHUiAcRzFhIc0EUmOxpWWHw6fWBdv7TzKypPZBamp3/SBOt47/ADaPN6nqNT0x4/k9Hp8GlanyFZhpDJhA5xE7t3RKfP0jCzamMMxWnp5x001hx8IFnTu/3rCtFFIlXOYPuh8hSihKj3C9OJ3xQ7Xx2UJQCQVqAfVuHhF2lJKQE0ZgS9+EPFUrJzlboNkrehETJEVS5wl3qfEw9GKNxTdFHKyaRa5w9recUXSZBKkrSCwSyjvY0fjfy4QXLxB5j3rAPSPFj+GZ2OYFuAr8hCedIb1KWXOU7CjHUXbT3v4xNMwykpZRenP9y0HYKSpabDIAztUkfQj0g+RgCp0mo36hvrAcqdB0+Zn8PJc5Ruqd3hFxNAlIY/Ed9AOZ+kGTEplMlArv3E39+kVfU5lOovX7+EC63Y3OyB5spTPQV/SSR3mMt0jlZw11JqKNG12gjs0p7a0ZjH4TtuTQhq7x3Xi2GdOyeWNqj0j8KZKk7LkhQZzOUP7TMWx7798aeYkaRhOgHSApbCzTT/8Aird/6z40PdujeBMerBpq0eVki4umRZY5liYojgEPZOiEphwBEPMcjjqock747MS4rEUJS3haGsjmymtERTBBtDAiKJiNETQolyQo6wUCJxKP1DxiRM1O8eMZhK4emZwjY+nXcyLOzUCKzbWNyjIm5v8ASK5E3nAWPmOCax5nXy8KoJ7v+D0eij4nttbIrsaSfLu3H08IUg096e/WOgg+/fHwjiEM4PHxp9o8dnrIJlHlCXNGvr94Ez5d54/bSIJk46m3KvOvusA6w9WIbfAUzFPSoG/9R4N6xHPnk86n2PfnAi5j7mtwhqOT3J5gSogqAU1R/TpTddu+LSXjcqTl0/bxLiKeUr6/QN7vE/WUQH1D2D5akjxMFdgSd7ha0AFINVlio7h8oLmVZjAGypwmKWs79dT9BBmGBUSrQktyGsI2wo6pVWij2wVKWlGhcVDMMpfWNEpgYrtpYPOLPcA8W3Q0XTFbLKXjE0lDi5tqQPFvWDp81hlQLMe8xjcDju2JhcJcy1/0rSVGz6u/Ipiy2wZk2SV4dagUEFk6gPmcF8xcjw74osabFc6QVtHFKcJIYnvccOcNJZQqz/Old/25xX7GxMyaBmBUUECoZyUuaAnU+lrQTOlkFy7unmai24RKap0PjdbhOMxCQA935mMztrGhi3txm9DFzipZCQa76BvhDlyb6eMZ7aUsh7/GsGo/KhJF/wClKofFVnZG6Ks7TLDK5URlAF8zkBuLj0j6GkFWVOb4sozf3NXzj566J7AXjcWJLlKQFKmKDOhKaEh6PmIAvd9DH0KnjU749fHBJHl5p2x7w14UcilEbETHCYRhrx1AsRhPHHjkGjrOlUNMIw0waBYnhRx4UGgWZNocIrQvjDwriY1fiYdzBoYdMU0BYqdb3xhs2aWbhrzgDE4jfvMfN9Zl8TNJ/ex9J0kNOGK9P5Hld4jXO9/KIUza/eOLPsv6xnRpYlLG8jVhqfYiGbONHIpv4Xsz+90NWqprv39+ntoYUem709sPFmSEsmlqce2HPdEBAdvfv7w9+HvdDC/c/wC3ygo4mC2tvLeYA97oSEhRIcjs5XFwNa77tEN28PP6gnvh+DXV+/8A5doDh2fUQGFckqCJSUyxfhcDefPwi7lzXAZhQfvAK0OBrSj6eMcmTmdiAKAvZwNw74XkaqLKaPhAPnD5PaCg1edeDwLhMSktVzXwtXviwkMSTpQMPdawPQV0efYHEN/GSy/ZxCVN/cAPl5RdCYtIl9UvK5QSBQKKgGF73t9Iz+JWlO1MRLSeyseKkVDf4vF9sea5QS2YKSly5Ygiu5yFU9tpl5ffkSW5o8Jhmzs7V8Sf3+0Dziz1qCzcOfD0aLiUGSEsOdPlAU6WM1Rd7a1VU15ecZpGiIHipIIua9kAUBzM5ZnFjGc2jLSpKzWqUzHdyXSpCwAeAJ740+0LNUNZgHURY1tVozWNw4ZTLVQHcR2mSBYflXfjo0Uxiy4Ln8JkpQrGTC5UpctO5mClHxK/IR6Edop3GPJOgWO6ufOkFVV5VpNgpQDqHNlf9TG560/qj3sWjQrPA6ico5GjRf6gncYf/Go3xmws7zDTMV+qKVj7kfGkaY4tG+I1Y9G8+EZzrTvhpnK3wUodwPNLsaQ49G8+EMVtBHHwjPGcrfDeuVvg1j7g8WRof9RRxhv+pJ3GM8Zyt8cVOO+GrGDxZGi/1BO4wozfXK3x2OrH3O8SZXPT3SFKWFQMvN4trSHkswFmj57XLyNXhkmKW3h9Yrpk33yevvlEuMVuq7+fypAHW38R97fbuEQkt9z2cD9hEiVkm7aVc/ua0A+rEFTgb4rs1dbU57mJc2b94KwqyQ/H3w9mOLHFg76bvlaOIVzp7v7+kxTX3W8Rsx997mCmJQ0qvx96xGTypWvBiPfCJFmkDTlXpZ/Hx9vwhkAU6YwJ3I+VDUb33RNgV9ocXrzUAP8ArlgOeaUD+FnbTVnH+QjiZaqVZlBuIBAzcScoIgtWgpmpw5+z+Nojx+FJSySAb1oFGxdhu1q0clrJAPwuAdxq1IIlTXofbfL6xFbMo0ZZO0AmaUKeWoCiVjK7O+Uuy7aHWLiVtAgMfLQ74KxeHQtkrQlSTooZhwpAOO2YpIKpDE07CycvIKHw2sXHERXUmSpo852xOUnFzVg9pM0m+qTv7o3XRqdnnJWj4FIKz3UHeFG3OMONmzlTiZiC5VnWaFNS5qC2tni/6PbW6nEGVlKusKUSwkVC5ikhhw1beOMacsbSryIQdN2ejzsWUAtcvqA5oEh++0MkThQmvGpzGjkai54CsVWKnFKmLhQUsZTQpKQXPD8zaUBsTBHWsTbKkhI1erJDbspSePfGNo0xZHiSVVdg7sK0r5/DppFJj5XYLKLlhYadXVhXQXNhpFjiVkghm7KhVn7VGYVeKXFTCz9kgAk82SPsOUUgdLgzWLxa0T+tftBSFhuADekexoL2NDHieN+LuSOeUBNODgx6h0XmrODlGYW7AAO8VCX45QKxsybRVHldRG3ZdMXaGkq1iKUpRFjSjmj8eUSzZbasedOfKIvK1yZvDOKUQKtEaS4cnXfD+vDgOPesQmdpUF2eOWZ1wd4ZMA9dI5yvAa1HMzv6RKpbMAD7+UB5XQPDHzCwoYake98J6BgCd0NJIuPfKAszaO8Mf3Qoizk/qhRTxkDQymxUhbGhpYNUmCkIWABV9Q3lB+GxpGUkO5q9x3xcJa4D74xvN6G+MEzM4iQpi4agJ4PSvjFXNRUHix76V96Rp9u4gkIlS2zLWAX0SntLPgG5kCKJUq/jurA1XubcMajQFIl/FWrnyr75wRs5szXJHOtWAJ7zTdEGZlnmDwtSGpmZZqTxD82Ibh8MGrKXRZT0XgGYK+MWmJFaC4c+2r74RXTePnAixmQZhaB5ir8W847NWX0iBS/l6iKomyUrLt/WCTeqXI82ibBkEoB/Ux5P8rwFLLEf5evHv84N2WMywXZLg8HpwghXBr5sjPJSsaAA1YlLU7xFck7/AE9IvsKtKE5aMBzofXzijxqQlSgKhy2ncX1ibj5jJ+Q4qBFL87eXvuoRNRQvfdfdwiukLqKa+MWyARe+/QU5wvmc+DObYkqDqyndYWN2bWkVP4c4EztsyA1JalTTwCEEpP8AzKPGNJtGU6S7V1vdmvrc0/c78G5OTGTgU/FJKn3FCwCl7t/M8o04Xs0Z8vc2XTrBoGHVMYdYFpykDtdpQSQ+4u/cI80ws9SlLBBDLSGtZNWDByyQe4x6f05TmRKln4VzQ9adlK1jzSIw+18CpAlkCj9ojQUIABs7M/EjWFypRdCwyPUkV08Wslt3l51cE2ihx5LMACGGt/5g36Wu1oucWstQpBvZzQMAw9IpcXKW5OYG10s7cX871hYFpcGZxYzLA8fEuRwj1XYOKTMkJZISnKGYMEFIZm1Zo88GAmTTOWMpMhCVEJLugqLqH9t+XKLvoftJCV9XMP8ALX2SbZSbK+R+0ba1xaXKMOTk2mHxzqCK2Yk795hS5wzKcOpLEjyd/lBGMwAP+2AdDcD7mBZk5EsUBCzd7Pw4Rg8RPkVxoEOITnypTd+A5t3QQiZ2kgVFyNaV7qw9eCzsti+73aOyMGbAtzDkcOcF5Uc4sjE1DODV2Y3AvaEmYKgkmreOsRSthqSo5alRJJUGA5RMNnzUk0SavHPJFM7w3wzpWkEg3TY6K3RBKGaj3MTYjAFTkk62enLfEB2epICkq8XFI7xIsGgnQWDCwhRCJC9Hb3whQPEiDSW3Vn9PlDlAtZt9DE6JIFoC2xNISlCCc6zlFKh7luAc90Y4p2bFBg+z1JMyZNYkgdVLbckvMUDxUw/+OKTGS8qinmLWEa+Rg0BKQEsAGDiv7xnOlWFKZgUHZYu9iPY84qm26ZbG/aZnZtFVv6e2iNfE3041IPmYkxaMzK976+J8YrZs1sp96faNEVY0y6k40n8hOUJCiBmaxBNLWETzpFKEVqG8NOMZDG7VXLlryFiVJcjhnHcHA8Y7snpcoJacl6vmG53YjuhnhdWhFlV0y2xCDu19/OBFKZ93e130hf63LV+YN4aboFnbalirAkau57wd3GGjGXYLce4dIk17Ryps57Ipx318DF1IxEtHIAUqTXUgAmvB34xiFbccuEgULc9O4e21WHViMSSiUhcw3KZYJAenaIolNxUgX1eGeJ8sXxUuDY7S6XISCl1FqMAyjrqCAK3vUNYiK7Z3SULmCWpAShVASXOajAl6g1Fbki1oN2H+Gc+YM2JWJI/SllrP9xfKn/t3Qb0t6Oow+Hl4XCSiufPmAqU+aapEplPmoEJzmXZk98Lqx3pQmqV2S4dTmtK/Z+UXCVUbv7hFDPw82T1fWtmCRmIcitCzgah+7vi6lTApLuBa+7UN3b4zyZpBsbNFcoc0B3V5e/lcfhW4xs0HWQo76hcuo5gh/wC0RQ45YAUH5eWj+kG/h3jur2gjMaLQqVZg5AUnxKUjvi+J72Rmtj0XpVKB6kkOBMU/fLmCM10jAOHVluCkiu4h/J6RsukEoKlVD5SFd1j5Exjtp4VRlzAlIy5VU1ZrQnVXrRGHJg8VNBeq1aMgHw7ALDveKLHISx/lKUoi6lkAdylvFtjJn9R7g/mXT5CKbGt+Zgd0xZHilLp0ikC0maH8JpTTcWooDZJafiJFSskcbD28NmdHhKx0pCEhcmdOQEgaAqGaWeQJbg24wb+FmFSZOIUdZwS6DTsoSdw/WY2U/DyyEhu0FJWlX5krQcyVPzHqNYnLO8eZtGer5D9qbKKD2SyQKAh23VJirXIehY/4xtsPMRPluwILvwOoO4xm9oyhJUQp94O8RPNj/XHhhpWBS0hIt3WpEEzDJdwCLWNvGDJc4Kq9IlBEZt+47SYEHAYGr3I+8dmB2oac4JUpEMYaEwPiCgZcx7hobiEkiClI4mIVARzdHcFccCvQgDkfrCgwrG+FA1eoumJ3MoJd+VIppcxczGDMCyEkh2qXbMG0Fv8AKD8TPXkIyl9Bv8IgwGEVLKlqLrVeh7Id8or3xWEkk2U1FuQo6GK7beEVNls1U9ob90FgnfTvjqRxfvMInQU6ZgcQCzaj6+rRS4oVA4tyoX8bRstv4YIUQ7BTkOX53jJbRlMTyb1jZidlZO0RdFtgIxs1aFEiXkmrzD8pJCJZI3OVFtcnOK7bGHl4dCZK5ZE2XLWFHQzlq+LR0pSkAaF3/u2X4TKBGJXS8pAfckKNjxUYzX4obYlz8SES0p/lOlUwAPMVYjMLpSzB9c2kaISk8rj5IzOqsxaCImSIZliy2FsOfil5JEsqqApdkIfVSrDe19wMaW0lbJguGwypi0oQkrWoslKQ5UdwEe39AOi/8DJVnrPm5StqpSEvlQDq2YudSeAiXot0Tl4JDJOaYr45lHPBNOyjh4xfdVuUf+v0jzs/UOfsx4KxjQ4qO4+UNTLCiVMArLlc6C7Difpvh2U7/IQMiaSWfXz+Voyplsatke18Chcoy27LnMogEgsbbr6ct8ZbZymQpJNUunvdgfXxi/6S7UEtCmNhlHEmMJ0b2qV4idKYlu0CBQBBSgvzJBHM8IrCLab7FLr4mg2jUc+EZ+fNUhloLLSpK0liWUkpKT4pBaNGtig8PSrmnARRY1GYkEgXufZMUxsSSPcOj21UY3Cy5wAHWI7Sb5VWWnuIIim2xhjKSsE0yLYteh84x34YbZUjDqSgg9XOWltCFZV+qzHpEjasiekpWwehSug7lWPrFZyhkbg9mjOnXB4P1wmISsVCkg6kh2LFIv37orsXMygsW5FKP+pMeo7T/CwSwf4OZ2CezKmk9l7hEwVKdWU5vWsec9J9jzsIsy56cqsuYMtwU1Dggtob1pDqLT9BtVo2f4bpAwCT2nVMnKNmPaKRUcEjzjTEJ1vbSKboWrLgcMKVlJV/y7Z13qi4OJHs/ePPytObfqcmqC9k40SVOCSkntBvPnF5tSQJqQQQRcHdGWOKf94stlbSZQSo9lRYVdiflFMGVL2HwdSYAsBJIeovSOFXHyiz6QSwhST+oekVRXu8/vCZoeHKgJ2dPOOF9G74hM5w7CEZh5PuAiOoNok7WpHiYWUtcRClXFXlHQptT4QbvkGpDup/qhQ1x+o+EKO2BsNEvj5E+kOfh5GIwUkiv3hyUp3+++O2K7DkKHDw+sdzcB3NHUzQ1HhwLVBPj8oOwNim6Qy8wRSxIfgQaRittgKcCjDwHPd9Y9B20Xkl7gg/L0Mef4lN33+VB6tGnAx1vEzuA6RTMPhpsiWwMyYSpeuXKlOVO6xretGjOEwTtCi1cz68YDBj1Ul5GR8llgtnKnKly5YeZMVlSNOJO4C5O4R7tsDZcrCyUSZaLDtKIqtX5lnifoIzn4fdFxIlidODz1oAANOqRQ5W/UWcnS2hfaBiLCnvfHldVm1vSuEWiqOCYK0998JLbuFhWOJlp/SPGOAJsE+cZA2dnEAEtYE23RXInFEsrPxaaXasFYyYAljR95NWvGe2zjAEsfhFQPffDxRoxKotmd6VbQ7JJNLCupufC0X34dbCEvDqnTB/NxHaII+GXUoHMuVd43RjsNI/j8aiSfgzKK2/Sj4hTeey/GPY0KPcKMw8u6NGX2IKHfcjKWqVmTbLmSWoGL2LO48vOKPHS3STTv3JvQakm2oEX/SOX2ydFNalr+kZ+cmlTuJ9QO5/Mbo6D8x7sL/DNfbxaCNZSx/lnBsf6R5RuerO4+++POOhuIKMeUgsmYhQL2LMpJO49kt/fHpMsBzQWifUx9u+9EaR4ptqdiMMtYlT56JWZQyomzEpTX4WSpm3RVDaalAiYcxvmV2lHc5NzS8bHpXh8uImhqEu16Kq3nGM2jgQntJtuPyj0cU1JKxZRrdHt2xBlw0hISKSZQ59gCDFLFXip2ft/DSpEhM3ES0K6iUcqlJBbIlnBLiLjCYyXNSJktSVoUKKSXBq1COIbnHkzhK7YaRCoi7ej+UIFvf1giYRueGEvoPCJtA00LaWOXOWCtglKQlKQ7v+ZSjvO5qcYDKiHcWfWCFKrZLeERzFirjwett0NObm7kxNNcMjSSdW905xwKa6vI+sdSoWr4HnciHKYtfvdub9/nC2dv33BzN3eh+sN/iSOPIxOZwD34se/fEapsu1Ke2jiUnX60hCfvfz+sKHiYBT5QoNo64+8dRhNxSRpTwNof1Ye4tbc/peK+YuZmsCKsKt30t9IiWVAVDGhuB9fBtI6ijbX6WW6ZR3gNeoPL9o4qRMH5ktxv4RUYeYQliVmpp2lE1cdpnfgLQcjE5i3adg4INi4AAIrY+XCOGTvlUd2u/UrLg2sa3HdHnuJmhS8oqQXO7lep39/GNtj8TKUlSQpJXlcDs7ipNq1Y+cYEYdQUSQz5ibm9wA/mWF62jb0iS3ZaLuGxltrSMuU7w7bnJDf9Yvfw02GMTisyw8uSAsg2KiewDwoT/jAO3UFejMN78bBgDwD840n4VKbrwHzPLJqPhGZu980bM02sLaIyVSPVpSE8Dwd63rWOplpqwEU6Cokk0SANQ5voNbaaRIwAopbVJYs2r6b48evQZTT8i1ZAq3MX3m0OdBsPGKhM8kEBZejvltezcCH5wNj9oKSkh3JcNwN/nBXNUPGWppJA+2saMzv2RYfOMDt/ahVyzCvBSVt6iLTaeM87vGcl4c4qcJMu6viUfhQBUqrufxI3xvwQS3ZbPKlSNh+F2BGafiSxznJLe7Zs0wjW+Uf4mPQ0zhaoHvjFPh56JMtKEICUJSyQlmDCxPz1cmJ5ePBCSyyCSCSAnQmr1ADbtRGPLJzm5GZS8iPpFJCpQIBJHg1rmMhNQ4mcieJ+sabG7WlTZZCVhQPZBHaALZgMyaBwNeUZaYq72fc/sxXFaRXG7RRycUZU6XNsetkB9GKwVDwB7o9gkTkqBy8ve/ujxLa7AuoKUxBAylKe86d1TyjanpjhVOpSFuAG7KSblx8TNa93iufHKSTiiM5aWLpvLHXJLXli/AqHgzeMYPa6xluL6ftGs2v0hw02WwRMSt6Fk0HHtVsIxOMClmgPByIt00JJe0uDnkTQAVlROZyaAamjABr2AHdHtPQXZsyRg5cuYkoWVLUQUuwUSoAl2BZo856Oy5EmYibNzrWKgBIyoP6vidZ3WY10Bja/8AmOGf4pwt2ggAMdwzPxrA6vXP2Yx2J6qfBr1SBqUkHg3qY4ZI0IpvA17oyKumEmpC1GoIBSr9oYek8ipMxZJDfCr4d3OMHg5fdYHmr9LNcZQFwknj9AN0cCUhg4D2Gnpx9IxUvpZIcZgs0DqLGtLVfS/GLBHSzCOCVzCGFGPpYx34fN7rCsjfkaUzBv8AAHie6GGaOF6cfKKQdK8EeyZigN+RfqPLuh3/AJJgiw6wteyyKWd03geDl91/IpqfoXAqKJfXh3xHMk0YJAPK3iGitmdJsGTWdc3yKpq7t6RCvpBgwoNPJ0ssAA80Gop7rA8HJ7r+QsqaLBctT/7YPHM3lCitlbfwjDNPL/3TPmh4Ud4OT3X8mR0fe3/gX/EEl+0DqHGnj7EMmTHP5jm1zFm1DdxALffiz2Hy5inMQ5qb0cilSQ3K0DzFKzAl2USmjMm1Tql+V+6E3fDC8t8hyJp1SSwpVzW1AGNA7F9IeMTmCFLdLhx8JSAx1FAPq1RFfKnEhJyLJprZ8rO5FbHfXweic+ii400fTNTk4p3CG3orHqI+bf0CdpZQgAEGugA9PYjPTiHoBFti5NAFhSgwLBTkkvYanXu0rAw2Shdpa3D9pK8wBqGtWoqG1isJJLc1Q6uEtq3Mrj8OpeZeU5EltGAHrDdgbRTg5ilqTmStKXAuwzVHaFXOrxq8TsNGQgiYUhKx8YSHU5JegKgDq4o2+IsJ0bkAKeQ7t8S86iAdCSybg6aPaNK6iGnS0QnlTdrn1AkdNkKUEy8KpSlaGY5zXOXsl+fB2gw7VxFCcICgl8vXMRzK5YBcaDv0gvZmz5CC8tAS4agu+83Ippv5waEPcORvAqalmruvvA5RCeWCfsx+YjzOlv8ACkclbTQRXCrDJBzLmIUlyCzFKiVa6Ch3GKnHzyS1/nb7xbpwstSKz0pUC6hqqlw2Zk935XszjTNmpd3UoAP2Re1tQ+8hoVSVmjF1Cp6vv5GXx0hy9hXQ+MVey09VO7Jy5hlUsoSrIDV+25HEgbuMbTG7PQ4PaAe4BP6gzgbwK2jm0eiedXZm5GKTlUl6XIfQRohnitmLPJCfFgq9l4ghIGLUxAYiXpYMU3EDTujiUHNiMWVChIJyUG8qJ3NpFnhOjakf7mImKAYJSDMSE6BIUlQJAANKXOkOn9FMOVZlJJVlH5ip2F1OXPFzUvviXj061bekURbfFfyUeM2LJdJl4lIIKeypWYkuHyh308YfPsXF/bWvFudiS5TLRLTmP6Us1nAbn8rQPPwaizAtvtZzQ/4gf5Q8cqa3fzNGKG1mZm7PQSyhvaAThMpYrb/EmzfpfStd0anE7KXleuYWHqAL0gSZKmygJ0vNmBowJdmcUuPvGiOX1Bkxpopl7LVlBSiYrNmsgigLOXqBV3IiKVsiefhkzN/wnnG52XisXMS6hLlvUODmY8AaQWJMwrdcxx/6klCrfmzKINuOsTfVyW2xBRXZ/fzMB/ouJA/2lCj1ZtdSeEclbJns4QWe7pYcHfnG3RsYTSesVNWlrdaACzAUS3CGzujGDYKVLKcqTTMagG6idb+2grrFw/4/2co2+Pv5GAnSymhyvwUlX/1JhjmN0nZWz5ag4qSoAKUVO24P56c6w/EzsAkqzJkk0JZAJOtCH36jSKLqr4izlj9UYAK4+cWGE2NPmVSg3HxMl3BLh7il+IjTTOkstIKZEld6KRLAvbiQWvfWsUU3auK7RUpYC75k0FdCQcrE6Q6yZJLaNfuCo0EJ6GY4qyiWkhwAvOgINHcFRBIrdtKRMOguNYf7QfQzKgHU0Zu+C/8ARlzVJJxMxSqEOokAlh2VAskuQO+DV9GczHrp7D8vWOGdyHJoGb/iIl+Lh3+hy09vqVf/AIXOCXVOlDksEChUXL7gTAW0ej6pIUVzHCQHysWc5RdYJGajgGo5xssNsJKCAFOgF2K1KfvelxTnER2TJCiTLzUAVmUpechnYGgAFgANN7kLrFfL+hRrypL4nnHf78YUehI2NIIB6gWFko//AECfGFD/AI2HYTT+/wAi7QgPYXERYOSlldkXToP1KhQo8k7PwgfGCqOZiHZ5/wBviuvG5rvhQoMCCX38BSlnNNqaJpwazRySXKX/AEr9YUKOlyRj/l+/Us1pG4VRXi6gD5UirwlZiwbdiml16dw8IUKAuPvuXj+VfuGKSCkkivaMJYZJajzGLUcboUKA+SuX+ibDSwQQQCOI3pSTEo+BZ136woUBC4OCCcs5RU1mB+PODsEkFLkOXVev5hChRzG/7X8AHaSyFkAkdgHvdVYBxE1XWEZi2SZRy190KFFPP5k83LLDY6iXBLhzeuiPqfGD1JDpp+QeschQH+Ytj/xxK+XVbGocHv7VYdhkgqS4eghQoVjxOZQSAQCCUhjUEE1DbomNBSlE2pvhQoD4Ff5WQYqiafqR5mvoIGw5cVr2HrX8sKFDoxt7/H+itx+HQooCkpI6whiAR8I0MWOx8FLCVqEtAU1wkA6atChQ9vR8DbhS0/AsCGytR78b/QeEDbS1OrCutAGhQoRAyflKvGTCGAJZ9/8AWgelIWFWeslhyxTUaG999h4QoUSjwvj/AGefHyNJLQKUFx6xLNQKUFz84UKKrg9TH+VESPmfWFChRZI0r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45070" name="AutoShape 14" descr="data:image/jpeg;base64,/9j/4AAQSkZJRgABAQAAAQABAAD/2wCEAAkGBxQTEhUTExQWFhQVGBwaGBgYGBgcGBocHBgYFxccGBkaHCggGBwlHBcVITEhJSkrLi4uFx8zODMsNygtLiwBCgoKDg0OGxAQGywkHCQsLCwsLCwsLCwsLCwsLCwsLCwsLCwsLCwsLCwsLCwsLCwsLCwsLCwsLCwsLCwsLCwsLP/AABEIALkBEQMBIgACEQEDEQH/xAAbAAACAgMBAAAAAAAAAAAAAAAEBQMGAQIHAP/EAEMQAAEDAgMECAQFAQYGAgMAAAEAAhEDIQQxQQUSUWEGInGBkaHB8BMysdEHFEJS4fEVIyRykrIzYnOCosJTYxYlNP/EABkBAAMBAQEAAAAAAAAAAAAAAAABAgMEBf/EACYRAAICAgICAgMAAwEAAAAAAAABAhEDIRIxE0EiYQQyUSMzcRT/2gAMAwEAAhEDEQA/AF+L6QPcc1AdoOcYJKlZsMk5ozD9H4OcDifTiuDyJieNsWVqTuMAphgcZUpNsSQnQ2TSgAvd5Ld2zWmzH9zh6j7J3IfjK/idrl2ZuhqG3HizZCaY7Zu67rsiciMj2FRf2LvCyXNJ7J8bfQx2T0mO7DhdG/8A5GJySFmw3N1lZGznjRV5n6Y+EkPKXSOCd4WU1fpCCOpmqtUwVUnKyIoYGq0/IfAo80q7Di/Y/G3nftUFfbzs2grOBcMoujajGASQFPml/TTx67F7ekzxA3CjaO3rdYQs0vhm8BbHBU3prNIXj+xfiOkDjYWUmE28QIddT19lUxml+LNNtgEeWSfYnjr2G4rbDpBaha3SYggQhKpkdQIVuzJO885J+Z/0jiMsX0hc4Q1McJtwFoBzSEU6akpYW9il52CQ7q48bpIMFIKm0ahd8xRzcMNStG7OZoUPPY+JmntxwFjkrFsjafxG3zVe/s9i9hsQ1jt0Jwz09iqh9tDaoZI1VYr7RqOdMkBMHw4yUHiqTYjRKWdyYNGlTFuzLk92Jjd4ZpEKDDAlTUKm4eqMk456ewoO6R4oiyQVMa4ZGybVmtqnrFYbsVn7kPMm7KeP7K9+cc1+8neH6RuESbLd+waZ/VC2odHaf7phCy10JY2PNnbWDm9Y3RzdoMGqrzsIxtpWHQMgm/ymvRThXssv9pM4ryr+6VlT/wCuQqFeKxlOnm4Twn6qL89vCQZSJ4jLsl2XfKyHOkHq9rVCSitHQhx+bOX1ReGxEJdSK3qugckrKod0cbvWPy8DqiBSBEtPcq4yteBkmuGLo9+8k9S7JaJviP4Lei17smk/RM8CxpbxKLed0QIRDC5bfRLdAGEwTpBeIaOOqIxlcAWQtPaLnbzSxzN3jEEcWkHyMFBYqsZjNaxSgqQuySpXa4gkCRrr4qHEwRIJ3UCDKlNSBciNZUNJjoxQYDkUYKDmXEqbZ5Dx/dx1c455dqm/KOBzKSxioGbiB+oqOtRpFF1cDPzCef8AKw/ZjA2TI8UnBoABtAAdVa1YiCi6UMW9PDMe7rWWaSbDiKvy7SpPgiLWT8bHpAWKixWDYBmrcGhcRVhqINpupG7M3ZM5omjhh+lEVdmuIu9RxforiLW4P/mS+vgDvyCrJS2YAJ3lpWwrQJRTQnBMTNwxi61OGJTJoBKxVsosOApbgiDIzUpwjo7UxNYATClp1g5vNF2HChbSobokhbtl2SkqvcBlZBUNqXIiIRYcAptFexFJwFlLhsWHRZEVsUDZLkCiJXb4IM2R93AQiHBrhopqFIBJyBQAvhOXk1kcF5LmPxnLMQ5pcZ3nHg3IeaLwFMz8u6O1BMdxdujlme/VMnVmNYIaZOROZ812MpDSlTA1WzwEop4g5yjBXBFlFFBuy3CCSbNMAef2TjB41pMCAB5qubNZJmcp3hoOEd10wpMgzCadCaLH+dAzUH9qNOQy7UidiIPIKI4q9lpzFxH7sYyJJhL6uNad6CMvfYlleSJ46H7pVji5sQePkJS5BQ+ZbvQm0niBvb3ciadf5ZjIIfaGKBtu9XiNCgAvovjN1xaD1XDLUEcZVlZiNZVHwlb4ZkE7p+YRcc08o4wRY5+9VSYmiwtxHFeNQGyRtxanZixxT5CoLxWFObbhA1XRdG08Sp8MGuzGawyY/cSk/wCimnizzUzKs5ppUwzeC1NMC8LBsugM8rKcMdGZWzyNApHOMShSBxIIItKExL3DMGEZuXlThs2hWtklf/NRmIXi4u4p3VwQOi83DsBiFDVDSFAOQ4LInSyZvwsGwUL8O6ckthsDp4kzulZq7La8EixKNOFEXFytmM3ckO0CQtwmzXUtZCzWYT+lNxSkZqE1Q0xCl0+woQUy/wCJDQYCZUsQS7sRNRzScoW+HDJsLor+Aa75Xky3W8D4LyrxyGco2lgjSdvRLNCcuTTzQ9Nrgd+oc8hy0DQr9VDXNO8JB0hUrpIDSexoB3HX39Z/byIsefct8eTlohowyvN9Fu2sUBQbvOiY55+JUtVwC0GW3ZLW/DJ7fM/08F7G4m4AVXZtgtpOiIacybXE387qbZuNLwHcf6e+1T0gG7q1jA9EN+aM3W7Kgg6aKDE7oyN0IYxw1cDvS3pGzq7zeB8bWQ9fEwBGY93QON2kHU9wZvdH3KpCH1Z1m30QjasOjMOUDMRnwW1IzbjcfwmINGs+PIKHD1zkT7937CgsViyXBrRbIniZi30W9EzfXj2Z/fsKOgGtLFFGtdJ5pRRbPL3omGHJSsdDjA1ch/VNKT0go14yzRTMZxVJiaH5fN14VBkUtwdfecRPP7o3dC5Zxplp6JalVrRK9SxIchK9I6EQsUgAVNoA1zhotW1YzQNbEwmOHp5F2fDh/K0hFy6Jcj3xwofjNnmta9ENJIFiZsssw4Nyn425UPlqyQ4gFRvxMLWo1jR1jHelOL21TZYX7UPEwUh03Fg6XWPzXJVDE9KBMAQORU2E26TcNPZPuE3i+xcizvrW4IKrhy6TvXXsLtOnU5HgfTiiHmDksZRrstOwFuGcD80ovDxl9EHtTFhgsOsUFh8U+AdSVriVbIZYt5eSn84eK8trJK5itqubGfhmlmO2ka7XMIsc4zHNNhstzhDr81JR2RTp5AyVxqSWzSmyoUQGu3Rp77VPWcnm1djBw3qbeuMtJ5FV0sORsRxsfBdMZqWxNUb4SjJqaMc0eM5+an2FgSwPaMgZHLknfR3ZweH72RaB4k/ZFbP2d8LfYTMGx5EWnmlyt0FewY0pagqrOP0Th1MgZIDEUzlEc7ppAJ8bTlsTAOZ1jWPBKBTAqtY0Q2myf9RzPPqhWDbENpEn9IJ8FV+j1YvdWefmcW+EFaxXxbIb2P6Jstw6CL6z5+iiLt1slepOzJUjJ3QRzggeA3fMf+R4LDKkXBsYcJ0mGnwkJdi6pDSeF47CI8CSPBew+JBYJzAge+wjwToY9ZXk2H9Yj0Rja8fwlVG1vXUGPQrd1WM7yoGM34kaa++xbUsTbsSKvVkRz934rLargRftQItOBx0VB2gePs+CsLnda659TrmW8ZH19+Cu7qhJmQssq6GjOJxAGV0G7F7sm91ioy51Q2IpnM5BZJCkN9lAOJfnGXIox9YzASvYbLZ+/f0U4xHXeDoY5n3ddUFUSaCcMHEkvdPBoyA58URXxm7klDtpuBtAS7G7QJPM8Lq06CgTbdV2+XA2Onmq7iMZAkmS6wRe18Q5pBzOcapGarnPBkAiYGl4nxQl7AJFB2ZRLalr7x5BTsqBexDyB1Rn4pWMCxmI3cnFpGgMnvOifdD9sVntqMc8vDQ3dnMTva65KqYgAWgzrN/ORKcdDq+6Kh4kAZ6SfVU4pxpklow7y8y/MEz3Kc4puiBxNSBoN43A+qW1cURPLmor0MffHHJeVU/Pu/cfBeRxCy6VGxYLLN2QfqtnEHLMLTdvJXEbk73NmyT7Z2HTrdZp3Kn7okHkR6pod1QV3WuY4genNUnW0TIE2ZS/LNIcZLjplyiVNi8QG1I/dfy/hC/HIbEEgceHbxWu3KUMp1weq54YBrMfTPwVwdyIuybEGQgHTxlY35FyOxRMHP34LYBL0z/4Bj9zfqq50fxbabHhxuXA90R91Y+ldF4wpqwPhvrbk62BdPZLYVNpNXTFXGiH2PaWLL3SctAmAqCCffckOFNwOabVH6cNFElsaYJj636ZvBPmMvALGEcd2BGQHid3/wBQl2Mq9dx7vD+ilw9WPfAz6earjoVlhp4mQPdwTKy6tok1KrCnbiFHEqw/evmoamJg5/SUN+YKDdXk9/00+ngmoisd0qsuaOce5V9oA3bwXO9kO3q1Jo/U5o/8gunYiq1g5nOFz53RUWQtYQtcU8cFEcXMtEdmqGfid2d4aLnsUn6DsHULLTc2jt9k9y1xbgxpM3cSZ4AmyV/nB1nmzQO+4ix4yUNtGq41BvfKWtItYSLgHLh4hdEHcRIMdiAQTPgfsELRrA5nvt6XWz4Dear+0cXum2fvitErGw3a9IOeC12l0jH/ABCBy/n0UOHxrnEzMac+xSbPPWJkCVpVE2MHWFzBQdeuRZ0xx95hb16hPNBPqRn8h74SSHZpVmYz75Hcc062ZU3WxIEcOPYqwMXJ5J1sutLmidVbWiS2Y2rAaIm185yvklT3hx4Tc+/FR43FNLszPudUDRr9fPvUUMc/BZxHvvXkPfg7/SfsvJUBc2NdEyo6u+0jLvySDY21TugGYkTB++SN2ntIHqtMznawOeeq4XGjRypDSliRBLrRoEsxGIJlxdY/KB90DVx7YggyeOY4kaBC18Q0AAkCbg8J4xxTSszcrDq9dxI1a2DIsZ9Vt09xHw8JhGCxM1SO0yJ8Upo4ouduMmNbi2gjii/xSrA19wfLTa1g/wC0R9ZW2GO9jTvZtItnxtzXmPbOZlBYJ8spm12N05dikqus7LI/RWiz1OocTsKuf1UMSHEcnPDvpUPgqTTpqy9GdqtZgcbQPzVW0w0cXB8H/wASD3JKWXyXSn6MzzBuCdTkpGPi/Ja1jJEcFHiCQ08zHcLnzQICNMxJ1P8AMqWm23vUqRjpF/fv0W4Asm2OjIdIiL8Vs+yi+M0eiLw2zqtW5G6OefgkAE+rEqKgZj374JxW6PwLud2iIU+C2Mwf83+b+LFHOKQqZHsT/jUSI+YeIdKv9aoSRJgctVWqeGLYIDQRcENyTjB4/e6r23Go18clx505O0aR0b4pge4AacPoUY3BH5nwODf6qamAyXa5yffYFAzF75cSJa3zPBKGOlsRMNmse24G6eJiY7EVUwVEtAMEN+0ceCWYnEE6jsCT4naFWg4H52PsWnSTYhaqugoZ1cPTLyKbnQJmd0g/6gTxyS3afR5lQEtkO0Ekz3G/gom48NcXGIJtu+P3TLC7zxvB3VOQ49ozTVgc9xe9RcWvBa4e7LfAP3mh3GfqVeukHR1uJpGD/eNEtPPh2Hgub4KqactcNb8QciPJbra+yGOn1MuCS7TxJJLQeqD4o5lcuHAe80HUwL3MdXj+7D92eeQ0tlqnFUIFoWV06N4QUsO/G1gCDNKg0/qe4br3x+1oJ7zyVY2NhW1KzGPeKbCes85NaBLjzMAwNTATrpDt8VqjG0xuYeiAyizg0HM/8xzKJ70ho1xVe93dxCs/4abHD6lTF1Wg06PVpg5OqmDro0R3uHBUvGVXCYPcZ9V0voxtik//AA9BsYbDsaGk2dUe7eL3uHMgnvKynLhBspdln/Mu4jxXkPLeI815ef5DXRzas9wmmwDcOhHhJOa2wlN5bcx3QOZ5WVhZgpdG7A0sP6oKvsd7iQZz/cQI7Ne9XyTMZYxW6sC45brQSSTc27LJPUAe7fEGWyRJA8BkrNR2A9gfug9bSc7RF80Bg+jFVhLnNkRECL9q0jJJE8JFa2bXNN+/qDIGljInkmW3cU6q0VHmXOkk8y4k9isVHYIsXU4IuLT/ABKU9LKUEDkPJaQmpSs040jGzYNGmbZEZcHEZwiGCSRbIj3kgdmu/uBlZxHPQ+qJwR64HFw46nsTYxe/Z7aYEAyT1r2ngEIRdW7pNg20xT3ZJLjJPYquLmyqErQmjzaEm/uSlGPxV93QSfFx9IVlNmk8LqfCdDKbqdOpUbVL3NBcAbSRpa3iq8kY7kKn6Kg2oIzhQNqlxgZcVLtzZb8NVdSdNsp1ByPvmtsDQ4LbVWSG4GkGuDontz7jorTh6ggWuVWBlF5lONkVZuTcWWM9loeMdF0LjGtBBZkdOB5WyUlN0i0+oQO3Ku6xom5d6H1gd6hb0PoLpYsalE06oJVUZtBGUdoRCfELHe09pkNm8Ze/JQbB2tvMImTvHuEDzPolmJxIfTe3lI7RdIth4806p1a7McYy8LqlC0ybOkCuOE9yBxLhUF0nw+2aRkGqGmMjIvwkiPNGDeHZ91Di0OxVhcduO+G4ZE+ZKIq7Rf8AEbukBs3yBHdF0BtnCm9QAy0T3a/RLPz5qDMWyWijexHQtn7Recx3wT4Kr9J9jmnWNUA/DqGcsnHPxN++EXs/pJTaxoL2hwsQZknwTFu3qZHzA8j9johNxFVlUpUSXBrAXOOTQJJ7AnmOwwwuznYdxBqPdv1ALw6RugdkNE9qKr9J6dMHcDGmL7oAnwF1TtqbUdWdOQ55k5X9ArTb6FQG1btN2jmsNC2oi88FoIY4xlzby/gQrH0PcWhzhxEjPy70gxYueauvQCmDSdI/Vn3NsubP/rGlboef2mff9V5M/wAkF5efx+jTgwcVgcnDyWS/VYdGQ/otgYWls0A6uIIN/IFT062gErWo4uu2LeKxQqO1Gfv2EtdgSDEaEGypvTyHOaR+2D4n7q6TZVLpybUz2j6fwtccvlRMivbFd/dPE5PnxA58kdhD1m31Gp4pbsZ9qnccu0InDP639Vu0SWjpyIpMPB58x/Co9Oor70upk0BN4I+jlzz9SnFuI5dj7Y1IVKjGOuHEAjiJv5LpQI4eC5t0Qd/iqY5n/a5dJLwMyJKzyaY49FC/FPDNJo1NbtPkfUqlYOzlf/xOI+HTH+Y/QehXPcAd4A6/yunHuBm+xmzaA3otvdnnK2wL4qP8PIH1S/EjdG95rTB7TphoLp3ryBM5mI0yVcf4KyxVMYWQ6csufFp5pZ0gxxcAY16oOecmeagp1y/rGzZ6reHPtXtqw7cHAe/ohRSYXYAyp9VI7FR9AoXt8SVq1hM8lpSENqLzEcknouh4J4/wmtB1h2Qlr2DjdJAerMlxRGGxdWiIY8hpzabt8Dl3KKiZKZHBb4a0ZuIHiY9UNr2JEOK6RVSCCKdxFgbaT82aUkboafqs1GD4jxEAPIAmYG8RE6ojFt6jTrJHvwVJJdAWfanR1gwmGxYbnSZ8Qf8AMWiHd5z7uar1F0uV42hiP/0lFpzLaYHcSf8A1VDoGCscbbTv+lSVDHCbLfisQKFMgHdLiXTAAE3jmQO9XjYnQWjSZOIDatSTNzuAaAC09pSL8NXf4usZv8OB/qH2HiumVCCLjNYZ8jT4o0hG1ZwzblBrMTVY0Q1r3BouYAMC5uidhYT4lanT0c4T2aonpvh9zG1uZDvFoJ85Vh/DTZu859Y/pG6O03PkB4rdzrHf0ZpfKhFtwf31S363f7ir7+HDZw7v+oeH7WqjbdIFer/1Hz/qKvP4b/8A8x/6h+jVnlf+MqH7Fy+GvL29yWVy2aiD4Q3TF5zJyW2HuLgHtH3UtJsRkBw07pW1TkXD3rZQFgzxLjDgBw3Y89VJToxYu8rBSGqIixkZET5rDWENgNbAEAAER3KrEYbQAM5+8lV/xA/4dMxHWPHgOEqy4itu7oOpg+iS9MgDh5vIMAAxNiqxtckKT0c/2VUh1QH9s+Y+6Kw9XrBL8CIqOEZsdbwN5vpqpcNU6wniuxozOk9LDOE5kt9dFzQjX3/K6Xt5wdhudj5R6rnVWlDjlnpl4eoWWH9Ry7HvQQA4xs5Brj5R6ro1WiwkEiVzboWYxLOx2um6bLpb3Dh4rPN+xcejnv4n1Os1o0YCfEx9PJc/2fVzHNXT8RK4dVd3DwH9VQQ3hmuzEvgZS7GOOpOeAA4buZQOFpDfiZTnpVg203tbTkNNJjokm7mgm55oXZuzyaNarB6m4AebnfZp8Val8bJrYfSIDcrBQdIKBo/DJd1nsa4sIgtBAOfCSitiUBUqMpuye4A9mvlKK/FVv+Jpn/6h/uf6KE/molVqysfnuUEZa92SddHNlvxNHE1BnRDSBo6zi4DnDZH8quU22ldb/CjD7uDe6PnquN+AAb9080uEbQoq2c5oVp8vt6BWjob0WZisLXNSW71UbrhmPhg5cjvuCqtShFZ4Hyl792MgA9wjy+i7D0LYBhKQaLQ6f82+4u8yVnmk1HRUFbOUbY2Q7CV6lFxmA1zHREg5GO2R3IzYdf8AvqO9kHtPmCnX4oUR+Ypuyc6nE/5XGx8c1WcLTOWRiRy4Jp8oWxPTFNWtvVHP/c4u8ST6qfEOlg7UNTomY1FvCyJxghoHBbMks9fHB2zcMzUF4I/yucB5FIKLLOJtBaB3yfo0qXBtmgwcS76kX5QFFTiABqfpYfUrNKr/AOjbH/4dVwzHbpt8Rjmg8xDvo0rq5YDC4rs1xZiKThNqjb8i4A+RK65UqOaCc4XL+RqSZrB6OZdPROMfy3R4NCuX4cDdwzubz9GqkbSPx8U4XlzrRB1vNwrr0Yf8DCHe0Lz4W9FeR1jSJj3ZTttf8WqeL3HxcVf/AMPKEYRpP6nuPnH/AKrn1aXuAAlziAOZOXoun7FoClTp0x+loHadT3m/elldRSCG3ZYu4LyH+IeP1WFhyNKK9XxjgJn7LWpiietlbI+SlFEg2G9JvnHdeyFx2znPEb5aJBO7F4IMctcuKxou0a4jGim4AukmbDIC2U5i6V7T23Uh244ggZxaOenet9pdFw6HNc8OAN5Ov39OaHw3Rl4Lt+rIcHdUZdYRPdJ9hWq7sejfYHSGpWe9rgCGAEu0mTFuOfgtukzxVp7rTkb+FhqMiFvsPo9+XJh/VfG8IzIGc9pPiidpMY0EnuHvtWkEudroymc8o4UsqDLX6Fa4b5wMr596sWIFN92SeJAsOIny7UibhHS6xAFy4i0D+YHeutSTM6Z0bHD/AAszmwdmQ4rntYuLtO5v3MLoOAoF2Gp717D7fZBYjZA3iQfIeuawxNR7KkrEPRp27iGc5GQ1aVdK1dzRvG0DTI93ckeCwAbUDh8zbgn3zRO2MUdywJkwJFydYROKlKwTpFI2+4veRmSfM/ylVDCy4CFa3bNc5wduluUyDmLrGG2Ru1A7gQddDMz4rdZEkRxNemWFAqsOe7SY2OYkeihw7CNnPP8A8mIHg1v8ead7S2a6vUBj9MERPE2vz8lDT2RUqYQUiRvGo5xNiMz42hZqfxSKrbFfQ6l/imW+XeP/AIn7qT8ScKXVGuizaf0deeFjKd9Gthmm/eMzBaDlrnHCPryTSvgi90u7I5Zd2amWVLJyKUfjRx0SdIi0dwXVfw5dGBaBHzvB8Z+kIfG9GWOaZaN6SQRaTnpkNIuiujmHdQbuZsJvqAYE9kp5cynGkKMGmVnpzhgMRLRBkG3No8yQfBWjoBij8J7IPUIdMiwdINj/AJSVttPZfxy15Elpjt007R4IrZGz/h03tAOkcYuSJ1zd3lS8kXChqLsQ/iVT3qlLWGHzcZ8IVboBoZItoP54CfXsV22hs4VDO6RFiNeceXih8VsVkfJcAADLhn9U45UopA4Wyh47Z7xUdDZiCTp1rzPA3uhsdhHlrXASCNDORueznyK6ezZALNxwJk8r8O6ePFRt2U3euMtONiO9Nfk0LxFNo7JcaFIbsksyMj55IuLi1u9Qs2Y4OFiGsaDFyZkk63vvDuXSDht68RkY7OP2Q1fZ7XCN2TJsRxvfvHmk/wAgPGUSo+XZAGfA5j6eS6VQxIdQFQgAuZOeRI+6Q0ejTWtIBuTc98wBEwL9q0xGzqg3rGBaxtyMajJROalQ1FoVUNmM+IXkbzrEXsLmfSyeUiDQLN0NaRxMzMnO6iw9A5GxAgkTGUGD3z2o6jTA1vfIakkkxxv7lTLJbGoCrY2DZTqiq+TAJb+2YjM3P6otwVkG2WG3DO/gAbybJHUwO9ABBbMkEnraX46WW+GwMESdZPDXylKc+W2wUWh5+YP7qniF5Ablfi3/AEu+68o5j4Mehrv3DuC2LDq4EaWjnHkpaOnZ6qWp+nv9EkyqB2UCeCwMMeAhHtyPvistyPYE6CxbUowbgX4eS0GHmZH9EbU9AvN+Y9iAFn5JrjG73fxkVr/ZTJncF9ZzgEAeBPinOo96rfh2lMBS3CmAA0wNNBPZ3LDaZJg0zB5Tfv1CbN9R9Ct6mQ7EqsLFDNmNE2Dece4W5wttCND9ITY6KB3y+CpoQAygIy09+q9+UaZkZ9yMPy++a9Tz8UrY6AqOEAysSc+9eGBaAC1o1yyv78kwOf8A3ei2p6d/1SQMWUsIW6zl2Wlbuoe9O5GO9fsoq2Q7Xf7kmMhc0Fse4WBQHdy7kQ7N3YFtR+Yd30KQUDBgb1RxPmVu+ImIUv61h3ynu9UgBXVQXdpyyyGYW5oi2n0UDfm/7z/tKMbkO9OyAUUjbIgnPuMLd9O+XOffYiHZDtH0Uj/v6o7CwNuHkcte/wBhYrUoBt9/eaIw2R71K7Pu9FKKF1OnbJS/DByAvyRbcz2egWWZDsKpALPyuciT7JUWF2cA4nOTPn/KcV8z7/SoaenaPoU+gsWnAt35LR4LY7PY8iZJEGx+qPqeh9FnCfN3JBYN+Rp//E1eTBeRQ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45072" name="AutoShape 16" descr="data:image/jpeg;base64,/9j/4AAQSkZJRgABAQAAAQABAAD/2wCEAAkGBxQTEhUTExQWFhQVGBwaGBgYGBgcGBocHBgYFxccGBkaHCggGBwlHBcVITEhJSkrLi4uFx8zODMsNygtLiwBCgoKDg0OGxAQGywkHCQsLCwsLCwsLCwsLCwsLCwsLCwsLCwsLCwsLCwsLCwsLCwsLCwsLCwsLCwsLCwsLCwsLP/AABEIALkBEQMBIgACEQEDEQH/xAAbAAACAgMBAAAAAAAAAAAAAAAEBQMGAQIHAP/EAEMQAAEDAgMECAQFAQYGAgMAAAEAAhEDIQQxQQUSUWEGInGBkaHB8BMysdEHFEJS4fEVIyRykrIzYnOCosJTYxYlNP/EABkBAAMBAQEAAAAAAAAAAAAAAAABAgMEBf/EACYRAAICAgICAgMAAwEAAAAAAAABAhEDIRIxE0EiYQQyUSMzcRT/2gAMAwEAAhEDEQA/AF+L6QPcc1AdoOcYJKlZsMk5ozD9H4OcDifTiuDyJieNsWVqTuMAphgcZUpNsSQnQ2TSgAvd5Ld2zWmzH9zh6j7J3IfjK/idrl2ZuhqG3HizZCaY7Zu67rsiciMj2FRf2LvCyXNJ7J8bfQx2T0mO7DhdG/8A5GJySFmw3N1lZGznjRV5n6Y+EkPKXSOCd4WU1fpCCOpmqtUwVUnKyIoYGq0/IfAo80q7Di/Y/G3nftUFfbzs2grOBcMoujajGASQFPml/TTx67F7ekzxA3CjaO3rdYQs0vhm8BbHBU3prNIXj+xfiOkDjYWUmE28QIddT19lUxml+LNNtgEeWSfYnjr2G4rbDpBaha3SYggQhKpkdQIVuzJO885J+Z/0jiMsX0hc4Q1McJtwFoBzSEU6akpYW9il52CQ7q48bpIMFIKm0ahd8xRzcMNStG7OZoUPPY+JmntxwFjkrFsjafxG3zVe/s9i9hsQ1jt0Jwz09iqh9tDaoZI1VYr7RqOdMkBMHw4yUHiqTYjRKWdyYNGlTFuzLk92Jjd4ZpEKDDAlTUKm4eqMk456ewoO6R4oiyQVMa4ZGybVmtqnrFYbsVn7kPMm7KeP7K9+cc1+8neH6RuESbLd+waZ/VC2odHaf7phCy10JY2PNnbWDm9Y3RzdoMGqrzsIxtpWHQMgm/ymvRThXssv9pM4ryr+6VlT/wCuQqFeKxlOnm4Twn6qL89vCQZSJ4jLsl2XfKyHOkHq9rVCSitHQhx+bOX1ReGxEJdSK3qugckrKod0cbvWPy8DqiBSBEtPcq4yteBkmuGLo9+8k9S7JaJviP4Lei17smk/RM8CxpbxKLed0QIRDC5bfRLdAGEwTpBeIaOOqIxlcAWQtPaLnbzSxzN3jEEcWkHyMFBYqsZjNaxSgqQuySpXa4gkCRrr4qHEwRIJ3UCDKlNSBciNZUNJjoxQYDkUYKDmXEqbZ5Dx/dx1c455dqm/KOBzKSxioGbiB+oqOtRpFF1cDPzCef8AKw/ZjA2TI8UnBoABtAAdVa1YiCi6UMW9PDMe7rWWaSbDiKvy7SpPgiLWT8bHpAWKixWDYBmrcGhcRVhqINpupG7M3ZM5omjhh+lEVdmuIu9RxforiLW4P/mS+vgDvyCrJS2YAJ3lpWwrQJRTQnBMTNwxi61OGJTJoBKxVsosOApbgiDIzUpwjo7UxNYATClp1g5vNF2HChbSobokhbtl2SkqvcBlZBUNqXIiIRYcAptFexFJwFlLhsWHRZEVsUDZLkCiJXb4IM2R93AQiHBrhopqFIBJyBQAvhOXk1kcF5LmPxnLMQ5pcZ3nHg3IeaLwFMz8u6O1BMdxdujlme/VMnVmNYIaZOROZ812MpDSlTA1WzwEop4g5yjBXBFlFFBuy3CCSbNMAef2TjB41pMCAB5qubNZJmcp3hoOEd10wpMgzCadCaLH+dAzUH9qNOQy7UidiIPIKI4q9lpzFxH7sYyJJhL6uNad6CMvfYlleSJ46H7pVji5sQePkJS5BQ+ZbvQm0niBvb3ciadf5ZjIIfaGKBtu9XiNCgAvovjN1xaD1XDLUEcZVlZiNZVHwlb4ZkE7p+YRcc08o4wRY5+9VSYmiwtxHFeNQGyRtxanZixxT5CoLxWFObbhA1XRdG08Sp8MGuzGawyY/cSk/wCimnizzUzKs5ppUwzeC1NMC8LBsugM8rKcMdGZWzyNApHOMShSBxIIItKExL3DMGEZuXlThs2hWtklf/NRmIXi4u4p3VwQOi83DsBiFDVDSFAOQ4LInSyZvwsGwUL8O6ckthsDp4kzulZq7La8EixKNOFEXFytmM3ckO0CQtwmzXUtZCzWYT+lNxSkZqE1Q0xCl0+woQUy/wCJDQYCZUsQS7sRNRzScoW+HDJsLor+Aa75Xky3W8D4LyrxyGco2lgjSdvRLNCcuTTzQ9Nrgd+oc8hy0DQr9VDXNO8JB0hUrpIDSexoB3HX39Z/byIsefct8eTlohowyvN9Fu2sUBQbvOiY55+JUtVwC0GW3ZLW/DJ7fM/08F7G4m4AVXZtgtpOiIacybXE387qbZuNLwHcf6e+1T0gG7q1jA9EN+aM3W7Kgg6aKDE7oyN0IYxw1cDvS3pGzq7zeB8bWQ9fEwBGY93QON2kHU9wZvdH3KpCH1Z1m30QjasOjMOUDMRnwW1IzbjcfwmINGs+PIKHD1zkT7937CgsViyXBrRbIniZi30W9EzfXj2Z/fsKOgGtLFFGtdJ5pRRbPL3omGHJSsdDjA1ch/VNKT0go14yzRTMZxVJiaH5fN14VBkUtwdfecRPP7o3dC5Zxplp6JalVrRK9SxIchK9I6EQsUgAVNoA1zhotW1YzQNbEwmOHp5F2fDh/K0hFy6Jcj3xwofjNnmta9ENJIFiZsssw4Nyn425UPlqyQ4gFRvxMLWo1jR1jHelOL21TZYX7UPEwUh03Fg6XWPzXJVDE9KBMAQORU2E26TcNPZPuE3i+xcizvrW4IKrhy6TvXXsLtOnU5HgfTiiHmDksZRrstOwFuGcD80ovDxl9EHtTFhgsOsUFh8U+AdSVriVbIZYt5eSn84eK8trJK5itqubGfhmlmO2ka7XMIsc4zHNNhstzhDr81JR2RTp5AyVxqSWzSmyoUQGu3Rp77VPWcnm1djBw3qbeuMtJ5FV0sORsRxsfBdMZqWxNUb4SjJqaMc0eM5+an2FgSwPaMgZHLknfR3ZweH72RaB4k/ZFbP2d8LfYTMGx5EWnmlyt0FewY0pagqrOP0Th1MgZIDEUzlEc7ppAJ8bTlsTAOZ1jWPBKBTAqtY0Q2myf9RzPPqhWDbENpEn9IJ8FV+j1YvdWefmcW+EFaxXxbIb2P6Jstw6CL6z5+iiLt1slepOzJUjJ3QRzggeA3fMf+R4LDKkXBsYcJ0mGnwkJdi6pDSeF47CI8CSPBew+JBYJzAge+wjwToY9ZXk2H9Yj0Rja8fwlVG1vXUGPQrd1WM7yoGM34kaa++xbUsTbsSKvVkRz934rLargRftQItOBx0VB2gePs+CsLnda659TrmW8ZH19+Cu7qhJmQssq6GjOJxAGV0G7F7sm91ioy51Q2IpnM5BZJCkN9lAOJfnGXIox9YzASvYbLZ+/f0U4xHXeDoY5n3ddUFUSaCcMHEkvdPBoyA58URXxm7klDtpuBtAS7G7QJPM8Lq06CgTbdV2+XA2Onmq7iMZAkmS6wRe18Q5pBzOcapGarnPBkAiYGl4nxQl7AJFB2ZRLalr7x5BTsqBexDyB1Rn4pWMCxmI3cnFpGgMnvOifdD9sVntqMc8vDQ3dnMTva65KqYgAWgzrN/ORKcdDq+6Kh4kAZ6SfVU4pxpklow7y8y/MEz3Kc4puiBxNSBoN43A+qW1cURPLmor0MffHHJeVU/Pu/cfBeRxCy6VGxYLLN2QfqtnEHLMLTdvJXEbk73NmyT7Z2HTrdZp3Kn7okHkR6pod1QV3WuY4genNUnW0TIE2ZS/LNIcZLjplyiVNi8QG1I/dfy/hC/HIbEEgceHbxWu3KUMp1weq54YBrMfTPwVwdyIuybEGQgHTxlY35FyOxRMHP34LYBL0z/4Bj9zfqq50fxbabHhxuXA90R91Y+ldF4wpqwPhvrbk62BdPZLYVNpNXTFXGiH2PaWLL3SctAmAqCCffckOFNwOabVH6cNFElsaYJj636ZvBPmMvALGEcd2BGQHid3/wBQl2Mq9dx7vD+ilw9WPfAz6earjoVlhp4mQPdwTKy6tok1KrCnbiFHEqw/evmoamJg5/SUN+YKDdXk9/00+ngmoisd0qsuaOce5V9oA3bwXO9kO3q1Jo/U5o/8gunYiq1g5nOFz53RUWQtYQtcU8cFEcXMtEdmqGfid2d4aLnsUn6DsHULLTc2jt9k9y1xbgxpM3cSZ4AmyV/nB1nmzQO+4ix4yUNtGq41BvfKWtItYSLgHLh4hdEHcRIMdiAQTPgfsELRrA5nvt6XWz4Dear+0cXum2fvitErGw3a9IOeC12l0jH/ABCBy/n0UOHxrnEzMac+xSbPPWJkCVpVE2MHWFzBQdeuRZ0xx95hb16hPNBPqRn8h74SSHZpVmYz75Hcc062ZU3WxIEcOPYqwMXJ5J1sutLmidVbWiS2Y2rAaIm185yvklT3hx4Tc+/FR43FNLszPudUDRr9fPvUUMc/BZxHvvXkPfg7/SfsvJUBc2NdEyo6u+0jLvySDY21TugGYkTB++SN2ntIHqtMznawOeeq4XGjRypDSliRBLrRoEsxGIJlxdY/KB90DVx7YggyeOY4kaBC18Q0AAkCbg8J4xxTSszcrDq9dxI1a2DIsZ9Vt09xHw8JhGCxM1SO0yJ8Upo4ouduMmNbi2gjii/xSrA19wfLTa1g/wC0R9ZW2GO9jTvZtItnxtzXmPbOZlBYJ8spm12N05dikqus7LI/RWiz1OocTsKuf1UMSHEcnPDvpUPgqTTpqy9GdqtZgcbQPzVW0w0cXB8H/wASD3JKWXyXSn6MzzBuCdTkpGPi/Ja1jJEcFHiCQ08zHcLnzQICNMxJ1P8AMqWm23vUqRjpF/fv0W4Asm2OjIdIiL8Vs+yi+M0eiLw2zqtW5G6OefgkAE+rEqKgZj374JxW6PwLud2iIU+C2Mwf83+b+LFHOKQqZHsT/jUSI+YeIdKv9aoSRJgctVWqeGLYIDQRcENyTjB4/e6r23Go18clx505O0aR0b4pge4AacPoUY3BH5nwODf6qamAyXa5yffYFAzF75cSJa3zPBKGOlsRMNmse24G6eJiY7EVUwVEtAMEN+0ceCWYnEE6jsCT4naFWg4H52PsWnSTYhaqugoZ1cPTLyKbnQJmd0g/6gTxyS3afR5lQEtkO0Ekz3G/gom48NcXGIJtu+P3TLC7zxvB3VOQ49ozTVgc9xe9RcWvBa4e7LfAP3mh3GfqVeukHR1uJpGD/eNEtPPh2Hgub4KqactcNb8QciPJbra+yGOn1MuCS7TxJJLQeqD4o5lcuHAe80HUwL3MdXj+7D92eeQ0tlqnFUIFoWV06N4QUsO/G1gCDNKg0/qe4br3x+1oJ7zyVY2NhW1KzGPeKbCes85NaBLjzMAwNTATrpDt8VqjG0xuYeiAyizg0HM/8xzKJ70ho1xVe93dxCs/4abHD6lTF1Wg06PVpg5OqmDro0R3uHBUvGVXCYPcZ9V0voxtik//AA9BsYbDsaGk2dUe7eL3uHMgnvKynLhBspdln/Mu4jxXkPLeI815ef5DXRzas9wmmwDcOhHhJOa2wlN5bcx3QOZ5WVhZgpdG7A0sP6oKvsd7iQZz/cQI7Ne9XyTMZYxW6sC45brQSSTc27LJPUAe7fEGWyRJA8BkrNR2A9gfug9bSc7RF80Bg+jFVhLnNkRECL9q0jJJE8JFa2bXNN+/qDIGljInkmW3cU6q0VHmXOkk8y4k9isVHYIsXU4IuLT/ABKU9LKUEDkPJaQmpSs040jGzYNGmbZEZcHEZwiGCSRbIj3kgdmu/uBlZxHPQ+qJwR64HFw46nsTYxe/Z7aYEAyT1r2ngEIRdW7pNg20xT3ZJLjJPYquLmyqErQmjzaEm/uSlGPxV93QSfFx9IVlNmk8LqfCdDKbqdOpUbVL3NBcAbSRpa3iq8kY7kKn6Kg2oIzhQNqlxgZcVLtzZb8NVdSdNsp1ByPvmtsDQ4LbVWSG4GkGuDontz7jorTh6ggWuVWBlF5lONkVZuTcWWM9loeMdF0LjGtBBZkdOB5WyUlN0i0+oQO3Ku6xom5d6H1gd6hb0PoLpYsalE06oJVUZtBGUdoRCfELHe09pkNm8Ze/JQbB2tvMImTvHuEDzPolmJxIfTe3lI7RdIth4806p1a7McYy8LqlC0ybOkCuOE9yBxLhUF0nw+2aRkGqGmMjIvwkiPNGDeHZ91Di0OxVhcduO+G4ZE+ZKIq7Rf8AEbukBs3yBHdF0BtnCm9QAy0T3a/RLPz5qDMWyWijexHQtn7Recx3wT4Kr9J9jmnWNUA/DqGcsnHPxN++EXs/pJTaxoL2hwsQZknwTFu3qZHzA8j9johNxFVlUpUSXBrAXOOTQJJ7AnmOwwwuznYdxBqPdv1ALw6RugdkNE9qKr9J6dMHcDGmL7oAnwF1TtqbUdWdOQ55k5X9ArTb6FQG1btN2jmsNC2oi88FoIY4xlzby/gQrH0PcWhzhxEjPy70gxYueauvQCmDSdI/Vn3NsubP/rGlboef2mff9V5M/wAkF5efx+jTgwcVgcnDyWS/VYdGQ/otgYWls0A6uIIN/IFT062gErWo4uu2LeKxQqO1Gfv2EtdgSDEaEGypvTyHOaR+2D4n7q6TZVLpybUz2j6fwtccvlRMivbFd/dPE5PnxA58kdhD1m31Gp4pbsZ9qnccu0InDP639Vu0SWjpyIpMPB58x/Co9Oor70upk0BN4I+jlzz9SnFuI5dj7Y1IVKjGOuHEAjiJv5LpQI4eC5t0Qd/iqY5n/a5dJLwMyJKzyaY49FC/FPDNJo1NbtPkfUqlYOzlf/xOI+HTH+Y/QehXPcAd4A6/yunHuBm+xmzaA3otvdnnK2wL4qP8PIH1S/EjdG95rTB7TphoLp3ryBM5mI0yVcf4KyxVMYWQ6csufFp5pZ0gxxcAY16oOecmeagp1y/rGzZ6reHPtXtqw7cHAe/ohRSYXYAyp9VI7FR9AoXt8SVq1hM8lpSENqLzEcknouh4J4/wmtB1h2Qlr2DjdJAerMlxRGGxdWiIY8hpzabt8Dl3KKiZKZHBb4a0ZuIHiY9UNr2JEOK6RVSCCKdxFgbaT82aUkboafqs1GD4jxEAPIAmYG8RE6ojFt6jTrJHvwVJJdAWfanR1gwmGxYbnSZ8Qf8AMWiHd5z7uar1F0uV42hiP/0lFpzLaYHcSf8A1VDoGCscbbTv+lSVDHCbLfisQKFMgHdLiXTAAE3jmQO9XjYnQWjSZOIDatSTNzuAaAC09pSL8NXf4usZv8OB/qH2HiumVCCLjNYZ8jT4o0hG1ZwzblBrMTVY0Q1r3BouYAMC5uidhYT4lanT0c4T2aonpvh9zG1uZDvFoJ85Vh/DTZu859Y/pG6O03PkB4rdzrHf0ZpfKhFtwf31S363f7ir7+HDZw7v+oeH7WqjbdIFer/1Hz/qKvP4b/8A8x/6h+jVnlf+MqH7Fy+GvL29yWVy2aiD4Q3TF5zJyW2HuLgHtH3UtJsRkBw07pW1TkXD3rZQFgzxLjDgBw3Y89VJToxYu8rBSGqIixkZET5rDWENgNbAEAAER3KrEYbQAM5+8lV/xA/4dMxHWPHgOEqy4itu7oOpg+iS9MgDh5vIMAAxNiqxtckKT0c/2VUh1QH9s+Y+6Kw9XrBL8CIqOEZsdbwN5vpqpcNU6wniuxozOk9LDOE5kt9dFzQjX3/K6Xt5wdhudj5R6rnVWlDjlnpl4eoWWH9Ry7HvQQA4xs5Brj5R6ro1WiwkEiVzboWYxLOx2um6bLpb3Dh4rPN+xcejnv4n1Os1o0YCfEx9PJc/2fVzHNXT8RK4dVd3DwH9VQQ3hmuzEvgZS7GOOpOeAA4buZQOFpDfiZTnpVg203tbTkNNJjokm7mgm55oXZuzyaNarB6m4AebnfZp8Val8bJrYfSIDcrBQdIKBo/DJd1nsa4sIgtBAOfCSitiUBUqMpuye4A9mvlKK/FVv+Jpn/6h/uf6KE/molVqysfnuUEZa92SddHNlvxNHE1BnRDSBo6zi4DnDZH8quU22ldb/CjD7uDe6PnquN+AAb9080uEbQoq2c5oVp8vt6BWjob0WZisLXNSW71UbrhmPhg5cjvuCqtShFZ4Hyl792MgA9wjy+i7D0LYBhKQaLQ6f82+4u8yVnmk1HRUFbOUbY2Q7CV6lFxmA1zHREg5GO2R3IzYdf8AvqO9kHtPmCnX4oUR+Ypuyc6nE/5XGx8c1WcLTOWRiRy4Jp8oWxPTFNWtvVHP/c4u8ST6qfEOlg7UNTomY1FvCyJxghoHBbMks9fHB2zcMzUF4I/yucB5FIKLLOJtBaB3yfo0qXBtmgwcS76kX5QFFTiABqfpYfUrNKr/AOjbH/4dVwzHbpt8Rjmg8xDvo0rq5YDC4rs1xZiKThNqjb8i4A+RK65UqOaCc4XL+RqSZrB6OZdPROMfy3R4NCuX4cDdwzubz9GqkbSPx8U4XlzrRB1vNwrr0Yf8DCHe0Lz4W9FeR1jSJj3ZTttf8WqeL3HxcVf/AMPKEYRpP6nuPnH/AKrn1aXuAAlziAOZOXoun7FoClTp0x+loHadT3m/elldRSCG3ZYu4LyH+IeP1WFhyNKK9XxjgJn7LWpiietlbI+SlFEg2G9JvnHdeyFx2znPEb5aJBO7F4IMctcuKxou0a4jGim4AukmbDIC2U5i6V7T23Uh244ggZxaOenet9pdFw6HNc8OAN5Ov39OaHw3Rl4Lt+rIcHdUZdYRPdJ9hWq7sejfYHSGpWe9rgCGAEu0mTFuOfgtukzxVp7rTkb+FhqMiFvsPo9+XJh/VfG8IzIGc9pPiidpMY0EnuHvtWkEudroymc8o4UsqDLX6Fa4b5wMr596sWIFN92SeJAsOIny7UibhHS6xAFy4i0D+YHeutSTM6Z0bHD/AAszmwdmQ4rntYuLtO5v3MLoOAoF2Gp717D7fZBYjZA3iQfIeuawxNR7KkrEPRp27iGc5GQ1aVdK1dzRvG0DTI93ckeCwAbUDh8zbgn3zRO2MUdywJkwJFydYROKlKwTpFI2+4veRmSfM/ylVDCy4CFa3bNc5wduluUyDmLrGG2Ru1A7gQddDMz4rdZEkRxNemWFAqsOe7SY2OYkeihw7CNnPP8A8mIHg1v8ead7S2a6vUBj9MERPE2vz8lDT2RUqYQUiRvGo5xNiMz42hZqfxSKrbFfQ6l/imW+XeP/AIn7qT8ScKXVGuizaf0deeFjKd9Gthmm/eMzBaDlrnHCPryTSvgi90u7I5Zd2amWVLJyKUfjRx0SdIi0dwXVfw5dGBaBHzvB8Z+kIfG9GWOaZaN6SQRaTnpkNIuiujmHdQbuZsJvqAYE9kp5cynGkKMGmVnpzhgMRLRBkG3No8yQfBWjoBij8J7IPUIdMiwdINj/AJSVttPZfxy15Elpjt007R4IrZGz/h03tAOkcYuSJ1zd3lS8kXChqLsQ/iVT3qlLWGHzcZ8IVboBoZItoP54CfXsV22hs4VDO6RFiNeceXih8VsVkfJcAADLhn9U45UopA4Wyh47Z7xUdDZiCTp1rzPA3uhsdhHlrXASCNDORueznyK6ezZALNxwJk8r8O6ePFRt2U3euMtONiO9Nfk0LxFNo7JcaFIbsksyMj55IuLi1u9Qs2Y4OFiGsaDFyZkk63vvDuXSDht68RkY7OP2Q1fZ7XCN2TJsRxvfvHmk/wAgPGUSo+XZAGfA5j6eS6VQxIdQFQgAuZOeRI+6Q0ejTWtIBuTc98wBEwL9q0xGzqg3rGBaxtyMajJROalQ1FoVUNmM+IXkbzrEXsLmfSyeUiDQLN0NaRxMzMnO6iw9A5GxAgkTGUGD3z2o6jTA1vfIakkkxxv7lTLJbGoCrY2DZTqiq+TAJb+2YjM3P6otwVkG2WG3DO/gAbybJHUwO9ABBbMkEnraX46WW+GwMESdZPDXylKc+W2wUWh5+YP7qniF5Ablfi3/AEu+68o5j4Mehrv3DuC2LDq4EaWjnHkpaOnZ6qWp+nv9EkyqB2UCeCwMMeAhHtyPvistyPYE6CxbUowbgX4eS0GHmZH9EbU9AvN+Y9iAFn5JrjG73fxkVr/ZTJncF9ZzgEAeBPinOo96rfh2lMBS3CmAA0wNNBPZ3LDaZJg0zB5Tfv1CbN9R9Ct6mQ7EqsLFDNmNE2Dece4W5wttCND9ITY6KB3y+CpoQAygIy09+q9+UaZkZ9yMPy++a9Tz8UrY6AqOEAysSc+9eGBaAC1o1yyv78kwOf8A3ei2p6d/1SQMWUsIW6zl2Wlbuoe9O5GO9fsoq2Q7Xf7kmMhc0Fse4WBQHdy7kQ7N3YFtR+Yd30KQUDBgb1RxPmVu+ImIUv61h3ynu9UgBXVQXdpyyyGYW5oi2n0UDfm/7z/tKMbkO9OyAUUjbIgnPuMLd9O+XOffYiHZDtH0Uj/v6o7CwNuHkcte/wBhYrUoBt9/eaIw2R71K7Pu9FKKF1OnbJS/DByAvyRbcz2egWWZDsKpALPyuciT7JUWF2cA4nOTPn/KcV8z7/SoaenaPoU+gsWnAt35LR4LY7PY8iZJEGx+qPqeh9FnCfN3JBYN+Rp//E1eTBeRQ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45074" name="AutoShape 18" descr="data:image/jpeg;base64,/9j/4AAQSkZJRgABAQAAAQABAAD/2wCEAAkGBxQTEhUTExQWFhQVGBwaGBgYGBgcGBocHBgYFxccGBkaHCggGBwlHBcVITEhJSkrLi4uFx8zODMsNygtLiwBCgoKDg0OGxAQGywkHCQsLCwsLCwsLCwsLCwsLCwsLCwsLCwsLCwsLCwsLCwsLCwsLCwsLCwsLCwsLCwsLCwsLP/AABEIALkBEQMBIgACEQEDEQH/xAAbAAACAgMBAAAAAAAAAAAAAAAEBQMGAQIHAP/EAEMQAAEDAgMECAQFAQYGAgMAAAEAAhEDIQQxQQUSUWEGInGBkaHB8BMysdEHFEJS4fEVIyRykrIzYnOCosJTYxYlNP/EABkBAAMBAQEAAAAAAAAAAAAAAAABAgMEBf/EACYRAAICAgICAgMAAwEAAAAAAAABAhEDIRIxE0EiYQQyUSMzcRT/2gAMAwEAAhEDEQA/AF+L6QPcc1AdoOcYJKlZsMk5ozD9H4OcDifTiuDyJieNsWVqTuMAphgcZUpNsSQnQ2TSgAvd5Ld2zWmzH9zh6j7J3IfjK/idrl2ZuhqG3HizZCaY7Zu67rsiciMj2FRf2LvCyXNJ7J8bfQx2T0mO7DhdG/8A5GJySFmw3N1lZGznjRV5n6Y+EkPKXSOCd4WU1fpCCOpmqtUwVUnKyIoYGq0/IfAo80q7Di/Y/G3nftUFfbzs2grOBcMoujajGASQFPml/TTx67F7ekzxA3CjaO3rdYQs0vhm8BbHBU3prNIXj+xfiOkDjYWUmE28QIddT19lUxml+LNNtgEeWSfYnjr2G4rbDpBaha3SYggQhKpkdQIVuzJO885J+Z/0jiMsX0hc4Q1McJtwFoBzSEU6akpYW9il52CQ7q48bpIMFIKm0ahd8xRzcMNStG7OZoUPPY+JmntxwFjkrFsjafxG3zVe/s9i9hsQ1jt0Jwz09iqh9tDaoZI1VYr7RqOdMkBMHw4yUHiqTYjRKWdyYNGlTFuzLk92Jjd4ZpEKDDAlTUKm4eqMk456ewoO6R4oiyQVMa4ZGybVmtqnrFYbsVn7kPMm7KeP7K9+cc1+8neH6RuESbLd+waZ/VC2odHaf7phCy10JY2PNnbWDm9Y3RzdoMGqrzsIxtpWHQMgm/ymvRThXssv9pM4ryr+6VlT/wCuQqFeKxlOnm4Twn6qL89vCQZSJ4jLsl2XfKyHOkHq9rVCSitHQhx+bOX1ReGxEJdSK3qugckrKod0cbvWPy8DqiBSBEtPcq4yteBkmuGLo9+8k9S7JaJviP4Lei17smk/RM8CxpbxKLed0QIRDC5bfRLdAGEwTpBeIaOOqIxlcAWQtPaLnbzSxzN3jEEcWkHyMFBYqsZjNaxSgqQuySpXa4gkCRrr4qHEwRIJ3UCDKlNSBciNZUNJjoxQYDkUYKDmXEqbZ5Dx/dx1c455dqm/KOBzKSxioGbiB+oqOtRpFF1cDPzCef8AKw/ZjA2TI8UnBoABtAAdVa1YiCi6UMW9PDMe7rWWaSbDiKvy7SpPgiLWT8bHpAWKixWDYBmrcGhcRVhqINpupG7M3ZM5omjhh+lEVdmuIu9RxforiLW4P/mS+vgDvyCrJS2YAJ3lpWwrQJRTQnBMTNwxi61OGJTJoBKxVsosOApbgiDIzUpwjo7UxNYATClp1g5vNF2HChbSobokhbtl2SkqvcBlZBUNqXIiIRYcAptFexFJwFlLhsWHRZEVsUDZLkCiJXb4IM2R93AQiHBrhopqFIBJyBQAvhOXk1kcF5LmPxnLMQ5pcZ3nHg3IeaLwFMz8u6O1BMdxdujlme/VMnVmNYIaZOROZ812MpDSlTA1WzwEop4g5yjBXBFlFFBuy3CCSbNMAef2TjB41pMCAB5qubNZJmcp3hoOEd10wpMgzCadCaLH+dAzUH9qNOQy7UidiIPIKI4q9lpzFxH7sYyJJhL6uNad6CMvfYlleSJ46H7pVji5sQePkJS5BQ+ZbvQm0niBvb3ciadf5ZjIIfaGKBtu9XiNCgAvovjN1xaD1XDLUEcZVlZiNZVHwlb4ZkE7p+YRcc08o4wRY5+9VSYmiwtxHFeNQGyRtxanZixxT5CoLxWFObbhA1XRdG08Sp8MGuzGawyY/cSk/wCimnizzUzKs5ppUwzeC1NMC8LBsugM8rKcMdGZWzyNApHOMShSBxIIItKExL3DMGEZuXlThs2hWtklf/NRmIXi4u4p3VwQOi83DsBiFDVDSFAOQ4LInSyZvwsGwUL8O6ckthsDp4kzulZq7La8EixKNOFEXFytmM3ckO0CQtwmzXUtZCzWYT+lNxSkZqE1Q0xCl0+woQUy/wCJDQYCZUsQS7sRNRzScoW+HDJsLor+Aa75Xky3W8D4LyrxyGco2lgjSdvRLNCcuTTzQ9Nrgd+oc8hy0DQr9VDXNO8JB0hUrpIDSexoB3HX39Z/byIsefct8eTlohowyvN9Fu2sUBQbvOiY55+JUtVwC0GW3ZLW/DJ7fM/08F7G4m4AVXZtgtpOiIacybXE387qbZuNLwHcf6e+1T0gG7q1jA9EN+aM3W7Kgg6aKDE7oyN0IYxw1cDvS3pGzq7zeB8bWQ9fEwBGY93QON2kHU9wZvdH3KpCH1Z1m30QjasOjMOUDMRnwW1IzbjcfwmINGs+PIKHD1zkT7937CgsViyXBrRbIniZi30W9EzfXj2Z/fsKOgGtLFFGtdJ5pRRbPL3omGHJSsdDjA1ch/VNKT0go14yzRTMZxVJiaH5fN14VBkUtwdfecRPP7o3dC5Zxplp6JalVrRK9SxIchK9I6EQsUgAVNoA1zhotW1YzQNbEwmOHp5F2fDh/K0hFy6Jcj3xwofjNnmta9ENJIFiZsssw4Nyn425UPlqyQ4gFRvxMLWo1jR1jHelOL21TZYX7UPEwUh03Fg6XWPzXJVDE9KBMAQORU2E26TcNPZPuE3i+xcizvrW4IKrhy6TvXXsLtOnU5HgfTiiHmDksZRrstOwFuGcD80ovDxl9EHtTFhgsOsUFh8U+AdSVriVbIZYt5eSn84eK8trJK5itqubGfhmlmO2ka7XMIsc4zHNNhstzhDr81JR2RTp5AyVxqSWzSmyoUQGu3Rp77VPWcnm1djBw3qbeuMtJ5FV0sORsRxsfBdMZqWxNUb4SjJqaMc0eM5+an2FgSwPaMgZHLknfR3ZweH72RaB4k/ZFbP2d8LfYTMGx5EWnmlyt0FewY0pagqrOP0Th1MgZIDEUzlEc7ppAJ8bTlsTAOZ1jWPBKBTAqtY0Q2myf9RzPPqhWDbENpEn9IJ8FV+j1YvdWefmcW+EFaxXxbIb2P6Jstw6CL6z5+iiLt1slepOzJUjJ3QRzggeA3fMf+R4LDKkXBsYcJ0mGnwkJdi6pDSeF47CI8CSPBew+JBYJzAge+wjwToY9ZXk2H9Yj0Rja8fwlVG1vXUGPQrd1WM7yoGM34kaa++xbUsTbsSKvVkRz934rLargRftQItOBx0VB2gePs+CsLnda659TrmW8ZH19+Cu7qhJmQssq6GjOJxAGV0G7F7sm91ioy51Q2IpnM5BZJCkN9lAOJfnGXIox9YzASvYbLZ+/f0U4xHXeDoY5n3ddUFUSaCcMHEkvdPBoyA58URXxm7klDtpuBtAS7G7QJPM8Lq06CgTbdV2+XA2Onmq7iMZAkmS6wRe18Q5pBzOcapGarnPBkAiYGl4nxQl7AJFB2ZRLalr7x5BTsqBexDyB1Rn4pWMCxmI3cnFpGgMnvOifdD9sVntqMc8vDQ3dnMTva65KqYgAWgzrN/ORKcdDq+6Kh4kAZ6SfVU4pxpklow7y8y/MEz3Kc4puiBxNSBoN43A+qW1cURPLmor0MffHHJeVU/Pu/cfBeRxCy6VGxYLLN2QfqtnEHLMLTdvJXEbk73NmyT7Z2HTrdZp3Kn7okHkR6pod1QV3WuY4genNUnW0TIE2ZS/LNIcZLjplyiVNi8QG1I/dfy/hC/HIbEEgceHbxWu3KUMp1weq54YBrMfTPwVwdyIuybEGQgHTxlY35FyOxRMHP34LYBL0z/4Bj9zfqq50fxbabHhxuXA90R91Y+ldF4wpqwPhvrbk62BdPZLYVNpNXTFXGiH2PaWLL3SctAmAqCCffckOFNwOabVH6cNFElsaYJj636ZvBPmMvALGEcd2BGQHid3/wBQl2Mq9dx7vD+ilw9WPfAz6earjoVlhp4mQPdwTKy6tok1KrCnbiFHEqw/evmoamJg5/SUN+YKDdXk9/00+ngmoisd0qsuaOce5V9oA3bwXO9kO3q1Jo/U5o/8gunYiq1g5nOFz53RUWQtYQtcU8cFEcXMtEdmqGfid2d4aLnsUn6DsHULLTc2jt9k9y1xbgxpM3cSZ4AmyV/nB1nmzQO+4ix4yUNtGq41BvfKWtItYSLgHLh4hdEHcRIMdiAQTPgfsELRrA5nvt6XWz4Dear+0cXum2fvitErGw3a9IOeC12l0jH/ABCBy/n0UOHxrnEzMac+xSbPPWJkCVpVE2MHWFzBQdeuRZ0xx95hb16hPNBPqRn8h74SSHZpVmYz75Hcc062ZU3WxIEcOPYqwMXJ5J1sutLmidVbWiS2Y2rAaIm185yvklT3hx4Tc+/FR43FNLszPudUDRr9fPvUUMc/BZxHvvXkPfg7/SfsvJUBc2NdEyo6u+0jLvySDY21TugGYkTB++SN2ntIHqtMznawOeeq4XGjRypDSliRBLrRoEsxGIJlxdY/KB90DVx7YggyeOY4kaBC18Q0AAkCbg8J4xxTSszcrDq9dxI1a2DIsZ9Vt09xHw8JhGCxM1SO0yJ8Upo4ouduMmNbi2gjii/xSrA19wfLTa1g/wC0R9ZW2GO9jTvZtItnxtzXmPbOZlBYJ8spm12N05dikqus7LI/RWiz1OocTsKuf1UMSHEcnPDvpUPgqTTpqy9GdqtZgcbQPzVW0w0cXB8H/wASD3JKWXyXSn6MzzBuCdTkpGPi/Ja1jJEcFHiCQ08zHcLnzQICNMxJ1P8AMqWm23vUqRjpF/fv0W4Asm2OjIdIiL8Vs+yi+M0eiLw2zqtW5G6OefgkAE+rEqKgZj374JxW6PwLud2iIU+C2Mwf83+b+LFHOKQqZHsT/jUSI+YeIdKv9aoSRJgctVWqeGLYIDQRcENyTjB4/e6r23Go18clx505O0aR0b4pge4AacPoUY3BH5nwODf6qamAyXa5yffYFAzF75cSJa3zPBKGOlsRMNmse24G6eJiY7EVUwVEtAMEN+0ceCWYnEE6jsCT4naFWg4H52PsWnSTYhaqugoZ1cPTLyKbnQJmd0g/6gTxyS3afR5lQEtkO0Ekz3G/gom48NcXGIJtu+P3TLC7zxvB3VOQ49ozTVgc9xe9RcWvBa4e7LfAP3mh3GfqVeukHR1uJpGD/eNEtPPh2Hgub4KqactcNb8QciPJbra+yGOn1MuCS7TxJJLQeqD4o5lcuHAe80HUwL3MdXj+7D92eeQ0tlqnFUIFoWV06N4QUsO/G1gCDNKg0/qe4br3x+1oJ7zyVY2NhW1KzGPeKbCes85NaBLjzMAwNTATrpDt8VqjG0xuYeiAyizg0HM/8xzKJ70ho1xVe93dxCs/4abHD6lTF1Wg06PVpg5OqmDro0R3uHBUvGVXCYPcZ9V0voxtik//AA9BsYbDsaGk2dUe7eL3uHMgnvKynLhBspdln/Mu4jxXkPLeI815ef5DXRzas9wmmwDcOhHhJOa2wlN5bcx3QOZ5WVhZgpdG7A0sP6oKvsd7iQZz/cQI7Ne9XyTMZYxW6sC45brQSSTc27LJPUAe7fEGWyRJA8BkrNR2A9gfug9bSc7RF80Bg+jFVhLnNkRECL9q0jJJE8JFa2bXNN+/qDIGljInkmW3cU6q0VHmXOkk8y4k9isVHYIsXU4IuLT/ABKU9LKUEDkPJaQmpSs040jGzYNGmbZEZcHEZwiGCSRbIj3kgdmu/uBlZxHPQ+qJwR64HFw46nsTYxe/Z7aYEAyT1r2ngEIRdW7pNg20xT3ZJLjJPYquLmyqErQmjzaEm/uSlGPxV93QSfFx9IVlNmk8LqfCdDKbqdOpUbVL3NBcAbSRpa3iq8kY7kKn6Kg2oIzhQNqlxgZcVLtzZb8NVdSdNsp1ByPvmtsDQ4LbVWSG4GkGuDontz7jorTh6ggWuVWBlF5lONkVZuTcWWM9loeMdF0LjGtBBZkdOB5WyUlN0i0+oQO3Ku6xom5d6H1gd6hb0PoLpYsalE06oJVUZtBGUdoRCfELHe09pkNm8Ze/JQbB2tvMImTvHuEDzPolmJxIfTe3lI7RdIth4806p1a7McYy8LqlC0ybOkCuOE9yBxLhUF0nw+2aRkGqGmMjIvwkiPNGDeHZ91Di0OxVhcduO+G4ZE+ZKIq7Rf8AEbukBs3yBHdF0BtnCm9QAy0T3a/RLPz5qDMWyWijexHQtn7Recx3wT4Kr9J9jmnWNUA/DqGcsnHPxN++EXs/pJTaxoL2hwsQZknwTFu3qZHzA8j9johNxFVlUpUSXBrAXOOTQJJ7AnmOwwwuznYdxBqPdv1ALw6RugdkNE9qKr9J6dMHcDGmL7oAnwF1TtqbUdWdOQ55k5X9ArTb6FQG1btN2jmsNC2oi88FoIY4xlzby/gQrH0PcWhzhxEjPy70gxYueauvQCmDSdI/Vn3NsubP/rGlboef2mff9V5M/wAkF5efx+jTgwcVgcnDyWS/VYdGQ/otgYWls0A6uIIN/IFT062gErWo4uu2LeKxQqO1Gfv2EtdgSDEaEGypvTyHOaR+2D4n7q6TZVLpybUz2j6fwtccvlRMivbFd/dPE5PnxA58kdhD1m31Gp4pbsZ9qnccu0InDP639Vu0SWjpyIpMPB58x/Co9Oor70upk0BN4I+jlzz9SnFuI5dj7Y1IVKjGOuHEAjiJv5LpQI4eC5t0Qd/iqY5n/a5dJLwMyJKzyaY49FC/FPDNJo1NbtPkfUqlYOzlf/xOI+HTH+Y/QehXPcAd4A6/yunHuBm+xmzaA3otvdnnK2wL4qP8PIH1S/EjdG95rTB7TphoLp3ryBM5mI0yVcf4KyxVMYWQ6csufFp5pZ0gxxcAY16oOecmeagp1y/rGzZ6reHPtXtqw7cHAe/ohRSYXYAyp9VI7FR9AoXt8SVq1hM8lpSENqLzEcknouh4J4/wmtB1h2Qlr2DjdJAerMlxRGGxdWiIY8hpzabt8Dl3KKiZKZHBb4a0ZuIHiY9UNr2JEOK6RVSCCKdxFgbaT82aUkboafqs1GD4jxEAPIAmYG8RE6ojFt6jTrJHvwVJJdAWfanR1gwmGxYbnSZ8Qf8AMWiHd5z7uar1F0uV42hiP/0lFpzLaYHcSf8A1VDoGCscbbTv+lSVDHCbLfisQKFMgHdLiXTAAE3jmQO9XjYnQWjSZOIDatSTNzuAaAC09pSL8NXf4usZv8OB/qH2HiumVCCLjNYZ8jT4o0hG1ZwzblBrMTVY0Q1r3BouYAMC5uidhYT4lanT0c4T2aonpvh9zG1uZDvFoJ85Vh/DTZu859Y/pG6O03PkB4rdzrHf0ZpfKhFtwf31S363f7ir7+HDZw7v+oeH7WqjbdIFer/1Hz/qKvP4b/8A8x/6h+jVnlf+MqH7Fy+GvL29yWVy2aiD4Q3TF5zJyW2HuLgHtH3UtJsRkBw07pW1TkXD3rZQFgzxLjDgBw3Y89VJToxYu8rBSGqIixkZET5rDWENgNbAEAAER3KrEYbQAM5+8lV/xA/4dMxHWPHgOEqy4itu7oOpg+iS9MgDh5vIMAAxNiqxtckKT0c/2VUh1QH9s+Y+6Kw9XrBL8CIqOEZsdbwN5vpqpcNU6wniuxozOk9LDOE5kt9dFzQjX3/K6Xt5wdhudj5R6rnVWlDjlnpl4eoWWH9Ry7HvQQA4xs5Brj5R6ro1WiwkEiVzboWYxLOx2um6bLpb3Dh4rPN+xcejnv4n1Os1o0YCfEx9PJc/2fVzHNXT8RK4dVd3DwH9VQQ3hmuzEvgZS7GOOpOeAA4buZQOFpDfiZTnpVg203tbTkNNJjokm7mgm55oXZuzyaNarB6m4AebnfZp8Val8bJrYfSIDcrBQdIKBo/DJd1nsa4sIgtBAOfCSitiUBUqMpuye4A9mvlKK/FVv+Jpn/6h/uf6KE/molVqysfnuUEZa92SddHNlvxNHE1BnRDSBo6zi4DnDZH8quU22ldb/CjD7uDe6PnquN+AAb9080uEbQoq2c5oVp8vt6BWjob0WZisLXNSW71UbrhmPhg5cjvuCqtShFZ4Hyl792MgA9wjy+i7D0LYBhKQaLQ6f82+4u8yVnmk1HRUFbOUbY2Q7CV6lFxmA1zHREg5GO2R3IzYdf8AvqO9kHtPmCnX4oUR+Ypuyc6nE/5XGx8c1WcLTOWRiRy4Jp8oWxPTFNWtvVHP/c4u8ST6qfEOlg7UNTomY1FvCyJxghoHBbMks9fHB2zcMzUF4I/yucB5FIKLLOJtBaB3yfo0qXBtmgwcS76kX5QFFTiABqfpYfUrNKr/AOjbH/4dVwzHbpt8Rjmg8xDvo0rq5YDC4rs1xZiKThNqjb8i4A+RK65UqOaCc4XL+RqSZrB6OZdPROMfy3R4NCuX4cDdwzubz9GqkbSPx8U4XlzrRB1vNwrr0Yf8DCHe0Lz4W9FeR1jSJj3ZTttf8WqeL3HxcVf/AMPKEYRpP6nuPnH/AKrn1aXuAAlziAOZOXoun7FoClTp0x+loHadT3m/elldRSCG3ZYu4LyH+IeP1WFhyNKK9XxjgJn7LWpiietlbI+SlFEg2G9JvnHdeyFx2znPEb5aJBO7F4IMctcuKxou0a4jGim4AukmbDIC2U5i6V7T23Uh244ggZxaOenet9pdFw6HNc8OAN5Ov39OaHw3Rl4Lt+rIcHdUZdYRPdJ9hWq7sejfYHSGpWe9rgCGAEu0mTFuOfgtukzxVp7rTkb+FhqMiFvsPo9+XJh/VfG8IzIGc9pPiidpMY0EnuHvtWkEudroymc8o4UsqDLX6Fa4b5wMr596sWIFN92SeJAsOIny7UibhHS6xAFy4i0D+YHeutSTM6Z0bHD/AAszmwdmQ4rntYuLtO5v3MLoOAoF2Gp717D7fZBYjZA3iQfIeuawxNR7KkrEPRp27iGc5GQ1aVdK1dzRvG0DTI93ckeCwAbUDh8zbgn3zRO2MUdywJkwJFydYROKlKwTpFI2+4veRmSfM/ylVDCy4CFa3bNc5wduluUyDmLrGG2Ru1A7gQddDMz4rdZEkRxNemWFAqsOe7SY2OYkeihw7CNnPP8A8mIHg1v8ead7S2a6vUBj9MERPE2vz8lDT2RUqYQUiRvGo5xNiMz42hZqfxSKrbFfQ6l/imW+XeP/AIn7qT8ScKXVGuizaf0deeFjKd9Gthmm/eMzBaDlrnHCPryTSvgi90u7I5Zd2amWVLJyKUfjRx0SdIi0dwXVfw5dGBaBHzvB8Z+kIfG9GWOaZaN6SQRaTnpkNIuiujmHdQbuZsJvqAYE9kp5cynGkKMGmVnpzhgMRLRBkG3No8yQfBWjoBij8J7IPUIdMiwdINj/AJSVttPZfxy15Elpjt007R4IrZGz/h03tAOkcYuSJ1zd3lS8kXChqLsQ/iVT3qlLWGHzcZ8IVboBoZItoP54CfXsV22hs4VDO6RFiNeceXih8VsVkfJcAADLhn9U45UopA4Wyh47Z7xUdDZiCTp1rzPA3uhsdhHlrXASCNDORueznyK6ezZALNxwJk8r8O6ePFRt2U3euMtONiO9Nfk0LxFNo7JcaFIbsksyMj55IuLi1u9Qs2Y4OFiGsaDFyZkk63vvDuXSDht68RkY7OP2Q1fZ7XCN2TJsRxvfvHmk/wAgPGUSo+XZAGfA5j6eS6VQxIdQFQgAuZOeRI+6Q0ejTWtIBuTc98wBEwL9q0xGzqg3rGBaxtyMajJROalQ1FoVUNmM+IXkbzrEXsLmfSyeUiDQLN0NaRxMzMnO6iw9A5GxAgkTGUGD3z2o6jTA1vfIakkkxxv7lTLJbGoCrY2DZTqiq+TAJb+2YjM3P6otwVkG2WG3DO/gAbybJHUwO9ABBbMkEnraX46WW+GwMESdZPDXylKc+W2wUWh5+YP7qniF5Ablfi3/AEu+68o5j4Mehrv3DuC2LDq4EaWjnHkpaOnZ6qWp+nv9EkyqB2UCeCwMMeAhHtyPvistyPYE6CxbUowbgX4eS0GHmZH9EbU9AvN+Y9iAFn5JrjG73fxkVr/ZTJncF9ZzgEAeBPinOo96rfh2lMBS3CmAA0wNNBPZ3LDaZJg0zB5Tfv1CbN9R9Ct6mQ7EqsLFDNmNE2Dece4W5wttCND9ITY6KB3y+CpoQAygIy09+q9+UaZkZ9yMPy++a9Tz8UrY6AqOEAysSc+9eGBaAC1o1yyv78kwOf8A3ei2p6d/1SQMWUsIW6zl2Wlbuoe9O5GO9fsoq2Q7Xf7kmMhc0Fse4WBQHdy7kQ7N3YFtR+Yd30KQUDBgb1RxPmVu+ImIUv61h3ynu9UgBXVQXdpyyyGYW5oi2n0UDfm/7z/tKMbkO9OyAUUjbIgnPuMLd9O+XOffYiHZDtH0Uj/v6o7CwNuHkcte/wBhYrUoBt9/eaIw2R71K7Pu9FKKF1OnbJS/DByAvyRbcz2egWWZDsKpALPyuciT7JUWF2cA4nOTPn/KcV8z7/SoaenaPoU+gsWnAt35LR4LY7PY8iZJEGx+qPqeh9FnCfN3JBYN+Rp//E1eTBeRQ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45076" name="Picture 20" descr="https://encrypted-tbn1.gstatic.com/images?q=tbn:ANd9GcRFTeDT0SrfUW_t_3d1AgCaRD9vZz4yrbpCBRibeieEfD4tJG4x"/>
          <p:cNvPicPr>
            <a:picLocks noChangeAspect="1" noChangeArrowheads="1"/>
          </p:cNvPicPr>
          <p:nvPr/>
        </p:nvPicPr>
        <p:blipFill>
          <a:blip r:embed="rId2" cstate="print"/>
          <a:srcRect/>
          <a:stretch>
            <a:fillRect/>
          </a:stretch>
        </p:blipFill>
        <p:spPr bwMode="auto">
          <a:xfrm>
            <a:off x="928662" y="1357298"/>
            <a:ext cx="7286676" cy="471490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Thank you for your attention!!!</a:t>
            </a:r>
            <a:endParaRPr lang="hr-HR" dirty="0"/>
          </a:p>
        </p:txBody>
      </p:sp>
      <p:pic>
        <p:nvPicPr>
          <p:cNvPr id="44034" name="Picture 2" descr="https://encrypted-tbn0.gstatic.com/images?q=tbn:ANd9GcTl3azYCLSa2DQrJSL1Fpx9S-3N0TjE-MbCIkmo4s4hHk61G4p3"/>
          <p:cNvPicPr>
            <a:picLocks noChangeAspect="1" noChangeArrowheads="1"/>
          </p:cNvPicPr>
          <p:nvPr/>
        </p:nvPicPr>
        <p:blipFill>
          <a:blip r:embed="rId2" cstate="print"/>
          <a:srcRect/>
          <a:stretch>
            <a:fillRect/>
          </a:stretch>
        </p:blipFill>
        <p:spPr bwMode="auto">
          <a:xfrm>
            <a:off x="0" y="2000240"/>
            <a:ext cx="9144000" cy="4857760"/>
          </a:xfrm>
          <a:prstGeom prst="rect">
            <a:avLst/>
          </a:prstGeom>
          <a:noFill/>
        </p:spPr>
      </p:pic>
    </p:spTree>
  </p:cSld>
  <p:clrMapOvr>
    <a:masterClrMapping/>
  </p:clrMapOvr>
  <p:transition advClick="0">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191528" cy="1214446"/>
          </a:xfrm>
        </p:spPr>
        <p:txBody>
          <a:bodyPr>
            <a:noAutofit/>
          </a:bodyPr>
          <a:lstStyle/>
          <a:p>
            <a:r>
              <a:rPr lang="hr-HR" sz="8800" dirty="0" smtClean="0">
                <a:solidFill>
                  <a:schemeClr val="accent3"/>
                </a:solidFill>
              </a:rPr>
              <a:t>            </a:t>
            </a:r>
            <a:r>
              <a:rPr lang="hr-HR" sz="8800" dirty="0" smtClean="0">
                <a:solidFill>
                  <a:srgbClr val="FFC000"/>
                </a:solidFill>
              </a:rPr>
              <a:t>Lion</a:t>
            </a:r>
            <a:endParaRPr lang="hr-HR" sz="8800" dirty="0">
              <a:solidFill>
                <a:srgbClr val="FFC000"/>
              </a:solidFill>
            </a:endParaRPr>
          </a:p>
        </p:txBody>
      </p:sp>
      <p:sp>
        <p:nvSpPr>
          <p:cNvPr id="3" name="Rectangle 2"/>
          <p:cNvSpPr/>
          <p:nvPr/>
        </p:nvSpPr>
        <p:spPr>
          <a:xfrm>
            <a:off x="285720" y="1428736"/>
            <a:ext cx="8572560" cy="3477875"/>
          </a:xfrm>
          <a:prstGeom prst="rect">
            <a:avLst/>
          </a:prstGeom>
        </p:spPr>
        <p:txBody>
          <a:bodyPr wrap="square">
            <a:spAutoFit/>
          </a:bodyPr>
          <a:lstStyle/>
          <a:p>
            <a:r>
              <a:rPr lang="en-US" sz="2200" dirty="0">
                <a:solidFill>
                  <a:srgbClr val="FFC000"/>
                </a:solidFill>
              </a:rPr>
              <a:t>The </a:t>
            </a:r>
            <a:r>
              <a:rPr lang="en-US" sz="2200" b="1" dirty="0">
                <a:solidFill>
                  <a:srgbClr val="FFC000"/>
                </a:solidFill>
              </a:rPr>
              <a:t>lion</a:t>
            </a:r>
            <a:r>
              <a:rPr lang="en-US" sz="2200" dirty="0">
                <a:solidFill>
                  <a:srgbClr val="FFC000"/>
                </a:solidFill>
              </a:rPr>
              <a:t> </a:t>
            </a:r>
            <a:r>
              <a:rPr lang="hr-HR" sz="2200" dirty="0" smtClean="0">
                <a:solidFill>
                  <a:srgbClr val="FFC000"/>
                </a:solidFill>
              </a:rPr>
              <a:t> </a:t>
            </a:r>
            <a:r>
              <a:rPr lang="en-US" sz="2200" dirty="0" smtClean="0">
                <a:solidFill>
                  <a:srgbClr val="FFC000"/>
                </a:solidFill>
              </a:rPr>
              <a:t>is </a:t>
            </a:r>
            <a:r>
              <a:rPr lang="en-US" sz="2200" dirty="0">
                <a:solidFill>
                  <a:srgbClr val="FFC000"/>
                </a:solidFill>
              </a:rPr>
              <a:t>one of the five big cats in the </a:t>
            </a:r>
            <a:r>
              <a:rPr lang="en-US" sz="2200" dirty="0" smtClean="0">
                <a:solidFill>
                  <a:srgbClr val="FFC000"/>
                </a:solidFill>
              </a:rPr>
              <a:t>genus</a:t>
            </a:r>
            <a:r>
              <a:rPr lang="hr-HR" sz="2200" dirty="0" smtClean="0">
                <a:solidFill>
                  <a:srgbClr val="FFC000"/>
                </a:solidFill>
              </a:rPr>
              <a:t> .</a:t>
            </a:r>
            <a:r>
              <a:rPr lang="en-US" sz="2200" i="1" dirty="0" err="1" smtClean="0">
                <a:solidFill>
                  <a:srgbClr val="FFC000"/>
                </a:solidFill>
              </a:rPr>
              <a:t>Panthera</a:t>
            </a:r>
            <a:r>
              <a:rPr lang="hr-HR" sz="2200" i="1" dirty="0" smtClean="0">
                <a:solidFill>
                  <a:srgbClr val="FFC000"/>
                </a:solidFill>
              </a:rPr>
              <a:t> </a:t>
            </a:r>
            <a:r>
              <a:rPr lang="en-US" sz="2200" dirty="0" smtClean="0">
                <a:solidFill>
                  <a:srgbClr val="FFC000"/>
                </a:solidFill>
              </a:rPr>
              <a:t> </a:t>
            </a:r>
            <a:r>
              <a:rPr lang="en-US" sz="2200" dirty="0">
                <a:solidFill>
                  <a:srgbClr val="FFC000"/>
                </a:solidFill>
              </a:rPr>
              <a:t>The commonly used term </a:t>
            </a:r>
            <a:r>
              <a:rPr lang="en-US" sz="2200" b="1" dirty="0">
                <a:solidFill>
                  <a:srgbClr val="FFC000"/>
                </a:solidFill>
              </a:rPr>
              <a:t>African lion</a:t>
            </a:r>
            <a:r>
              <a:rPr lang="en-US" sz="2200" dirty="0">
                <a:solidFill>
                  <a:srgbClr val="FFC000"/>
                </a:solidFill>
              </a:rPr>
              <a:t> collectively denotes the several subspecies found in Africa. With some males exceeding 250 kg </a:t>
            </a:r>
            <a:r>
              <a:rPr lang="en-US" sz="2200" dirty="0" smtClean="0">
                <a:solidFill>
                  <a:srgbClr val="FFC000"/>
                </a:solidFill>
              </a:rPr>
              <a:t> </a:t>
            </a:r>
            <a:r>
              <a:rPr lang="en-US" sz="2200" dirty="0">
                <a:solidFill>
                  <a:srgbClr val="FFC000"/>
                </a:solidFill>
              </a:rPr>
              <a:t>in </a:t>
            </a:r>
            <a:r>
              <a:rPr lang="en-US" sz="2200" dirty="0" smtClean="0">
                <a:solidFill>
                  <a:srgbClr val="FFC000"/>
                </a:solidFill>
              </a:rPr>
              <a:t>weight</a:t>
            </a:r>
            <a:r>
              <a:rPr lang="hr-HR" sz="2200" dirty="0" smtClean="0">
                <a:solidFill>
                  <a:srgbClr val="FFC000"/>
                </a:solidFill>
              </a:rPr>
              <a:t> </a:t>
            </a:r>
            <a:r>
              <a:rPr lang="en-US" sz="2200" dirty="0" smtClean="0">
                <a:solidFill>
                  <a:srgbClr val="FFC000"/>
                </a:solidFill>
              </a:rPr>
              <a:t>it </a:t>
            </a:r>
            <a:r>
              <a:rPr lang="en-US" sz="2200" dirty="0">
                <a:solidFill>
                  <a:srgbClr val="FFC000"/>
                </a:solidFill>
              </a:rPr>
              <a:t> </a:t>
            </a:r>
            <a:r>
              <a:rPr lang="en-US" sz="2200" dirty="0" smtClean="0">
                <a:solidFill>
                  <a:srgbClr val="FFC000"/>
                </a:solidFill>
              </a:rPr>
              <a:t>is </a:t>
            </a:r>
            <a:r>
              <a:rPr lang="en-US" sz="2200" dirty="0">
                <a:solidFill>
                  <a:srgbClr val="FFC000"/>
                </a:solidFill>
              </a:rPr>
              <a:t>the second-largest living cat after the tiger. Wild lions currently exist in sub-Saharan Africa and in </a:t>
            </a:r>
            <a:r>
              <a:rPr lang="en-US" sz="2200" dirty="0" smtClean="0">
                <a:solidFill>
                  <a:srgbClr val="FFC000"/>
                </a:solidFill>
              </a:rPr>
              <a:t>Asia</a:t>
            </a:r>
            <a:r>
              <a:rPr lang="hr-HR" sz="2200" dirty="0" smtClean="0">
                <a:solidFill>
                  <a:srgbClr val="FFC000"/>
                </a:solidFill>
              </a:rPr>
              <a:t> </a:t>
            </a:r>
            <a:r>
              <a:rPr lang="en-US" sz="2200" dirty="0" smtClean="0">
                <a:solidFill>
                  <a:srgbClr val="FFC000"/>
                </a:solidFill>
              </a:rPr>
              <a:t> </a:t>
            </a:r>
            <a:r>
              <a:rPr lang="en-US" sz="2200" dirty="0">
                <a:solidFill>
                  <a:srgbClr val="FFC000"/>
                </a:solidFill>
              </a:rPr>
              <a:t>while other types of lions have disappeared from North Africa and Southwest Asia in historic times. </a:t>
            </a:r>
            <a:r>
              <a:rPr lang="en-US" sz="2200" dirty="0" smtClean="0">
                <a:solidFill>
                  <a:srgbClr val="FFC000"/>
                </a:solidFill>
              </a:rPr>
              <a:t>Until </a:t>
            </a:r>
            <a:r>
              <a:rPr lang="en-US" sz="2200" dirty="0">
                <a:solidFill>
                  <a:srgbClr val="FFC000"/>
                </a:solidFill>
              </a:rPr>
              <a:t>about 10,000 years ago, the lion was the most widespread large land mammal after humans</a:t>
            </a:r>
            <a:r>
              <a:rPr lang="en-US" sz="2200" dirty="0" smtClean="0">
                <a:solidFill>
                  <a:srgbClr val="FFC000"/>
                </a:solidFill>
              </a:rPr>
              <a:t>.</a:t>
            </a:r>
            <a:r>
              <a:rPr lang="en-US" sz="2200" dirty="0">
                <a:solidFill>
                  <a:srgbClr val="FFC000"/>
                </a:solidFill>
              </a:rPr>
              <a:t> The lion is a vulnerable </a:t>
            </a:r>
            <a:r>
              <a:rPr lang="en-US" sz="2200" dirty="0" smtClean="0">
                <a:solidFill>
                  <a:srgbClr val="FFC000"/>
                </a:solidFill>
              </a:rPr>
              <a:t>species</a:t>
            </a:r>
            <a:r>
              <a:rPr lang="en-US" sz="2200" dirty="0">
                <a:solidFill>
                  <a:srgbClr val="FFC000"/>
                </a:solidFill>
              </a:rPr>
              <a:t> </a:t>
            </a:r>
            <a:r>
              <a:rPr lang="hr-HR" sz="2200" dirty="0" err="1" smtClean="0">
                <a:solidFill>
                  <a:srgbClr val="FFC000"/>
                </a:solidFill>
              </a:rPr>
              <a:t>which</a:t>
            </a:r>
            <a:r>
              <a:rPr lang="hr-HR" sz="2200" dirty="0" smtClean="0">
                <a:solidFill>
                  <a:srgbClr val="FFC000"/>
                </a:solidFill>
              </a:rPr>
              <a:t> </a:t>
            </a:r>
            <a:r>
              <a:rPr lang="hr-HR" sz="2200" dirty="0" err="1" smtClean="0">
                <a:solidFill>
                  <a:srgbClr val="FFC000"/>
                </a:solidFill>
              </a:rPr>
              <a:t>can</a:t>
            </a:r>
            <a:r>
              <a:rPr lang="hr-HR" sz="2200" dirty="0" smtClean="0">
                <a:solidFill>
                  <a:srgbClr val="FFC000"/>
                </a:solidFill>
              </a:rPr>
              <a:t> </a:t>
            </a:r>
            <a:r>
              <a:rPr lang="hr-HR" sz="2200" dirty="0" err="1" smtClean="0">
                <a:solidFill>
                  <a:srgbClr val="FFC000"/>
                </a:solidFill>
              </a:rPr>
              <a:t>not</a:t>
            </a:r>
            <a:r>
              <a:rPr lang="hr-HR" sz="2200" dirty="0" smtClean="0">
                <a:solidFill>
                  <a:srgbClr val="FFC000"/>
                </a:solidFill>
              </a:rPr>
              <a:t> </a:t>
            </a:r>
            <a:r>
              <a:rPr lang="hr-HR" sz="2200" dirty="0" err="1" smtClean="0">
                <a:solidFill>
                  <a:srgbClr val="FFC000"/>
                </a:solidFill>
              </a:rPr>
              <a:t>be</a:t>
            </a:r>
            <a:r>
              <a:rPr lang="hr-HR" sz="2200" dirty="0" smtClean="0">
                <a:solidFill>
                  <a:srgbClr val="FFC000"/>
                </a:solidFill>
              </a:rPr>
              <a:t> </a:t>
            </a:r>
            <a:r>
              <a:rPr lang="hr-HR" sz="2200" dirty="0" err="1" smtClean="0">
                <a:solidFill>
                  <a:srgbClr val="FFC000"/>
                </a:solidFill>
              </a:rPr>
              <a:t>seen</a:t>
            </a:r>
            <a:r>
              <a:rPr lang="en-US" sz="2200" dirty="0" smtClean="0">
                <a:solidFill>
                  <a:srgbClr val="FFC000"/>
                </a:solidFill>
              </a:rPr>
              <a:t> </a:t>
            </a:r>
            <a:r>
              <a:rPr lang="en-US" sz="2200" dirty="0">
                <a:solidFill>
                  <a:srgbClr val="FFC000"/>
                </a:solidFill>
              </a:rPr>
              <a:t>outside designated reserves and national parks</a:t>
            </a:r>
            <a:r>
              <a:rPr lang="en-US" sz="2000" dirty="0">
                <a:solidFill>
                  <a:srgbClr val="FFC000"/>
                </a:solidFill>
              </a:rPr>
              <a:t>. </a:t>
            </a:r>
            <a:endParaRPr lang="hr-HR" sz="2000" dirty="0">
              <a:solidFill>
                <a:srgbClr val="FFC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2" descr="https://encrypted-tbn0.gstatic.com/images?q=tbn:ANd9GcRno8lrXjbZ_dyJkkKXFPAeU9-Nttlu2ICeo0ldMzBMtxgv50FcYA"/>
          <p:cNvPicPr>
            <a:picLocks noChangeAspect="1" noChangeArrowheads="1"/>
          </p:cNvPicPr>
          <p:nvPr/>
        </p:nvPicPr>
        <p:blipFill>
          <a:blip r:embed="rId2" cstate="print"/>
          <a:srcRect/>
          <a:stretch>
            <a:fillRect/>
          </a:stretch>
        </p:blipFill>
        <p:spPr bwMode="auto">
          <a:xfrm>
            <a:off x="357158" y="1000108"/>
            <a:ext cx="8483263" cy="55933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t>
            </a:r>
            <a:r>
              <a:rPr lang="hr-HR" sz="7200" dirty="0" smtClean="0">
                <a:solidFill>
                  <a:srgbClr val="00FF00"/>
                </a:solidFill>
              </a:rPr>
              <a:t>Snake</a:t>
            </a:r>
            <a:endParaRPr lang="hr-HR" sz="7200" dirty="0">
              <a:solidFill>
                <a:srgbClr val="00FF00"/>
              </a:solidFill>
            </a:endParaRPr>
          </a:p>
        </p:txBody>
      </p:sp>
      <p:sp>
        <p:nvSpPr>
          <p:cNvPr id="3" name="Rectangle 2"/>
          <p:cNvSpPr/>
          <p:nvPr/>
        </p:nvSpPr>
        <p:spPr>
          <a:xfrm>
            <a:off x="251520" y="1500174"/>
            <a:ext cx="5392050" cy="2862322"/>
          </a:xfrm>
          <a:prstGeom prst="rect">
            <a:avLst/>
          </a:prstGeom>
        </p:spPr>
        <p:txBody>
          <a:bodyPr wrap="square">
            <a:spAutoFit/>
          </a:bodyPr>
          <a:lstStyle/>
          <a:p>
            <a:r>
              <a:rPr lang="en-US" sz="2000" b="1" dirty="0">
                <a:solidFill>
                  <a:srgbClr val="00B050"/>
                </a:solidFill>
              </a:rPr>
              <a:t>Snakes</a:t>
            </a:r>
            <a:r>
              <a:rPr lang="en-US" sz="2000" dirty="0">
                <a:solidFill>
                  <a:srgbClr val="00B050"/>
                </a:solidFill>
              </a:rPr>
              <a:t> are elongated, legless, carnivorous reptiles of the suborder </a:t>
            </a:r>
            <a:r>
              <a:rPr lang="en-US" sz="2000" b="1" dirty="0" err="1" smtClean="0">
                <a:solidFill>
                  <a:srgbClr val="00B050"/>
                </a:solidFill>
              </a:rPr>
              <a:t>Serpentes</a:t>
            </a:r>
            <a:r>
              <a:rPr lang="hr-HR" sz="2000" b="1" dirty="0" smtClean="0">
                <a:solidFill>
                  <a:srgbClr val="00B050"/>
                </a:solidFill>
              </a:rPr>
              <a:t> </a:t>
            </a:r>
            <a:r>
              <a:rPr lang="en-US" sz="2000" dirty="0">
                <a:solidFill>
                  <a:srgbClr val="00B050"/>
                </a:solidFill>
              </a:rPr>
              <a:t> that can be distinguished from legless </a:t>
            </a:r>
            <a:r>
              <a:rPr lang="en-US" sz="2000" dirty="0" smtClean="0">
                <a:solidFill>
                  <a:srgbClr val="00B050"/>
                </a:solidFill>
              </a:rPr>
              <a:t>lizards</a:t>
            </a:r>
            <a:r>
              <a:rPr lang="hr-HR" sz="2000" dirty="0" smtClean="0">
                <a:solidFill>
                  <a:srgbClr val="00B050"/>
                </a:solidFill>
              </a:rPr>
              <a:t> </a:t>
            </a:r>
            <a:r>
              <a:rPr lang="en-US" sz="2000" dirty="0" smtClean="0">
                <a:solidFill>
                  <a:srgbClr val="00B050"/>
                </a:solidFill>
              </a:rPr>
              <a:t>by </a:t>
            </a:r>
            <a:r>
              <a:rPr lang="en-US" sz="2000" dirty="0">
                <a:solidFill>
                  <a:srgbClr val="00B050"/>
                </a:solidFill>
              </a:rPr>
              <a:t>their lack of eyelids and external ears. </a:t>
            </a:r>
            <a:r>
              <a:rPr lang="en-US" sz="2000" dirty="0" smtClean="0">
                <a:solidFill>
                  <a:srgbClr val="00B050"/>
                </a:solidFill>
              </a:rPr>
              <a:t>Many </a:t>
            </a:r>
            <a:r>
              <a:rPr lang="en-US" sz="2000" dirty="0">
                <a:solidFill>
                  <a:srgbClr val="00B050"/>
                </a:solidFill>
              </a:rPr>
              <a:t>species of snakes have skulls with several more joints than their lizard ancestors, enabling them to swallow prey much larger than their heads with their highly mobile jaws. </a:t>
            </a:r>
            <a:endParaRPr lang="hr-HR" sz="2000" dirty="0">
              <a:solidFill>
                <a:srgbClr val="00B050"/>
              </a:solidFill>
            </a:endParaRPr>
          </a:p>
        </p:txBody>
      </p:sp>
      <p:pic>
        <p:nvPicPr>
          <p:cNvPr id="114690" name="Picture 2" descr="https://encrypted-tbn3.gstatic.com/images?q=tbn:ANd9GcSbjHBagBrv1Ol5xEXveNipvgwWwKB1CaBaj3lPhD5rONHc0msK"/>
          <p:cNvPicPr>
            <a:picLocks noChangeAspect="1" noChangeArrowheads="1"/>
          </p:cNvPicPr>
          <p:nvPr/>
        </p:nvPicPr>
        <p:blipFill>
          <a:blip r:embed="rId2" cstate="print"/>
          <a:srcRect/>
          <a:stretch>
            <a:fillRect/>
          </a:stretch>
        </p:blipFill>
        <p:spPr bwMode="auto">
          <a:xfrm>
            <a:off x="5652120" y="2028073"/>
            <a:ext cx="4139952" cy="4829927"/>
          </a:xfrm>
          <a:prstGeom prst="rect">
            <a:avLst/>
          </a:prstGeom>
          <a:ln w="190500" cap="sq">
            <a:solidFill>
              <a:schemeClr val="accent1">
                <a:lumMod val="75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2" descr="https://encrypted-tbn2.gstatic.com/images?q=tbn:ANd9GcSSkPsZtb3tnHXzYeha8fM3tcLvfcv0SkSDdtQ0FV4B4JdAX4FU"/>
          <p:cNvPicPr>
            <a:picLocks noChangeAspect="1" noChangeArrowheads="1"/>
          </p:cNvPicPr>
          <p:nvPr/>
        </p:nvPicPr>
        <p:blipFill>
          <a:blip r:embed="rId2" cstate="print"/>
          <a:srcRect/>
          <a:stretch>
            <a:fillRect/>
          </a:stretch>
        </p:blipFill>
        <p:spPr bwMode="auto">
          <a:xfrm>
            <a:off x="357158" y="857232"/>
            <a:ext cx="8367524" cy="52149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5716" name="AutoShape 4" descr="data:image/jpeg;base64,/9j/4AAQSkZJRgABAQAAAQABAAD/2wCEAAkGBxQSEhQUEhQUFBQVFBYUFRUUFBQUFBQUFBQWFhQUFBQYHCggGBolGxUVIjEhJSktLi4uGB8zODMsNygtLisBCgoKDg0OGhAQGywkHCQsLCwsLCw0LCwsLCwsLCwsLCwsLCwsLCwsLCwsLCwsLCwsLCwsLCwsLCwsLCwsLCwsLP/AABEIALcBEwMBIgACEQEDEQH/xAAcAAACAwEBAQEAAAAAAAAAAAAEBQADBgIBBwj/xAA8EAACAQMDAgQEAggFBAMAAAABAhEAAyEEEjEFQRMiUWEGMnGBkaEUI0JSscHR8AcVM3LxYoKy4Rckkv/EABkBAAMBAQEAAAAAAAAAAAAAAAECAwAEBf/EACIRAAICAwACAwEBAQAAAAAAAAABAhESITEDQRNRYTIiQv/aAAwDAQACEQMRAD8A6u2Jrixbg0ddoc1zUek2F2nxXlxhQ6vXJetRiM8VE1UVw4muPCrUEM/S6pu6iaFKGqPEINYKR3dciqH1NXNkUJcs0LGcSHU0XYel62oNFrgUGwxQ20t6izqaT6Z6uuvU2UCdRr4FZrqHWDNGatjFItZbk1SBy+TpLmuLVzau17a000Ta00UXRPZEUmr1s1faFWmKm2MkBvpxVP6NTARXmK1moEWzXJtwaJY0LeuUDF9qj7ApOl+DRti/TJAsdWjUuUJavV216aNAOjXm6uN9d26DAzrNUX6LNCaikAKNWaTanVMO9OdacUg1azVIisg1tShvBNSqAPpl29QzXajsKomDTHSdvcNWJdrjw5q+1ZpWMjjx6t3TXjaSvI20Bj1RXTWQavtAGutkUowOmnri5pqPSvGoBsXNpapuW6Z3mAFLL14Csa6ObbRXr3qCfUia5a+KRoVzLdRcpZqGzXmo1maCbUgmnijnnKxlpzRws0J08YpmrCswooCRXjGiyAaHuW6KSYrtA9xooZ9QaKuWzQty1T4ITNlR1FDXdRXt9KCeyxrYAzOjfzR2n1VKxpmqxFIo0CzQ2dRRHi0ksXTRlt6mxrGiNNFWzSy09FW7tSbBYfND3648Wqrt6lT2AW61aANiaYXzNVAVeIQH9HqUZtqUbDQ/ZINehBVrgGvFSnOgstJR1hKBFXW78UKCHeDXF7TiuV1Nc3NRWAUhYr3xaovaml9zW0g9jZ9QBQOo18d6WXtZNB3bk0UhXOg3U9U96U6nqtV3kJoC5oiaZRRKXkZcOobq9bUmK4tdPoq102tSE2xRqdW3YVXp908Vpk6SPSrrfTPajkkLg7B+nuYpmhrqzoD6VZ4UGKmy8dFlirxary1aq4CsZlD2qpbSzRrLNGaTQlqZMRoz79NoW9oWXtWy1Vm3aE3biWxE+ZgMfTk1Tb1ukYR4k/RHz/tMZo5i4/RjEScEVxds1r9SEUfq7LEngvCg/T1/Kiuk9EDbWdQZILeTKkGcKf5zzQyvgyh9nz7bFX23rafEZ0t27c0tq2lu+qm6jiEDEeY2QBzKSfrA7Vkrmn28iDWaJtHqXKuV6HUV7uqbiFIJN2qWuVXur2gomxPCJr1QKlctNUSMW7RXlUh6lYJpSasDihTdqm5qqoXDjcih72oFLruq96Eu6ytQMhm+vihn6n70m1GrJoQXTNDETMdPryaqDzVFpZo/S6SawLbPLdqav/RJplpdNAonwRS2GhOmhqHRimzrFDu4oWHFA9vRirBp6sF0Cuf0gUtjUi5LdWJbE0IdUK9XWisYbKgiuBpwTQa6+rrOroAGC6aRUXSVNLfmml24Ldp7hE7EZ49dqkx+VYDMj1brS2iy21DuhAbcdiCeRv7sMY/pFK7nWrjg/rRyQBbcEQ6kHeg+eJA/uaQ6mSSW3HMKT5mdzJLBJ+uTXGzc0SP3midynuMYoMY612nd33t5s4wIA+UQv7IgVbb1jWim4QFkY9WIx6dqv0bGTyPQ9jiefXnHf7VdqNMAN1xSZ4IBj8OKF+g17Rpfhbqwv2/D720G5cbie7STnI5FaDS9U2hGIMQCCSPXG/8AdMc+9fJdFdKPKnayiA2cSTgAHIPGf/danp/VxchCoUiWJZhtZsnM4gzz2mq8J9D/AIv/AFWrtamyLY3kOxuREqdtzzHgFSO/eiur6VTlYIOQRwQeCKC/xH0IT9EtlSy+HdEpmN/hsQDA9O4xH2pjYvLc0ll0EL4YUA5jZ5CJ+qmj5P6sVfyZm4oGKpfFXa5s4oDUXTFAMS7dXe6gBeq1LtEegxKv2iKCS5XrXTWFaLSKlCG4a9rCjF9TQWo1VA3NTQr3jVEjOQRe1JqadS5oMKTWg6RaAFHgvSkaA0Pd0m3NPiKF1kbTS2NiCaQU80S0gsXBTCxrIpWMjQBhVVy9FLRrPeh7+rpaDYRqtZFAnWUr1WrJqqypNGhchrc1w9aHfX+9VjTTUfp88UKQbK36jVQ15FV3unGqDpTTUhWxja6pTnp2r3RWbs6WafdHsRQaCmazpxjmjuuXSdJf2kA+GSf9oy4//O4Uq06GnFjTh1ZGyGUqR7MINTGbPlGmcbVgsN7mTPnudsHG0ZNW6VT5pIY8nZgDPJxk+1eWLdwbAwBdWZXbkWwsSPaidOoh5TYpJgCQzn94TyM/ShIZBOjs7ljsaZ2EDp4Dgzu3qwkHgjMD8/60H0tQQI/jnimjWyAHUEG35ueQPmA96aGtoEvoR9S6e4vW7aWnbewUsB5QxI2yf3TP9zWo6X/h1qLiMXdLSqGO0Au7PanGzAHsZ71d1Z7os3dXpys2SrwRIZR5twHcjII5z7U8+DPi2dy6u4hKrvN1BhmyGF1F/wBJ2UAkZWYIOYrol44/0iKlKmvaPmmu6udQirLDwZZWYTu3bRBAJjA9e5redKsG5orcgCJCwAAVBwwHasGtgTG5RukFGHJ4ABFb74Ldn0e1rZtm27WwIIDLhgwJ5+aJ9q55FfVmO6rpSpNIr12TX0DrHTpJrK6npQk0yFuhITXSvRd/pvpQh0bUaZs0EWbtGW03cUHZ0rU20ds1guRwNCalOFTFSiJZgxJ4ozT9OY8inHT+mAdqe6bQj0oudBUDLr0wjtRNi0UrXL08RxQ17ptTzGxEL3o5pR1LWzgVp73SSaWajp6L8zKPuJ/CmUkBpmWS+RRdrVUXqNGhwJ9Z4H50I2kC8sKLnECjIITU1zcvVXvRcTP0FWWCjHv+HalzQ2DOLNncc090ujEUPobCblVpXdEECQTTnW2X06qzAFGwGExP7rehpX5EFeNgq6GaLGggVxpOup3THrPf0pinV7LRIIn6H+FLmg4MSXdH7UFc0VaseG48rCh7mgplIRozn6FFHaCyQaZHSVfZsAUXIyRfpngZppp74pO9RbsUoTM/FfT1t37hyqOwvnuG3SHQenmDH/uoK0fPuE7mA29tgIk59a1nXNP49giASkuARMwDI+vH4VkrRY7SRDH5j+6syBnig9jIP0DZid34inulUGMEnuKQWLZ3SFhT3ED+PenenucQ3H9KaBpFtjS7H5bw2e3uUswj9YvG08R2NblOmWQD4YCeIGFxrYUNubO8tHrmKxd1pwWPY/WCIGabdM62bflb5Z5PY/TvTvgmzHdf0+1yH23Fkldh80A5yBP2mnnwFdO68TckOquLZmQQSC3tzEe9GfHlpHtDUBNrlhLowXMmdyDuRmfb2pL8IBk8R3yQNoYGYDEGHjuY/I0mh90x/wBWes/fprq9SG70uux61RIg2LLy1R4dGuldWbM0wpxp7NGW9PXdqxFEqtKMcqtSrKlA1hFjRAdqPsaUUW3TbnYZnHuPb3oW7pbp3DcQJjAyv1HNTcX7LqSfC68yIPMwFJdX1leLa7j6nj6xRdzo05JmcBmPkYegbsar/wAjYELHBGOGE8FW/aFK00Msfszuq1Vx5LE7eIGNv1Apdct+UgcoZ+o9a3Go6NAJ5kEExG4D1HY1mOrWBZBPJjbH709j9Km27opqtGW6lfIZgDhgDS93JPNFXNOWMn6D6dqcdJ+F3ukFvKDmP2iMTHYY9arpEtszyDsJJ9smtD0f4auv57n6tcHPvlZ9AYra9J+HrNgjYoa55SW+YgrPmmPlIIwPwrX9N6EohruchYBWFU5Ur7ZFMot8BJqO2ZLpPQhtUQed0xkxMAegFanVdFS5p3tPneuM8mMFcZAxTXVWlVcCDzxElGyQIBbHpXtsDB7cE47GBMY7jy4o4Y9F+TJaPgGosXLZZSMqSDj0MT9a4e4QMg+uO59fpW7+LtAq6p4EBxug9iefvWe1GgDTHoBXI5bpnSlq0LdNryBE4ng8D+tO+m9V4hjP7p4NZvW6QqfuYPaB7UPoyxYDOfxMZwadRvaBlWmfSdLq0uYPlfuD/L1ri+hFZzTXiwhsMPlP07z6Vo+mak3Fh/mGPrVFfsSUV1Alx6Ga/TDW6YgSKQXiQaZEmMbGrg0i6lpxbuNBOy4Tc/2lfmQfj+ftRYarGhxtP/BHBo0FAunuBo8xH7orRWFMfsnArO9Ltv8ArFhZRTvGAAmCCJxmRA5p5pLi7RkjA9fXinghWw51YL+xj6/eKEvXRH8x2P17UattSICs3f2PrzXF7T94j3p2hUxVd14Nh7ZLeJuVlONvlmQZ9ic4oOzdW1avEki69u2IUjw2/XKScftQB+ddahG3ELsCwAeATPIk5M/hS/U3VFhlXvdUEHLCAxx6Dj8q50qlX6XbuLf4VN1Jqi9Qal5ar9Np2Y8V0Wc1DK3eYxTbRk0JodHTazp6DYKCbdWAV7asmiBpjShoG21KINmpWNRvrsC2xiVU+dRMzPNo0Jr76jM+YLvFxRNy2CcJcX9qcf3mqX61aZLonyEgwRJVifT1oZ9fZIukgnAEnCkgdiaE/L9Bj4/sllXutcMDzBdyqJUkxJCHgxWg02iS2pZ4JBBVSeAMDBpFa+JbdshQBuceUD5z6faq9XrX27rhgHGGk/f3oQlX6wyjf4jn4o6natgk4JLAKPpP4TXz/UAXYcncTkjjafQVT8a6s27q7RuBQmGPmkt+0aTWNY727nlAAUDGT5sY+00d9YVXEB9S1stttiFmCe5/oP6Uz6T8UPbwwBwRu9vXHv8ASlBsDkc5gjBmYOOIxz9a4uWInuIAmMZjhhM/hU9FE2j6J0j4t0xCglkb3Ej6krMVrtJ8Q2Sn6u7aM4B3AYOSvOZ+mK+IjTQSN0fq5G7k+Un6jOOKst2TttvuG2WkycHymWK4H3oryOPAuKl0++aa2Lg3OwMhjCnglQQSRBJ5wsfQ0cy5JAgE4MYAIX5V9CfWvzo+pZTcURLk7XEhTLbsE4b0oe5fuOBue4Sv7JLcf9K9vtTJ2iTjXs+nf4k9Hu3rttrPKW4ZSYIBbme9YrwdRaMMQP8Ae6KD9GJpOunBJYjcOTwSPUsScCfWrF0sCYwTtn3MkADJbAofGmthU2uGg1960oTddtM0DdtJdQTyJAyaV+JaDjY1xmBxttwDPPmY4/CmPTfhuGX9JDLbuLuQL8xBJAlhAt5BxE1r+mdNt2ybZVbYtkD9KtoDbtzBbzMCWJwDuMgzGaSOEObKPKS2ZGxY1FwubWluTbWW3E+VQCSSABGDV/8A92wA5sMquAwYWy654JxCjOJM1vzrHS0rnyNuC2SWZ7d5iZLX2UZIUEgGI96e2W84GIFvxWUgbXuv5hctue8qcYH8rwkn6JTySPj6/E98AhipWchkQY9cEeWitL1TS3SBdD2WJiQQyAkTmMj8OO5r6LrPhXT6gKXTzm1Jdf1dyZEM0Rv57gjAxnGH+IP8Pb1re1k+NbUERjxAT2Kz5uIx+Xboi/E1TVHO870zu30q1cUNZuhgf9pMg5ESM+1BajpxSe8Rx3DGJH0PIOaz1zQQSCCDPcQRMHj1Bqq9o2Pe4Yn9ox3MRPqKXyeKNf5KQ8j/AOkMtRqLaXBPzE7ImN0ghTEzgmnHTGzwMY8x+3aspY6G20sFgAxJIncciFmeIz9K1PTEZQpOD3ET+dShF2PKSfB/pxzMAQSI54/rXmrtxAcE5nvz60Tp0IGdoHJPePaao1zCN0kCIJJ559qq6JIzPW2G4TI9hE/c0JqdCWgFVBWZ2iJJPJ9TED7U50mga7d8SB4YJKkgEse0ew9famR0Nc1/6s6H/NGTXQAdqNs6QYpy2gmr7HT6LkLQJpdNTS1paJ0+jo9LFKBglnS1ebNGW7ddulOkIxYdNXtFmvKajWJNbf3W0ZVLMzkCF2AiOQDE0g6zptRebYzeGn7g5z2/AUx1FtnKkOxTyqHJ27XyZZTHlj09qJ1dxbSnfchT3I7ACTUVHHnS2WXeAp062Bb88uxC7yN8CBiPwprqOrog80bVBO5iBkcd8iZrFaz4mCEjThWUSNxXaonuAcnt6VlOpa97jSzFvrVI+N2TlNDv4r68L9zyfLETG2R/Suvhi9ba3esuYdgCh9DwP5j71lixNWK7AhlIBX14I5iqShqkLGW7NJe0JByMTLcR4cgY9BM/gfWqH0vJAM/KsfuEHzfz/wCKq6X8QpgOdjbSsNxEkjP3rS6S+rtbbynaBwQY8xNcjUl06U0+GcfR5VASJzu/3CdpqWbUgzOxcm3HMYkAYmtOlgbbmI3ZH1LYPt7Vfa6crKAYG0z+IwJ/viik2B0jJ/owC7j5i2FMCbZ549Irv9CggSQzeY3IEFT2Pv6+lbNelruBwCBHsSOT/fpXljRJvbygqeV7bfT2psX0W0Zax0+X8MeQCAcALcY/xEf8VoPh3pQN7zeVwSiq4BtNsMHtjdHOe1HaBFVXHlYkEyQZU9iDOCK6tapvDuzG0jAzAbsVnM+4rSWqsEX7CujqVa5dCmzccM6W7h/UsAJ8P2XtiQPQCr9FoTb05QKLLuANpJa3cRmAde+YPbA9O9LLWqbwGTlSwhTGIPYdqv8A8zbw0AWYYmDwPKVBB+5pEkU2aIacA21k24O4hRutuIhXjsQcY9TimFlAGuH1ADLzbaEyI7KfT8qxtzq12VgDCgEk+5JjFcjr13exLoFPAkf1o/Iog+OTN0LqKFHIyIMmOPlrn/MFQ9smDEZ9Af6189udQdzJcKo+hPPMzHPrVHUfiVLanc4LepMQO8Rgsfb1rfK5PQPiSWxr8d6ncLe0A3OSxA+T03H3iKx622JyDOI9O5IFDav4rS4ZVbjieIMYGBntH4143X3aNqxnBbbgEYCr29Ke5cBjEZ2NIVIkETAG6ZNNEO2IzH/aYn8xVXSLSXre+9dFvMQY8wgHcSTkZI4ovTajRTCg6l1YCN+JbAWBC+tPGT9glAuOsFwhVBMnhRJx6n0o5OkM/wDrHH7gP/kftwKo1HxedO2z/LlEAHy+HMf9p9z+VNek9ft6pdwtPZPo8lT6wYkRRk/pipV6LRpgBAEACABwK4exRFnVI7FFYFgJK9wMZj7iiDaqS2MxWNPV6WKMWzVi26ZIRspt2auFurlFeMaYUobFU3L1WXmpdqHrBosa9XlLyxqUbNQL1fUotrxdsBSW2heT2kwRzWA6t1R77kuSByEnj0x/xWr+JVv3Alq3Btk+YAcRhWJ5AIJMdsVlD0C8FuXGttC8j/pJgGOftzmjFJdM23wVlNxwD9D/AOqDuWgIj+z+NFs7fKQFAOQBBEdjQ/rFWpoi2mVtxxXSmvSvc/YV42aBrO/0ZWB3ECPXvjgChBpAubbsk8wzCPpB5/rV+3+5NelQIjP44Poa1BsK0t7UBVKah5HG4gnn0MzTTT9d1azLhyR3Vcx9B70q0Tjjg7u/5U802jjlTtESOZQ8DPvzXLOeLOqEU0dD4k1MAQkMCRg5Byf5/hRWh6zccifLu8sj1H4wOM5qW+njzrHmSGOT8p4VfbLe2aPTpYkNtxcELmAvHP2H5VL5LKKCR3YdjI8TjLARBHoMc0dp9CSAPFcAyeFhT6MI5mB9a50el28wuwz2lvNux7cCjxrUXJdUDwX4UAjhVnj657+0K2/THSX0V2Ph5nAH6RdSZ5CDaMkE+UYMfnRmm/w/3Tu1V1pgAYWPcwOR6fxomx1e2q7iWgJDMBKqg5gxB7ZOOKMs/F2mWD4oUD1z5QP40/jkvaE8kX6Fn/xvaYy16+Z24DiPMzcBgewxn7zVR/wx0UDcbxJAP+p/08QV/eBHGDHNH3fjzTZFtrl4gARaUttydu5zhY9SRnvVGv61qntv4JtaZo8i7fFcliIlvlAgcAGPX1r3iI7XRdf/AMMLEEW7l7IO3cV2z+zMAYyv51hL/SbNknxCqxiWaTiP7+xrU3NJqL4ti9rNU4YkvsZbMKQYi2QMSCI9DSpf8P33DdetxBJwxeAQMKeeR3700ddZnL8EGo1ixttr9zgccBR7kxNDJZDCWeT2WYHvIHvWo1vwSE3FdQu0AsJtEGFIDTtMYJozpHwlagM1w3fKGhGVORMf2T64p7ikJ/uQN8EadH1A3Wwdlt3V2nyhcYXjJ9fStB1jXXBcIQ27TM8W1YrN092YAbgDzJOTFdaG2ttmeyoVQQHXYquVER+2Ns5P2P0qnrhN3IS1dZXDAPc2uCSPllRCiQcmPQVByUnsqoyS0Z7q3UdSrK1zbggGCdgGQAU5zz3+1ajpvxXZtJcU7mVIOQPEhidoY9oHt3HfkWz0qxb3bLdtGZQxNy6bp3CZ+eQQQWzRp6WiIQ6oLhK3C1oKGc+bduMf9WAe8UMoM2Mxl01TeuNdG5EcqBuA/aGIInERweQeOK0T7VEsQB7mKzGgWAu8MsgbZLTH7sjC9/QUNe0reKbqMFBfa28lkYCZH6yIEyIWQeRAp4tCSizY2SriUIYHuCCKjrSPppaysIqkopBE7RcYDBX90HOKWD4tfcqXJDmdwS0SFJMW1BPJJx7xTC0al3iqWvUju371rLO10uu8eRRtGcsoMiPQUZ09y6b2OCoZe0g8eU57GhTGqlZfdu0JcavNRfVfmYAROaXjrdjADyWbaBDST6wR8vvwaZIWwvbUqzcvZlOSOfQxXlE2yi1qAyFjk742mUJ3GBJmfpHIIo3SqIdgu07gLhZY5MA7SOeOefWk2vs2bzBfEdWUqQLbRDEAkN6RC8+tHXbfiJCm6bin9X5ntoGIwzAna4G488+3NItPYztrQn+JtFZ/R797wld2EIdvmXzQXgDkSDPeT2r5sMk/8fwrWfEGi1FtVfxmbHnRAbQtyduFU+YE49c1lrFlmaArMwztVSzfUiDXRGkjnlbZSyj/AJrwLirLltlPmUr9RH8RXJIzycegomKiteKszTTofTHvmPMVBG4qD5VmJZuFH51rT0jStaCIjBow5J3MAQS0SYB4mKRyQ6ifOmGYAM+uQaYaGxfPmDXI4y4WSYjkia23VfhKyUTwzsbYG8xJLSZJb3C7sD0HuaUafoFu236w3D3Zlwo9BG0knnv6etB00ZJpi63p9aZKi9H7wEoO/wA/y/nS5uqagmBff7bI/wDGt50vqGnSV8PUPtk7oJERIk3NoUZ4z2ovUr4hLowKjzeEPDncQJ+p8xOPSk0vRTb9syGj6BqrkNdu3AhAaRcBO3uQqkZicUQuit2AdniXXYgB7asWCgS0XCRHaScc1qLhuYwVETw2ZAUKSVEzn070Jf0dxMoQwg7kk7iAJ8i985OOJpVbDwY6e/bSyy3ibhK+G9t2LzuxsMZAg+vuaTWfhzSAIy2w4bG92fK5G4MuJwcQBTFFV7LNPh3WjdLE7d3lUIFEbik85E1Vr7RuW7aWrkFNogtuIRQ+84gE/LI4HpislRm7CdJtQ+HatFVBHEomPdiAzNjie9TXdTtC4tt7gtkiZ2k8c7R6kxyQMHnigbmoYEqEO9mXZcAmFnDgDy7sjsKutXWs4dtryC7SBcY5AYrEx3AHrQdjJIaNfa7cKohZAJLkABAeIgyxgD2yaBXqG9vC3r4ysNqkwrcz3BEYjGZ/Bjp9QHRwjOu8GHMb9xHmDBieCDisv8P9NuW79wgAQpWbm5mLtgsuIPc/es+AXRt11r67ha2AMg33CN5UmZQCIAjM5zSz4S3F9/iP5UypV9u88ksQARwYozT6fwFJQsw3mfEZTBAmfNGRnnjNV29SLaMqG5dRgGckbwZgQgAyZPrQ9DottaVbaEeI4ubgCxZSWZo8ylROKD0ejdBAm8gcmdpLEgk7XIM+v4+9O7PRGZd1oeFcfaE8Td5vUBScNyJo8r+i+G162PMCHuZUAjGZ4JI/Kp02NkkB6NELPsZfF2k7WhSpK4QgDBjEdq50i2WdgrDxFUArvFxk3d2P5/ftVupNjUMSm2HUG4wA8wjjf2gH1rP6V9Pprm1N6liULqwKqgcnlxie4+lM4610VS3vhriiMdxYlk/0iSy8wDx9PtXdpypC+UouIj04Ue3vBpP0TUsx3rdR1E+IdwBDe09s8e1ORqrFsAB4ByGO0LuLTgdzPApVFvozkvQs6tqXtlltq8EAo48yMX5Qrkz80j0jJph0yydiu4HiQf1lwEj5pgAxsUcAds0u1fWbTX0tg7RuDuArbsZUboxnP0rnUM1928ZgLAJhFLhmWICMYxiSYE+9UxEsF6pfnV23e8L1kv8ALbRDtAgsg5BnuZHfjuV0Xa1gC6ypZZmAh2Dt5hM+YkLIgAEkiOOKpa5bCnwrbKEwE/0wq4MBW5EYJPauddovFFttrKFWU2EDIBjABHPczkU4n4O/0lCrW02RlVYMcgAn1nAn8/cVlx0MKrb2RdxlGRZZS4G24TO7EkfVqu+Hbb2huuowDsZ8Rjuc872XsInHrwBTUG4S7aY20VkQoSpZ98gFsjyrEALn6ii7DGroq0HQVVAHuOzCZOM+Ywc54ipROo6c7MWJKkxIDFRMcgC5ieY969oUNkJ+jG/dby7LWS27aGCjvC9ySCfb+Ol1msXy22LW2YEmCWkeVRLDsd049e1SpWSTZNukINTet7Tbg7LYKlCAS3hzDYIBExiRVPTrNr50ADgFSAseJn1kAZPBxgcRUqVRonewP4k6Qt5rcFVbz7sGAJG2AB5iR9Mk1zpPhezbA3y7EgwZUEehg+sd6lSkbfCkUuji66WittFIQM0bT+0cieMCfyqpdIy+e452TAT1gk8rEDNSpR4Kt7LdTbc3Nw8iqgDidwKhSOOc7s57Ch+pP5RO3ZbEnG4tIktkekipUorZgKyq3kR/OLRlzlcbZJHckTGIH1oXpNy1duDcHCqZCq0Ag8SJz9/yqVKTqH4zWdMuEXXt2x5GAEtHlbJgd496DOmALXrkhgNqbT3z9YJ9alSmSEbBL2re5FpVUTDkMAygffkzRvXFXT6VyQoutbBMLgA+/ealSlpZUM28TMfCF++zrdYgW13lRyu7128wJp0b0XN4tpc887mCi5tk8NE4nFSpRaWwJvQy0OttsRvVkY+bbhhtmDkczFFa53sOjbBtYQqg+vBM/epUqSVso2U9Stm+dqQCGgziFKjdEc+kd6EuWrlhQyeZlYYxtRRkwDAJOPWKlSmiLJ0D9bbXvcTwWFsKQytuG6XnExx7e9TWdA1l23sv6lrgkMBC4z681KlNdcBVltvTNaQW5Mi2VCrt2hjMSxE8dx3pB/lIMeIpY7jPiMCGB7gL/OpUrIPRvomGkV/OTbuRKBAFBCmIzOMcUws9QCsiryfnaJdQYhQzSZ44ipUrV7Nb4TW9U2ttsgBmDeZtxMj3zQmku3bl5U+Ysss0jBHsf41KlD0GrY0XpKiN7FwSSVAVd33/AIyc1GRHcKo2qIkgtIKycAngzXlSl9h9HnUNQFvbUUsPIrTt2pz5gDnv2pto9ECoJY7v2s9hmAQMRipUrLcgS1G0eXtdZtHYfKVgQN57T6e9SpUqlk1G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15718" name="AutoShape 6" descr="data:image/jpeg;base64,/9j/4AAQSkZJRgABAQAAAQABAAD/2wCEAAkGBxQSEhQUEhQUFBQVFBYUFRUUFBQUFBQUFBQWFhQUFBQYHCggGBolGxUVIjEhJSktLi4uGB8zODMsNygtLisBCgoKDg0OGhAQGywkHCQsLCwsLCw0LCwsLCwsLCwsLCwsLCwsLCwsLCwsLCwsLCwsLCwsLCwsLCwsLCwsLCwsLP/AABEIALcBEwMBIgACEQEDEQH/xAAcAAACAwEBAQEAAAAAAAAAAAAEBQADBgIBBwj/xAA8EAACAQMDAgQEAggFBAMAAAABAhEAAyEEEjEFQRMiUWEGMnGBkaEUI0JSscHR8AcVM3LxYoKy4Rckkv/EABkBAAMBAQEAAAAAAAAAAAAAAAECAwAEBf/EACIRAAICAwACAwEBAQAAAAAAAAABAhESITEDQRNRYTIiQv/aAAwDAQACEQMRAD8A6u2Jrixbg0ddoc1zUek2F2nxXlxhQ6vXJetRiM8VE1UVw4muPCrUEM/S6pu6iaFKGqPEINYKR3dciqH1NXNkUJcs0LGcSHU0XYel62oNFrgUGwxQ20t6izqaT6Z6uuvU2UCdRr4FZrqHWDNGatjFItZbk1SBy+TpLmuLVzau17a000Ta00UXRPZEUmr1s1faFWmKm2MkBvpxVP6NTARXmK1moEWzXJtwaJY0LeuUDF9qj7ApOl+DRti/TJAsdWjUuUJavV216aNAOjXm6uN9d26DAzrNUX6LNCaikAKNWaTanVMO9OdacUg1azVIisg1tShvBNSqAPpl29QzXajsKomDTHSdvcNWJdrjw5q+1ZpWMjjx6t3TXjaSvI20Bj1RXTWQavtAGutkUowOmnri5pqPSvGoBsXNpapuW6Z3mAFLL14Csa6ObbRXr3qCfUia5a+KRoVzLdRcpZqGzXmo1maCbUgmnijnnKxlpzRws0J08YpmrCswooCRXjGiyAaHuW6KSYrtA9xooZ9QaKuWzQty1T4ITNlR1FDXdRXt9KCeyxrYAzOjfzR2n1VKxpmqxFIo0CzQ2dRRHi0ksXTRlt6mxrGiNNFWzSy09FW7tSbBYfND3648Wqrt6lT2AW61aANiaYXzNVAVeIQH9HqUZtqUbDQ/ZINehBVrgGvFSnOgstJR1hKBFXW78UKCHeDXF7TiuV1Nc3NRWAUhYr3xaovaml9zW0g9jZ9QBQOo18d6WXtZNB3bk0UhXOg3U9U96U6nqtV3kJoC5oiaZRRKXkZcOobq9bUmK4tdPoq102tSE2xRqdW3YVXp908Vpk6SPSrrfTPajkkLg7B+nuYpmhrqzoD6VZ4UGKmy8dFlirxary1aq4CsZlD2qpbSzRrLNGaTQlqZMRoz79NoW9oWXtWy1Vm3aE3biWxE+ZgMfTk1Tb1ukYR4k/RHz/tMZo5i4/RjEScEVxds1r9SEUfq7LEngvCg/T1/Kiuk9EDbWdQZILeTKkGcKf5zzQyvgyh9nz7bFX23rafEZ0t27c0tq2lu+qm6jiEDEeY2QBzKSfrA7Vkrmn28iDWaJtHqXKuV6HUV7uqbiFIJN2qWuVXur2gomxPCJr1QKlctNUSMW7RXlUh6lYJpSasDihTdqm5qqoXDjcih72oFLruq96Eu6ytQMhm+vihn6n70m1GrJoQXTNDETMdPryaqDzVFpZo/S6SawLbPLdqav/RJplpdNAonwRS2GhOmhqHRimzrFDu4oWHFA9vRirBp6sF0Cuf0gUtjUi5LdWJbE0IdUK9XWisYbKgiuBpwTQa6+rrOroAGC6aRUXSVNLfmml24Ldp7hE7EZ49dqkx+VYDMj1brS2iy21DuhAbcdiCeRv7sMY/pFK7nWrjg/rRyQBbcEQ6kHeg+eJA/uaQ6mSSW3HMKT5mdzJLBJ+uTXGzc0SP3midynuMYoMY612nd33t5s4wIA+UQv7IgVbb1jWim4QFkY9WIx6dqv0bGTyPQ9jiefXnHf7VdqNMAN1xSZ4IBj8OKF+g17Rpfhbqwv2/D720G5cbie7STnI5FaDS9U2hGIMQCCSPXG/8AdMc+9fJdFdKPKnayiA2cSTgAHIPGf/danp/VxchCoUiWJZhtZsnM4gzz2mq8J9D/AIv/AFWrtamyLY3kOxuREqdtzzHgFSO/eiur6VTlYIOQRwQeCKC/xH0IT9EtlSy+HdEpmN/hsQDA9O4xH2pjYvLc0ll0EL4YUA5jZ5CJ+qmj5P6sVfyZm4oGKpfFXa5s4oDUXTFAMS7dXe6gBeq1LtEegxKv2iKCS5XrXTWFaLSKlCG4a9rCjF9TQWo1VA3NTQr3jVEjOQRe1JqadS5oMKTWg6RaAFHgvSkaA0Pd0m3NPiKF1kbTS2NiCaQU80S0gsXBTCxrIpWMjQBhVVy9FLRrPeh7+rpaDYRqtZFAnWUr1WrJqqypNGhchrc1w9aHfX+9VjTTUfp88UKQbK36jVQ15FV3unGqDpTTUhWxja6pTnp2r3RWbs6WafdHsRQaCmazpxjmjuuXSdJf2kA+GSf9oy4//O4Uq06GnFjTh1ZGyGUqR7MINTGbPlGmcbVgsN7mTPnudsHG0ZNW6VT5pIY8nZgDPJxk+1eWLdwbAwBdWZXbkWwsSPaidOoh5TYpJgCQzn94TyM/ShIZBOjs7ljsaZ2EDp4Dgzu3qwkHgjMD8/60H0tQQI/jnimjWyAHUEG35ueQPmA96aGtoEvoR9S6e4vW7aWnbewUsB5QxI2yf3TP9zWo6X/h1qLiMXdLSqGO0Au7PanGzAHsZ71d1Z7os3dXpys2SrwRIZR5twHcjII5z7U8+DPi2dy6u4hKrvN1BhmyGF1F/wBJ2UAkZWYIOYrol44/0iKlKmvaPmmu6udQirLDwZZWYTu3bRBAJjA9e5redKsG5orcgCJCwAAVBwwHasGtgTG5RukFGHJ4ABFb74Ldn0e1rZtm27WwIIDLhgwJ5+aJ9q55FfVmO6rpSpNIr12TX0DrHTpJrK6npQk0yFuhITXSvRd/pvpQh0bUaZs0EWbtGW03cUHZ0rU20ds1guRwNCalOFTFSiJZgxJ4ozT9OY8inHT+mAdqe6bQj0oudBUDLr0wjtRNi0UrXL08RxQ17ptTzGxEL3o5pR1LWzgVp73SSaWajp6L8zKPuJ/CmUkBpmWS+RRdrVUXqNGhwJ9Z4H50I2kC8sKLnECjIITU1zcvVXvRcTP0FWWCjHv+HalzQ2DOLNncc090ujEUPobCblVpXdEECQTTnW2X06qzAFGwGExP7rehpX5EFeNgq6GaLGggVxpOup3THrPf0pinV7LRIIn6H+FLmg4MSXdH7UFc0VaseG48rCh7mgplIRozn6FFHaCyQaZHSVfZsAUXIyRfpngZppp74pO9RbsUoTM/FfT1t37hyqOwvnuG3SHQenmDH/uoK0fPuE7mA29tgIk59a1nXNP49giASkuARMwDI+vH4VkrRY7SRDH5j+6syBnig9jIP0DZid34inulUGMEnuKQWLZ3SFhT3ED+PenenucQ3H9KaBpFtjS7H5bw2e3uUswj9YvG08R2NblOmWQD4YCeIGFxrYUNubO8tHrmKxd1pwWPY/WCIGabdM62bflb5Z5PY/TvTvgmzHdf0+1yH23Fkldh80A5yBP2mnnwFdO68TckOquLZmQQSC3tzEe9GfHlpHtDUBNrlhLowXMmdyDuRmfb2pL8IBk8R3yQNoYGYDEGHjuY/I0mh90x/wBWes/fprq9SG70uux61RIg2LLy1R4dGuldWbM0wpxp7NGW9PXdqxFEqtKMcqtSrKlA1hFjRAdqPsaUUW3TbnYZnHuPb3oW7pbp3DcQJjAyv1HNTcX7LqSfC68yIPMwFJdX1leLa7j6nj6xRdzo05JmcBmPkYegbsar/wAjYELHBGOGE8FW/aFK00Msfszuq1Vx5LE7eIGNv1Apdct+UgcoZ+o9a3Go6NAJ5kEExG4D1HY1mOrWBZBPJjbH709j9Km27opqtGW6lfIZgDhgDS93JPNFXNOWMn6D6dqcdJ+F3ukFvKDmP2iMTHYY9arpEtszyDsJJ9smtD0f4auv57n6tcHPvlZ9AYra9J+HrNgjYoa55SW+YgrPmmPlIIwPwrX9N6EohruchYBWFU5Ur7ZFMot8BJqO2ZLpPQhtUQed0xkxMAegFanVdFS5p3tPneuM8mMFcZAxTXVWlVcCDzxElGyQIBbHpXtsDB7cE47GBMY7jy4o4Y9F+TJaPgGosXLZZSMqSDj0MT9a4e4QMg+uO59fpW7+LtAq6p4EBxug9iefvWe1GgDTHoBXI5bpnSlq0LdNryBE4ng8D+tO+m9V4hjP7p4NZvW6QqfuYPaB7UPoyxYDOfxMZwadRvaBlWmfSdLq0uYPlfuD/L1ri+hFZzTXiwhsMPlP07z6Vo+mak3Fh/mGPrVFfsSUV1Alx6Ga/TDW6YgSKQXiQaZEmMbGrg0i6lpxbuNBOy4Tc/2lfmQfj+ftRYarGhxtP/BHBo0FAunuBo8xH7orRWFMfsnArO9Ltv8ArFhZRTvGAAmCCJxmRA5p5pLi7RkjA9fXinghWw51YL+xj6/eKEvXRH8x2P17UattSICs3f2PrzXF7T94j3p2hUxVd14Nh7ZLeJuVlONvlmQZ9ic4oOzdW1avEki69u2IUjw2/XKScftQB+ddahG3ELsCwAeATPIk5M/hS/U3VFhlXvdUEHLCAxx6Dj8q50qlX6XbuLf4VN1Jqi9Qal5ar9Np2Y8V0Wc1DK3eYxTbRk0JodHTazp6DYKCbdWAV7asmiBpjShoG21KINmpWNRvrsC2xiVU+dRMzPNo0Jr76jM+YLvFxRNy2CcJcX9qcf3mqX61aZLonyEgwRJVifT1oZ9fZIukgnAEnCkgdiaE/L9Bj4/sllXutcMDzBdyqJUkxJCHgxWg02iS2pZ4JBBVSeAMDBpFa+JbdshQBuceUD5z6faq9XrX27rhgHGGk/f3oQlX6wyjf4jn4o6natgk4JLAKPpP4TXz/UAXYcncTkjjafQVT8a6s27q7RuBQmGPmkt+0aTWNY727nlAAUDGT5sY+00d9YVXEB9S1stttiFmCe5/oP6Uz6T8UPbwwBwRu9vXHv8ASlBsDkc5gjBmYOOIxz9a4uWInuIAmMZjhhM/hU9FE2j6J0j4t0xCglkb3Ej6krMVrtJ8Q2Sn6u7aM4B3AYOSvOZ+mK+IjTQSN0fq5G7k+Un6jOOKst2TttvuG2WkycHymWK4H3oryOPAuKl0++aa2Lg3OwMhjCnglQQSRBJ5wsfQ0cy5JAgE4MYAIX5V9CfWvzo+pZTcURLk7XEhTLbsE4b0oe5fuOBue4Sv7JLcf9K9vtTJ2iTjXs+nf4k9Hu3rttrPKW4ZSYIBbme9YrwdRaMMQP8Ae6KD9GJpOunBJYjcOTwSPUsScCfWrF0sCYwTtn3MkADJbAofGmthU2uGg1960oTddtM0DdtJdQTyJAyaV+JaDjY1xmBxttwDPPmY4/CmPTfhuGX9JDLbuLuQL8xBJAlhAt5BxE1r+mdNt2ybZVbYtkD9KtoDbtzBbzMCWJwDuMgzGaSOEObKPKS2ZGxY1FwubWluTbWW3E+VQCSSABGDV/8A92wA5sMquAwYWy654JxCjOJM1vzrHS0rnyNuC2SWZ7d5iZLX2UZIUEgGI96e2W84GIFvxWUgbXuv5hctue8qcYH8rwkn6JTySPj6/E98AhipWchkQY9cEeWitL1TS3SBdD2WJiQQyAkTmMj8OO5r6LrPhXT6gKXTzm1Jdf1dyZEM0Rv57gjAxnGH+IP8Pb1re1k+NbUERjxAT2Kz5uIx+Xboi/E1TVHO870zu30q1cUNZuhgf9pMg5ESM+1BajpxSe8Rx3DGJH0PIOaz1zQQSCCDPcQRMHj1Bqq9o2Pe4Yn9ox3MRPqKXyeKNf5KQ8j/AOkMtRqLaXBPzE7ImN0ghTEzgmnHTGzwMY8x+3aspY6G20sFgAxJIncciFmeIz9K1PTEZQpOD3ET+dShF2PKSfB/pxzMAQSI54/rXmrtxAcE5nvz60Tp0IGdoHJPePaao1zCN0kCIJJ559qq6JIzPW2G4TI9hE/c0JqdCWgFVBWZ2iJJPJ9TED7U50mga7d8SB4YJKkgEse0ew9famR0Nc1/6s6H/NGTXQAdqNs6QYpy2gmr7HT6LkLQJpdNTS1paJ0+jo9LFKBglnS1ebNGW7ddulOkIxYdNXtFmvKajWJNbf3W0ZVLMzkCF2AiOQDE0g6zptRebYzeGn7g5z2/AUx1FtnKkOxTyqHJ27XyZZTHlj09qJ1dxbSnfchT3I7ACTUVHHnS2WXeAp062Bb88uxC7yN8CBiPwprqOrog80bVBO5iBkcd8iZrFaz4mCEjThWUSNxXaonuAcnt6VlOpa97jSzFvrVI+N2TlNDv4r68L9zyfLETG2R/Suvhi9ba3esuYdgCh9DwP5j71lixNWK7AhlIBX14I5iqShqkLGW7NJe0JByMTLcR4cgY9BM/gfWqH0vJAM/KsfuEHzfz/wCKq6X8QpgOdjbSsNxEkjP3rS6S+rtbbynaBwQY8xNcjUl06U0+GcfR5VASJzu/3CdpqWbUgzOxcm3HMYkAYmtOlgbbmI3ZH1LYPt7Vfa6crKAYG0z+IwJ/viik2B0jJ/owC7j5i2FMCbZ549Irv9CggSQzeY3IEFT2Pv6+lbNelruBwCBHsSOT/fpXljRJvbygqeV7bfT2psX0W0Zax0+X8MeQCAcALcY/xEf8VoPh3pQN7zeVwSiq4BtNsMHtjdHOe1HaBFVXHlYkEyQZU9iDOCK6tapvDuzG0jAzAbsVnM+4rSWqsEX7CujqVa5dCmzccM6W7h/UsAJ8P2XtiQPQCr9FoTb05QKLLuANpJa3cRmAde+YPbA9O9LLWqbwGTlSwhTGIPYdqv8A8zbw0AWYYmDwPKVBB+5pEkU2aIacA21k24O4hRutuIhXjsQcY9TimFlAGuH1ADLzbaEyI7KfT8qxtzq12VgDCgEk+5JjFcjr13exLoFPAkf1o/Iog+OTN0LqKFHIyIMmOPlrn/MFQ9smDEZ9Af6189udQdzJcKo+hPPMzHPrVHUfiVLanc4LepMQO8Rgsfb1rfK5PQPiSWxr8d6ncLe0A3OSxA+T03H3iKx622JyDOI9O5IFDav4rS4ZVbjieIMYGBntH4143X3aNqxnBbbgEYCr29Ke5cBjEZ2NIVIkETAG6ZNNEO2IzH/aYn8xVXSLSXre+9dFvMQY8wgHcSTkZI4ovTajRTCg6l1YCN+JbAWBC+tPGT9glAuOsFwhVBMnhRJx6n0o5OkM/wDrHH7gP/kftwKo1HxedO2z/LlEAHy+HMf9p9z+VNek9ft6pdwtPZPo8lT6wYkRRk/pipV6LRpgBAEACABwK4exRFnVI7FFYFgJK9wMZj7iiDaqS2MxWNPV6WKMWzVi26ZIRspt2auFurlFeMaYUobFU3L1WXmpdqHrBosa9XlLyxqUbNQL1fUotrxdsBSW2heT2kwRzWA6t1R77kuSByEnj0x/xWr+JVv3Alq3Btk+YAcRhWJ5AIJMdsVlD0C8FuXGttC8j/pJgGOftzmjFJdM23wVlNxwD9D/AOqDuWgIj+z+NFs7fKQFAOQBBEdjQ/rFWpoi2mVtxxXSmvSvc/YV42aBrO/0ZWB3ECPXvjgChBpAubbsk8wzCPpB5/rV+3+5NelQIjP44Poa1BsK0t7UBVKah5HG4gnn0MzTTT9d1azLhyR3Vcx9B70q0Tjjg7u/5U802jjlTtESOZQ8DPvzXLOeLOqEU0dD4k1MAQkMCRg5Byf5/hRWh6zccifLu8sj1H4wOM5qW+njzrHmSGOT8p4VfbLe2aPTpYkNtxcELmAvHP2H5VL5LKKCR3YdjI8TjLARBHoMc0dp9CSAPFcAyeFhT6MI5mB9a50el28wuwz2lvNux7cCjxrUXJdUDwX4UAjhVnj657+0K2/THSX0V2Ph5nAH6RdSZ5CDaMkE+UYMfnRmm/w/3Tu1V1pgAYWPcwOR6fxomx1e2q7iWgJDMBKqg5gxB7ZOOKMs/F2mWD4oUD1z5QP40/jkvaE8kX6Fn/xvaYy16+Z24DiPMzcBgewxn7zVR/wx0UDcbxJAP+p/08QV/eBHGDHNH3fjzTZFtrl4gARaUttydu5zhY9SRnvVGv61qntv4JtaZo8i7fFcliIlvlAgcAGPX1r3iI7XRdf/AMMLEEW7l7IO3cV2z+zMAYyv51hL/SbNknxCqxiWaTiP7+xrU3NJqL4ti9rNU4YkvsZbMKQYi2QMSCI9DSpf8P33DdetxBJwxeAQMKeeR3700ddZnL8EGo1ixttr9zgccBR7kxNDJZDCWeT2WYHvIHvWo1vwSE3FdQu0AsJtEGFIDTtMYJozpHwlagM1w3fKGhGVORMf2T64p7ikJ/uQN8EadH1A3Wwdlt3V2nyhcYXjJ9fStB1jXXBcIQ27TM8W1YrN092YAbgDzJOTFdaG2ttmeyoVQQHXYquVER+2Ns5P2P0qnrhN3IS1dZXDAPc2uCSPllRCiQcmPQVByUnsqoyS0Z7q3UdSrK1zbggGCdgGQAU5zz3+1ajpvxXZtJcU7mVIOQPEhidoY9oHt3HfkWz0qxb3bLdtGZQxNy6bp3CZ+eQQQWzRp6WiIQ6oLhK3C1oKGc+bduMf9WAe8UMoM2Mxl01TeuNdG5EcqBuA/aGIInERweQeOK0T7VEsQB7mKzGgWAu8MsgbZLTH7sjC9/QUNe0reKbqMFBfa28lkYCZH6yIEyIWQeRAp4tCSizY2SriUIYHuCCKjrSPppaysIqkopBE7RcYDBX90HOKWD4tfcqXJDmdwS0SFJMW1BPJJx7xTC0al3iqWvUju371rLO10uu8eRRtGcsoMiPQUZ09y6b2OCoZe0g8eU57GhTGqlZfdu0JcavNRfVfmYAROaXjrdjADyWbaBDST6wR8vvwaZIWwvbUqzcvZlOSOfQxXlE2yi1qAyFjk742mUJ3GBJmfpHIIo3SqIdgu07gLhZY5MA7SOeOefWk2vs2bzBfEdWUqQLbRDEAkN6RC8+tHXbfiJCm6bin9X5ntoGIwzAna4G488+3NItPYztrQn+JtFZ/R797wld2EIdvmXzQXgDkSDPeT2r5sMk/8fwrWfEGi1FtVfxmbHnRAbQtyduFU+YE49c1lrFlmaArMwztVSzfUiDXRGkjnlbZSyj/AJrwLirLltlPmUr9RH8RXJIzycegomKiteKszTTofTHvmPMVBG4qD5VmJZuFH51rT0jStaCIjBow5J3MAQS0SYB4mKRyQ6ifOmGYAM+uQaYaGxfPmDXI4y4WSYjkia23VfhKyUTwzsbYG8xJLSZJb3C7sD0HuaUafoFu236w3D3Zlwo9BG0knnv6etB00ZJpi63p9aZKi9H7wEoO/wA/y/nS5uqagmBff7bI/wDGt50vqGnSV8PUPtk7oJERIk3NoUZ4z2ovUr4hLowKjzeEPDncQJ+p8xOPSk0vRTb9syGj6BqrkNdu3AhAaRcBO3uQqkZicUQuit2AdniXXYgB7asWCgS0XCRHaScc1qLhuYwVETw2ZAUKSVEzn070Jf0dxMoQwg7kk7iAJ8i985OOJpVbDwY6e/bSyy3ibhK+G9t2LzuxsMZAg+vuaTWfhzSAIy2w4bG92fK5G4MuJwcQBTFFV7LNPh3WjdLE7d3lUIFEbik85E1Vr7RuW7aWrkFNogtuIRQ+84gE/LI4HpislRm7CdJtQ+HatFVBHEomPdiAzNjie9TXdTtC4tt7gtkiZ2k8c7R6kxyQMHnigbmoYEqEO9mXZcAmFnDgDy7sjsKutXWs4dtryC7SBcY5AYrEx3AHrQdjJIaNfa7cKohZAJLkABAeIgyxgD2yaBXqG9vC3r4ysNqkwrcz3BEYjGZ/Bjp9QHRwjOu8GHMb9xHmDBieCDisv8P9NuW79wgAQpWbm5mLtgsuIPc/es+AXRt11r67ha2AMg33CN5UmZQCIAjM5zSz4S3F9/iP5UypV9u88ksQARwYozT6fwFJQsw3mfEZTBAmfNGRnnjNV29SLaMqG5dRgGckbwZgQgAyZPrQ9DottaVbaEeI4ubgCxZSWZo8ylROKD0ejdBAm8gcmdpLEgk7XIM+v4+9O7PRGZd1oeFcfaE8Td5vUBScNyJo8r+i+G162PMCHuZUAjGZ4JI/Kp02NkkB6NELPsZfF2k7WhSpK4QgDBjEdq50i2WdgrDxFUArvFxk3d2P5/ftVupNjUMSm2HUG4wA8wjjf2gH1rP6V9Pprm1N6liULqwKqgcnlxie4+lM4610VS3vhriiMdxYlk/0iSy8wDx9PtXdpypC+UouIj04Ue3vBpP0TUsx3rdR1E+IdwBDe09s8e1ORqrFsAB4ByGO0LuLTgdzPApVFvozkvQs6tqXtlltq8EAo48yMX5Qrkz80j0jJph0yydiu4HiQf1lwEj5pgAxsUcAds0u1fWbTX0tg7RuDuArbsZUboxnP0rnUM1928ZgLAJhFLhmWICMYxiSYE+9UxEsF6pfnV23e8L1kv8ALbRDtAgsg5BnuZHfjuV0Xa1gC6ypZZmAh2Dt5hM+YkLIgAEkiOOKpa5bCnwrbKEwE/0wq4MBW5EYJPauddovFFttrKFWU2EDIBjABHPczkU4n4O/0lCrW02RlVYMcgAn1nAn8/cVlx0MKrb2RdxlGRZZS4G24TO7EkfVqu+Hbb2huuowDsZ8Rjuc872XsInHrwBTUG4S7aY20VkQoSpZ98gFsjyrEALn6ii7DGroq0HQVVAHuOzCZOM+Ywc54ipROo6c7MWJKkxIDFRMcgC5ieY969oUNkJ+jG/dby7LWS27aGCjvC9ySCfb+Ol1msXy22LW2YEmCWkeVRLDsd049e1SpWSTZNukINTet7Tbg7LYKlCAS3hzDYIBExiRVPTrNr50ADgFSAseJn1kAZPBxgcRUqVRonewP4k6Qt5rcFVbz7sGAJG2AB5iR9Mk1zpPhezbA3y7EgwZUEehg+sd6lSkbfCkUuji66WittFIQM0bT+0cieMCfyqpdIy+e452TAT1gk8rEDNSpR4Kt7LdTbc3Nw8iqgDidwKhSOOc7s57Ch+pP5RO3ZbEnG4tIktkekipUorZgKyq3kR/OLRlzlcbZJHckTGIH1oXpNy1duDcHCqZCq0Ag8SJz9/yqVKTqH4zWdMuEXXt2x5GAEtHlbJgd496DOmALXrkhgNqbT3z9YJ9alSmSEbBL2re5FpVUTDkMAygffkzRvXFXT6VyQoutbBMLgA+/ealSlpZUM28TMfCF++zrdYgW13lRyu7128wJp0b0XN4tpc887mCi5tk8NE4nFSpRaWwJvQy0OttsRvVkY+bbhhtmDkczFFa53sOjbBtYQqg+vBM/epUqSVso2U9Stm+dqQCGgziFKjdEc+kd6EuWrlhQyeZlYYxtRRkwDAJOPWKlSmiLJ0D9bbXvcTwWFsKQytuG6XnExx7e9TWdA1l23sv6lrgkMBC4z681KlNdcBVltvTNaQW5Mi2VCrt2hjMSxE8dx3pB/lIMeIpY7jPiMCGB7gL/OpUrIPRvomGkV/OTbuRKBAFBCmIzOMcUws9QCsiryfnaJdQYhQzSZ44ipUrV7Nb4TW9U2ttsgBmDeZtxMj3zQmku3bl5U+Ysss0jBHsf41KlD0GrY0XpKiN7FwSSVAVd33/AIyc1GRHcKo2qIkgtIKycAngzXlSl9h9HnUNQFvbUUsPIrTt2pz5gDnv2pto9ECoJY7v2s9hmAQMRipUrLcgS1G0eXtdZtHYfKVgQN57T6e9SpUqlk1G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15720" name="AutoShape 8" descr="data:image/jpeg;base64,/9j/4AAQSkZJRgABAQAAAQABAAD/2wCEAAkGBxQSEhQUEhQUFBQVFBYUFRUUFBQUFBQUFBQWFhQUFBQYHCggGBolGxUVIjEhJSktLi4uGB8zODMsNygtLisBCgoKDg0OGhAQGywkHCQsLCwsLCw0LCwsLCwsLCwsLCwsLCwsLCwsLCwsLCwsLCwsLCwsLCwsLCwsLCwsLCwsLP/AABEIALcBEwMBIgACEQEDEQH/xAAcAAACAwEBAQEAAAAAAAAAAAAEBQADBgIBBwj/xAA8EAACAQMDAgQEAggFBAMAAAABAhEAAyEEEjEFQRMiUWEGMnGBkaEUI0JSscHR8AcVM3LxYoKy4Rckkv/EABkBAAMBAQEAAAAAAAAAAAAAAAECAwAEBf/EACIRAAICAwACAwEBAQAAAAAAAAABAhESITEDQRNRYTIiQv/aAAwDAQACEQMRAD8A6u2Jrixbg0ddoc1zUek2F2nxXlxhQ6vXJetRiM8VE1UVw4muPCrUEM/S6pu6iaFKGqPEINYKR3dciqH1NXNkUJcs0LGcSHU0XYel62oNFrgUGwxQ20t6izqaT6Z6uuvU2UCdRr4FZrqHWDNGatjFItZbk1SBy+TpLmuLVzau17a000Ta00UXRPZEUmr1s1faFWmKm2MkBvpxVP6NTARXmK1moEWzXJtwaJY0LeuUDF9qj7ApOl+DRti/TJAsdWjUuUJavV216aNAOjXm6uN9d26DAzrNUX6LNCaikAKNWaTanVMO9OdacUg1azVIisg1tShvBNSqAPpl29QzXajsKomDTHSdvcNWJdrjw5q+1ZpWMjjx6t3TXjaSvI20Bj1RXTWQavtAGutkUowOmnri5pqPSvGoBsXNpapuW6Z3mAFLL14Csa6ObbRXr3qCfUia5a+KRoVzLdRcpZqGzXmo1maCbUgmnijnnKxlpzRws0J08YpmrCswooCRXjGiyAaHuW6KSYrtA9xooZ9QaKuWzQty1T4ITNlR1FDXdRXt9KCeyxrYAzOjfzR2n1VKxpmqxFIo0CzQ2dRRHi0ksXTRlt6mxrGiNNFWzSy09FW7tSbBYfND3648Wqrt6lT2AW61aANiaYXzNVAVeIQH9HqUZtqUbDQ/ZINehBVrgGvFSnOgstJR1hKBFXW78UKCHeDXF7TiuV1Nc3NRWAUhYr3xaovaml9zW0g9jZ9QBQOo18d6WXtZNB3bk0UhXOg3U9U96U6nqtV3kJoC5oiaZRRKXkZcOobq9bUmK4tdPoq102tSE2xRqdW3YVXp908Vpk6SPSrrfTPajkkLg7B+nuYpmhrqzoD6VZ4UGKmy8dFlirxary1aq4CsZlD2qpbSzRrLNGaTQlqZMRoz79NoW9oWXtWy1Vm3aE3biWxE+ZgMfTk1Tb1ukYR4k/RHz/tMZo5i4/RjEScEVxds1r9SEUfq7LEngvCg/T1/Kiuk9EDbWdQZILeTKkGcKf5zzQyvgyh9nz7bFX23rafEZ0t27c0tq2lu+qm6jiEDEeY2QBzKSfrA7Vkrmn28iDWaJtHqXKuV6HUV7uqbiFIJN2qWuVXur2gomxPCJr1QKlctNUSMW7RXlUh6lYJpSasDihTdqm5qqoXDjcih72oFLruq96Eu6ytQMhm+vihn6n70m1GrJoQXTNDETMdPryaqDzVFpZo/S6SawLbPLdqav/RJplpdNAonwRS2GhOmhqHRimzrFDu4oWHFA9vRirBp6sF0Cuf0gUtjUi5LdWJbE0IdUK9XWisYbKgiuBpwTQa6+rrOroAGC6aRUXSVNLfmml24Ldp7hE7EZ49dqkx+VYDMj1brS2iy21DuhAbcdiCeRv7sMY/pFK7nWrjg/rRyQBbcEQ6kHeg+eJA/uaQ6mSSW3HMKT5mdzJLBJ+uTXGzc0SP3midynuMYoMY612nd33t5s4wIA+UQv7IgVbb1jWim4QFkY9WIx6dqv0bGTyPQ9jiefXnHf7VdqNMAN1xSZ4IBj8OKF+g17Rpfhbqwv2/D720G5cbie7STnI5FaDS9U2hGIMQCCSPXG/8AdMc+9fJdFdKPKnayiA2cSTgAHIPGf/danp/VxchCoUiWJZhtZsnM4gzz2mq8J9D/AIv/AFWrtamyLY3kOxuREqdtzzHgFSO/eiur6VTlYIOQRwQeCKC/xH0IT9EtlSy+HdEpmN/hsQDA9O4xH2pjYvLc0ll0EL4YUA5jZ5CJ+qmj5P6sVfyZm4oGKpfFXa5s4oDUXTFAMS7dXe6gBeq1LtEegxKv2iKCS5XrXTWFaLSKlCG4a9rCjF9TQWo1VA3NTQr3jVEjOQRe1JqadS5oMKTWg6RaAFHgvSkaA0Pd0m3NPiKF1kbTS2NiCaQU80S0gsXBTCxrIpWMjQBhVVy9FLRrPeh7+rpaDYRqtZFAnWUr1WrJqqypNGhchrc1w9aHfX+9VjTTUfp88UKQbK36jVQ15FV3unGqDpTTUhWxja6pTnp2r3RWbs6WafdHsRQaCmazpxjmjuuXSdJf2kA+GSf9oy4//O4Uq06GnFjTh1ZGyGUqR7MINTGbPlGmcbVgsN7mTPnudsHG0ZNW6VT5pIY8nZgDPJxk+1eWLdwbAwBdWZXbkWwsSPaidOoh5TYpJgCQzn94TyM/ShIZBOjs7ljsaZ2EDp4Dgzu3qwkHgjMD8/60H0tQQI/jnimjWyAHUEG35ueQPmA96aGtoEvoR9S6e4vW7aWnbewUsB5QxI2yf3TP9zWo6X/h1qLiMXdLSqGO0Au7PanGzAHsZ71d1Z7os3dXpys2SrwRIZR5twHcjII5z7U8+DPi2dy6u4hKrvN1BhmyGF1F/wBJ2UAkZWYIOYrol44/0iKlKmvaPmmu6udQirLDwZZWYTu3bRBAJjA9e5redKsG5orcgCJCwAAVBwwHasGtgTG5RukFGHJ4ABFb74Ldn0e1rZtm27WwIIDLhgwJ5+aJ9q55FfVmO6rpSpNIr12TX0DrHTpJrK6npQk0yFuhITXSvRd/pvpQh0bUaZs0EWbtGW03cUHZ0rU20ds1guRwNCalOFTFSiJZgxJ4ozT9OY8inHT+mAdqe6bQj0oudBUDLr0wjtRNi0UrXL08RxQ17ptTzGxEL3o5pR1LWzgVp73SSaWajp6L8zKPuJ/CmUkBpmWS+RRdrVUXqNGhwJ9Z4H50I2kC8sKLnECjIITU1zcvVXvRcTP0FWWCjHv+HalzQ2DOLNncc090ujEUPobCblVpXdEECQTTnW2X06qzAFGwGExP7rehpX5EFeNgq6GaLGggVxpOup3THrPf0pinV7LRIIn6H+FLmg4MSXdH7UFc0VaseG48rCh7mgplIRozn6FFHaCyQaZHSVfZsAUXIyRfpngZppp74pO9RbsUoTM/FfT1t37hyqOwvnuG3SHQenmDH/uoK0fPuE7mA29tgIk59a1nXNP49giASkuARMwDI+vH4VkrRY7SRDH5j+6syBnig9jIP0DZid34inulUGMEnuKQWLZ3SFhT3ED+PenenucQ3H9KaBpFtjS7H5bw2e3uUswj9YvG08R2NblOmWQD4YCeIGFxrYUNubO8tHrmKxd1pwWPY/WCIGabdM62bflb5Z5PY/TvTvgmzHdf0+1yH23Fkldh80A5yBP2mnnwFdO68TckOquLZmQQSC3tzEe9GfHlpHtDUBNrlhLowXMmdyDuRmfb2pL8IBk8R3yQNoYGYDEGHjuY/I0mh90x/wBWes/fprq9SG70uux61RIg2LLy1R4dGuldWbM0wpxp7NGW9PXdqxFEqtKMcqtSrKlA1hFjRAdqPsaUUW3TbnYZnHuPb3oW7pbp3DcQJjAyv1HNTcX7LqSfC68yIPMwFJdX1leLa7j6nj6xRdzo05JmcBmPkYegbsar/wAjYELHBGOGE8FW/aFK00Msfszuq1Vx5LE7eIGNv1Apdct+UgcoZ+o9a3Go6NAJ5kEExG4D1HY1mOrWBZBPJjbH709j9Km27opqtGW6lfIZgDhgDS93JPNFXNOWMn6D6dqcdJ+F3ukFvKDmP2iMTHYY9arpEtszyDsJJ9smtD0f4auv57n6tcHPvlZ9AYra9J+HrNgjYoa55SW+YgrPmmPlIIwPwrX9N6EohruchYBWFU5Ur7ZFMot8BJqO2ZLpPQhtUQed0xkxMAegFanVdFS5p3tPneuM8mMFcZAxTXVWlVcCDzxElGyQIBbHpXtsDB7cE47GBMY7jy4o4Y9F+TJaPgGosXLZZSMqSDj0MT9a4e4QMg+uO59fpW7+LtAq6p4EBxug9iefvWe1GgDTHoBXI5bpnSlq0LdNryBE4ng8D+tO+m9V4hjP7p4NZvW6QqfuYPaB7UPoyxYDOfxMZwadRvaBlWmfSdLq0uYPlfuD/L1ri+hFZzTXiwhsMPlP07z6Vo+mak3Fh/mGPrVFfsSUV1Alx6Ga/TDW6YgSKQXiQaZEmMbGrg0i6lpxbuNBOy4Tc/2lfmQfj+ftRYarGhxtP/BHBo0FAunuBo8xH7orRWFMfsnArO9Ltv8ArFhZRTvGAAmCCJxmRA5p5pLi7RkjA9fXinghWw51YL+xj6/eKEvXRH8x2P17UattSICs3f2PrzXF7T94j3p2hUxVd14Nh7ZLeJuVlONvlmQZ9ic4oOzdW1avEki69u2IUjw2/XKScftQB+ddahG3ELsCwAeATPIk5M/hS/U3VFhlXvdUEHLCAxx6Dj8q50qlX6XbuLf4VN1Jqi9Qal5ar9Np2Y8V0Wc1DK3eYxTbRk0JodHTazp6DYKCbdWAV7asmiBpjShoG21KINmpWNRvrsC2xiVU+dRMzPNo0Jr76jM+YLvFxRNy2CcJcX9qcf3mqX61aZLonyEgwRJVifT1oZ9fZIukgnAEnCkgdiaE/L9Bj4/sllXutcMDzBdyqJUkxJCHgxWg02iS2pZ4JBBVSeAMDBpFa+JbdshQBuceUD5z6faq9XrX27rhgHGGk/f3oQlX6wyjf4jn4o6natgk4JLAKPpP4TXz/UAXYcncTkjjafQVT8a6s27q7RuBQmGPmkt+0aTWNY727nlAAUDGT5sY+00d9YVXEB9S1stttiFmCe5/oP6Uz6T8UPbwwBwRu9vXHv8ASlBsDkc5gjBmYOOIxz9a4uWInuIAmMZjhhM/hU9FE2j6J0j4t0xCglkb3Ej6krMVrtJ8Q2Sn6u7aM4B3AYOSvOZ+mK+IjTQSN0fq5G7k+Un6jOOKst2TttvuG2WkycHymWK4H3oryOPAuKl0++aa2Lg3OwMhjCnglQQSRBJ5wsfQ0cy5JAgE4MYAIX5V9CfWvzo+pZTcURLk7XEhTLbsE4b0oe5fuOBue4Sv7JLcf9K9vtTJ2iTjXs+nf4k9Hu3rttrPKW4ZSYIBbme9YrwdRaMMQP8Ae6KD9GJpOunBJYjcOTwSPUsScCfWrF0sCYwTtn3MkADJbAofGmthU2uGg1960oTddtM0DdtJdQTyJAyaV+JaDjY1xmBxttwDPPmY4/CmPTfhuGX9JDLbuLuQL8xBJAlhAt5BxE1r+mdNt2ybZVbYtkD9KtoDbtzBbzMCWJwDuMgzGaSOEObKPKS2ZGxY1FwubWluTbWW3E+VQCSSABGDV/8A92wA5sMquAwYWy654JxCjOJM1vzrHS0rnyNuC2SWZ7d5iZLX2UZIUEgGI96e2W84GIFvxWUgbXuv5hctue8qcYH8rwkn6JTySPj6/E98AhipWchkQY9cEeWitL1TS3SBdD2WJiQQyAkTmMj8OO5r6LrPhXT6gKXTzm1Jdf1dyZEM0Rv57gjAxnGH+IP8Pb1re1k+NbUERjxAT2Kz5uIx+Xboi/E1TVHO870zu30q1cUNZuhgf9pMg5ESM+1BajpxSe8Rx3DGJH0PIOaz1zQQSCCDPcQRMHj1Bqq9o2Pe4Yn9ox3MRPqKXyeKNf5KQ8j/AOkMtRqLaXBPzE7ImN0ghTEzgmnHTGzwMY8x+3aspY6G20sFgAxJIncciFmeIz9K1PTEZQpOD3ET+dShF2PKSfB/pxzMAQSI54/rXmrtxAcE5nvz60Tp0IGdoHJPePaao1zCN0kCIJJ559qq6JIzPW2G4TI9hE/c0JqdCWgFVBWZ2iJJPJ9TED7U50mga7d8SB4YJKkgEse0ew9famR0Nc1/6s6H/NGTXQAdqNs6QYpy2gmr7HT6LkLQJpdNTS1paJ0+jo9LFKBglnS1ebNGW7ddulOkIxYdNXtFmvKajWJNbf3W0ZVLMzkCF2AiOQDE0g6zptRebYzeGn7g5z2/AUx1FtnKkOxTyqHJ27XyZZTHlj09qJ1dxbSnfchT3I7ACTUVHHnS2WXeAp062Bb88uxC7yN8CBiPwprqOrog80bVBO5iBkcd8iZrFaz4mCEjThWUSNxXaonuAcnt6VlOpa97jSzFvrVI+N2TlNDv4r68L9zyfLETG2R/Suvhi9ba3esuYdgCh9DwP5j71lixNWK7AhlIBX14I5iqShqkLGW7NJe0JByMTLcR4cgY9BM/gfWqH0vJAM/KsfuEHzfz/wCKq6X8QpgOdjbSsNxEkjP3rS6S+rtbbynaBwQY8xNcjUl06U0+GcfR5VASJzu/3CdpqWbUgzOxcm3HMYkAYmtOlgbbmI3ZH1LYPt7Vfa6crKAYG0z+IwJ/viik2B0jJ/owC7j5i2FMCbZ549Irv9CggSQzeY3IEFT2Pv6+lbNelruBwCBHsSOT/fpXljRJvbygqeV7bfT2psX0W0Zax0+X8MeQCAcALcY/xEf8VoPh3pQN7zeVwSiq4BtNsMHtjdHOe1HaBFVXHlYkEyQZU9iDOCK6tapvDuzG0jAzAbsVnM+4rSWqsEX7CujqVa5dCmzccM6W7h/UsAJ8P2XtiQPQCr9FoTb05QKLLuANpJa3cRmAde+YPbA9O9LLWqbwGTlSwhTGIPYdqv8A8zbw0AWYYmDwPKVBB+5pEkU2aIacA21k24O4hRutuIhXjsQcY9TimFlAGuH1ADLzbaEyI7KfT8qxtzq12VgDCgEk+5JjFcjr13exLoFPAkf1o/Iog+OTN0LqKFHIyIMmOPlrn/MFQ9smDEZ9Af6189udQdzJcKo+hPPMzHPrVHUfiVLanc4LepMQO8Rgsfb1rfK5PQPiSWxr8d6ncLe0A3OSxA+T03H3iKx622JyDOI9O5IFDav4rS4ZVbjieIMYGBntH4143X3aNqxnBbbgEYCr29Ke5cBjEZ2NIVIkETAG6ZNNEO2IzH/aYn8xVXSLSXre+9dFvMQY8wgHcSTkZI4ovTajRTCg6l1YCN+JbAWBC+tPGT9glAuOsFwhVBMnhRJx6n0o5OkM/wDrHH7gP/kftwKo1HxedO2z/LlEAHy+HMf9p9z+VNek9ft6pdwtPZPo8lT6wYkRRk/pipV6LRpgBAEACABwK4exRFnVI7FFYFgJK9wMZj7iiDaqS2MxWNPV6WKMWzVi26ZIRspt2auFurlFeMaYUobFU3L1WXmpdqHrBosa9XlLyxqUbNQL1fUotrxdsBSW2heT2kwRzWA6t1R77kuSByEnj0x/xWr+JVv3Alq3Btk+YAcRhWJ5AIJMdsVlD0C8FuXGttC8j/pJgGOftzmjFJdM23wVlNxwD9D/AOqDuWgIj+z+NFs7fKQFAOQBBEdjQ/rFWpoi2mVtxxXSmvSvc/YV42aBrO/0ZWB3ECPXvjgChBpAubbsk8wzCPpB5/rV+3+5NelQIjP44Poa1BsK0t7UBVKah5HG4gnn0MzTTT9d1azLhyR3Vcx9B70q0Tjjg7u/5U802jjlTtESOZQ8DPvzXLOeLOqEU0dD4k1MAQkMCRg5Byf5/hRWh6zccifLu8sj1H4wOM5qW+njzrHmSGOT8p4VfbLe2aPTpYkNtxcELmAvHP2H5VL5LKKCR3YdjI8TjLARBHoMc0dp9CSAPFcAyeFhT6MI5mB9a50el28wuwz2lvNux7cCjxrUXJdUDwX4UAjhVnj657+0K2/THSX0V2Ph5nAH6RdSZ5CDaMkE+UYMfnRmm/w/3Tu1V1pgAYWPcwOR6fxomx1e2q7iWgJDMBKqg5gxB7ZOOKMs/F2mWD4oUD1z5QP40/jkvaE8kX6Fn/xvaYy16+Z24DiPMzcBgewxn7zVR/wx0UDcbxJAP+p/08QV/eBHGDHNH3fjzTZFtrl4gARaUttydu5zhY9SRnvVGv61qntv4JtaZo8i7fFcliIlvlAgcAGPX1r3iI7XRdf/AMMLEEW7l7IO3cV2z+zMAYyv51hL/SbNknxCqxiWaTiP7+xrU3NJqL4ti9rNU4YkvsZbMKQYi2QMSCI9DSpf8P33DdetxBJwxeAQMKeeR3700ddZnL8EGo1ixttr9zgccBR7kxNDJZDCWeT2WYHvIHvWo1vwSE3FdQu0AsJtEGFIDTtMYJozpHwlagM1w3fKGhGVORMf2T64p7ikJ/uQN8EadH1A3Wwdlt3V2nyhcYXjJ9fStB1jXXBcIQ27TM8W1YrN092YAbgDzJOTFdaG2ttmeyoVQQHXYquVER+2Ns5P2P0qnrhN3IS1dZXDAPc2uCSPllRCiQcmPQVByUnsqoyS0Z7q3UdSrK1zbggGCdgGQAU5zz3+1ajpvxXZtJcU7mVIOQPEhidoY9oHt3HfkWz0qxb3bLdtGZQxNy6bp3CZ+eQQQWzRp6WiIQ6oLhK3C1oKGc+bduMf9WAe8UMoM2Mxl01TeuNdG5EcqBuA/aGIInERweQeOK0T7VEsQB7mKzGgWAu8MsgbZLTH7sjC9/QUNe0reKbqMFBfa28lkYCZH6yIEyIWQeRAp4tCSizY2SriUIYHuCCKjrSPppaysIqkopBE7RcYDBX90HOKWD4tfcqXJDmdwS0SFJMW1BPJJx7xTC0al3iqWvUju371rLO10uu8eRRtGcsoMiPQUZ09y6b2OCoZe0g8eU57GhTGqlZfdu0JcavNRfVfmYAROaXjrdjADyWbaBDST6wR8vvwaZIWwvbUqzcvZlOSOfQxXlE2yi1qAyFjk742mUJ3GBJmfpHIIo3SqIdgu07gLhZY5MA7SOeOefWk2vs2bzBfEdWUqQLbRDEAkN6RC8+tHXbfiJCm6bin9X5ntoGIwzAna4G488+3NItPYztrQn+JtFZ/R797wld2EIdvmXzQXgDkSDPeT2r5sMk/8fwrWfEGi1FtVfxmbHnRAbQtyduFU+YE49c1lrFlmaArMwztVSzfUiDXRGkjnlbZSyj/AJrwLirLltlPmUr9RH8RXJIzycegomKiteKszTTofTHvmPMVBG4qD5VmJZuFH51rT0jStaCIjBow5J3MAQS0SYB4mKRyQ6ifOmGYAM+uQaYaGxfPmDXI4y4WSYjkia23VfhKyUTwzsbYG8xJLSZJb3C7sD0HuaUafoFu236w3D3Zlwo9BG0knnv6etB00ZJpi63p9aZKi9H7wEoO/wA/y/nS5uqagmBff7bI/wDGt50vqGnSV8PUPtk7oJERIk3NoUZ4z2ovUr4hLowKjzeEPDncQJ+p8xOPSk0vRTb9syGj6BqrkNdu3AhAaRcBO3uQqkZicUQuit2AdniXXYgB7asWCgS0XCRHaScc1qLhuYwVETw2ZAUKSVEzn070Jf0dxMoQwg7kk7iAJ8i985OOJpVbDwY6e/bSyy3ibhK+G9t2LzuxsMZAg+vuaTWfhzSAIy2w4bG92fK5G4MuJwcQBTFFV7LNPh3WjdLE7d3lUIFEbik85E1Vr7RuW7aWrkFNogtuIRQ+84gE/LI4HpislRm7CdJtQ+HatFVBHEomPdiAzNjie9TXdTtC4tt7gtkiZ2k8c7R6kxyQMHnigbmoYEqEO9mXZcAmFnDgDy7sjsKutXWs4dtryC7SBcY5AYrEx3AHrQdjJIaNfa7cKohZAJLkABAeIgyxgD2yaBXqG9vC3r4ysNqkwrcz3BEYjGZ/Bjp9QHRwjOu8GHMb9xHmDBieCDisv8P9NuW79wgAQpWbm5mLtgsuIPc/es+AXRt11r67ha2AMg33CN5UmZQCIAjM5zSz4S3F9/iP5UypV9u88ksQARwYozT6fwFJQsw3mfEZTBAmfNGRnnjNV29SLaMqG5dRgGckbwZgQgAyZPrQ9DottaVbaEeI4ubgCxZSWZo8ylROKD0ejdBAm8gcmdpLEgk7XIM+v4+9O7PRGZd1oeFcfaE8Td5vUBScNyJo8r+i+G162PMCHuZUAjGZ4JI/Kp02NkkB6NELPsZfF2k7WhSpK4QgDBjEdq50i2WdgrDxFUArvFxk3d2P5/ftVupNjUMSm2HUG4wA8wjjf2gH1rP6V9Pprm1N6liULqwKqgcnlxie4+lM4610VS3vhriiMdxYlk/0iSy8wDx9PtXdpypC+UouIj04Ue3vBpP0TUsx3rdR1E+IdwBDe09s8e1ORqrFsAB4ByGO0LuLTgdzPApVFvozkvQs6tqXtlltq8EAo48yMX5Qrkz80j0jJph0yydiu4HiQf1lwEj5pgAxsUcAds0u1fWbTX0tg7RuDuArbsZUboxnP0rnUM1928ZgLAJhFLhmWICMYxiSYE+9UxEsF6pfnV23e8L1kv8ALbRDtAgsg5BnuZHfjuV0Xa1gC6ypZZmAh2Dt5hM+YkLIgAEkiOOKpa5bCnwrbKEwE/0wq4MBW5EYJPauddovFFttrKFWU2EDIBjABHPczkU4n4O/0lCrW02RlVYMcgAn1nAn8/cVlx0MKrb2RdxlGRZZS4G24TO7EkfVqu+Hbb2huuowDsZ8Rjuc872XsInHrwBTUG4S7aY20VkQoSpZ98gFsjyrEALn6ii7DGroq0HQVVAHuOzCZOM+Ywc54ipROo6c7MWJKkxIDFRMcgC5ieY969oUNkJ+jG/dby7LWS27aGCjvC9ySCfb+Ol1msXy22LW2YEmCWkeVRLDsd049e1SpWSTZNukINTet7Tbg7LYKlCAS3hzDYIBExiRVPTrNr50ADgFSAseJn1kAZPBxgcRUqVRonewP4k6Qt5rcFVbz7sGAJG2AB5iR9Mk1zpPhezbA3y7EgwZUEehg+sd6lSkbfCkUuji66WittFIQM0bT+0cieMCfyqpdIy+e452TAT1gk8rEDNSpR4Kt7LdTbc3Nw8iqgDidwKhSOOc7s57Ch+pP5RO3ZbEnG4tIktkekipUorZgKyq3kR/OLRlzlcbZJHckTGIH1oXpNy1duDcHCqZCq0Ag8SJz9/yqVKTqH4zWdMuEXXt2x5GAEtHlbJgd496DOmALXrkhgNqbT3z9YJ9alSmSEbBL2re5FpVUTDkMAygffkzRvXFXT6VyQoutbBMLgA+/ealSlpZUM28TMfCF++zrdYgW13lRyu7128wJp0b0XN4tpc887mCi5tk8NE4nFSpRaWwJvQy0OttsRvVkY+bbhhtmDkczFFa53sOjbBtYQqg+vBM/epUqSVso2U9Stm+dqQCGgziFKjdEc+kd6EuWrlhQyeZlYYxtRRkwDAJOPWKlSmiLJ0D9bbXvcTwWFsKQytuG6XnExx7e9TWdA1l23sv6lrgkMBC4z681KlNdcBVltvTNaQW5Mi2VCrt2hjMSxE8dx3pB/lIMeIpY7jPiMCGB7gL/OpUrIPRvomGkV/OTbuRKBAFBCmIzOMcUws9QCsiryfnaJdQYhQzSZ44ipUrV7Nb4TW9U2ttsgBmDeZtxMj3zQmku3bl5U+Ysss0jBHsf41KlD0GrY0XpKiN7FwSSVAVd33/AIyc1GRHcKo2qIkgtIKycAngzXlSl9h9HnUNQFvbUUsPIrTt2pz5gDnv2pto9ECoJY7v2s9hmAQMRipUrLcgS1G0eXtdZtHYfKVgQN57T6e9SpUqlk1G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15722" name="AutoShape 10" descr="data:image/jpeg;base64,/9j/4AAQSkZJRgABAQAAAQABAAD/2wCEAAkGBxQSEhQUEhQUFBQVFBYUFRUUFBQUFBQUFBQWFhQUFBQYHCggGBolGxUVIjEhJSktLi4uGB8zODMsNygtLisBCgoKDg0OGhAQGywkHCQsLCwsLCw0LCwsLCwsLCwsLCwsLCwsLCwsLCwsLCwsLCwsLCwsLCwsLCwsLCwsLCwsLP/AABEIALcBEwMBIgACEQEDEQH/xAAcAAACAwEBAQEAAAAAAAAAAAAEBQADBgIBBwj/xAA8EAACAQMDAgQEAggFBAMAAAABAhEAAyEEEjEFQRMiUWEGMnGBkaEUI0JSscHR8AcVM3LxYoKy4Rckkv/EABkBAAMBAQEAAAAAAAAAAAAAAAECAwAEBf/EACIRAAICAwACAwEBAQAAAAAAAAABAhESITEDQRNRYTIiQv/aAAwDAQACEQMRAD8A6u2Jrixbg0ddoc1zUek2F2nxXlxhQ6vXJetRiM8VE1UVw4muPCrUEM/S6pu6iaFKGqPEINYKR3dciqH1NXNkUJcs0LGcSHU0XYel62oNFrgUGwxQ20t6izqaT6Z6uuvU2UCdRr4FZrqHWDNGatjFItZbk1SBy+TpLmuLVzau17a000Ta00UXRPZEUmr1s1faFWmKm2MkBvpxVP6NTARXmK1moEWzXJtwaJY0LeuUDF9qj7ApOl+DRti/TJAsdWjUuUJavV216aNAOjXm6uN9d26DAzrNUX6LNCaikAKNWaTanVMO9OdacUg1azVIisg1tShvBNSqAPpl29QzXajsKomDTHSdvcNWJdrjw5q+1ZpWMjjx6t3TXjaSvI20Bj1RXTWQavtAGutkUowOmnri5pqPSvGoBsXNpapuW6Z3mAFLL14Csa6ObbRXr3qCfUia5a+KRoVzLdRcpZqGzXmo1maCbUgmnijnnKxlpzRws0J08YpmrCswooCRXjGiyAaHuW6KSYrtA9xooZ9QaKuWzQty1T4ITNlR1FDXdRXt9KCeyxrYAzOjfzR2n1VKxpmqxFIo0CzQ2dRRHi0ksXTRlt6mxrGiNNFWzSy09FW7tSbBYfND3648Wqrt6lT2AW61aANiaYXzNVAVeIQH9HqUZtqUbDQ/ZINehBVrgGvFSnOgstJR1hKBFXW78UKCHeDXF7TiuV1Nc3NRWAUhYr3xaovaml9zW0g9jZ9QBQOo18d6WXtZNB3bk0UhXOg3U9U96U6nqtV3kJoC5oiaZRRKXkZcOobq9bUmK4tdPoq102tSE2xRqdW3YVXp908Vpk6SPSrrfTPajkkLg7B+nuYpmhrqzoD6VZ4UGKmy8dFlirxary1aq4CsZlD2qpbSzRrLNGaTQlqZMRoz79NoW9oWXtWy1Vm3aE3biWxE+ZgMfTk1Tb1ukYR4k/RHz/tMZo5i4/RjEScEVxds1r9SEUfq7LEngvCg/T1/Kiuk9EDbWdQZILeTKkGcKf5zzQyvgyh9nz7bFX23rafEZ0t27c0tq2lu+qm6jiEDEeY2QBzKSfrA7Vkrmn28iDWaJtHqXKuV6HUV7uqbiFIJN2qWuVXur2gomxPCJr1QKlctNUSMW7RXlUh6lYJpSasDihTdqm5qqoXDjcih72oFLruq96Eu6ytQMhm+vihn6n70m1GrJoQXTNDETMdPryaqDzVFpZo/S6SawLbPLdqav/RJplpdNAonwRS2GhOmhqHRimzrFDu4oWHFA9vRirBp6sF0Cuf0gUtjUi5LdWJbE0IdUK9XWisYbKgiuBpwTQa6+rrOroAGC6aRUXSVNLfmml24Ldp7hE7EZ49dqkx+VYDMj1brS2iy21DuhAbcdiCeRv7sMY/pFK7nWrjg/rRyQBbcEQ6kHeg+eJA/uaQ6mSSW3HMKT5mdzJLBJ+uTXGzc0SP3midynuMYoMY612nd33t5s4wIA+UQv7IgVbb1jWim4QFkY9WIx6dqv0bGTyPQ9jiefXnHf7VdqNMAN1xSZ4IBj8OKF+g17Rpfhbqwv2/D720G5cbie7STnI5FaDS9U2hGIMQCCSPXG/8AdMc+9fJdFdKPKnayiA2cSTgAHIPGf/danp/VxchCoUiWJZhtZsnM4gzz2mq8J9D/AIv/AFWrtamyLY3kOxuREqdtzzHgFSO/eiur6VTlYIOQRwQeCKC/xH0IT9EtlSy+HdEpmN/hsQDA9O4xH2pjYvLc0ll0EL4YUA5jZ5CJ+qmj5P6sVfyZm4oGKpfFXa5s4oDUXTFAMS7dXe6gBeq1LtEegxKv2iKCS5XrXTWFaLSKlCG4a9rCjF9TQWo1VA3NTQr3jVEjOQRe1JqadS5oMKTWg6RaAFHgvSkaA0Pd0m3NPiKF1kbTS2NiCaQU80S0gsXBTCxrIpWMjQBhVVy9FLRrPeh7+rpaDYRqtZFAnWUr1WrJqqypNGhchrc1w9aHfX+9VjTTUfp88UKQbK36jVQ15FV3unGqDpTTUhWxja6pTnp2r3RWbs6WafdHsRQaCmazpxjmjuuXSdJf2kA+GSf9oy4//O4Uq06GnFjTh1ZGyGUqR7MINTGbPlGmcbVgsN7mTPnudsHG0ZNW6VT5pIY8nZgDPJxk+1eWLdwbAwBdWZXbkWwsSPaidOoh5TYpJgCQzn94TyM/ShIZBOjs7ljsaZ2EDp4Dgzu3qwkHgjMD8/60H0tQQI/jnimjWyAHUEG35ueQPmA96aGtoEvoR9S6e4vW7aWnbewUsB5QxI2yf3TP9zWo6X/h1qLiMXdLSqGO0Au7PanGzAHsZ71d1Z7os3dXpys2SrwRIZR5twHcjII5z7U8+DPi2dy6u4hKrvN1BhmyGF1F/wBJ2UAkZWYIOYrol44/0iKlKmvaPmmu6udQirLDwZZWYTu3bRBAJjA9e5redKsG5orcgCJCwAAVBwwHasGtgTG5RukFGHJ4ABFb74Ldn0e1rZtm27WwIIDLhgwJ5+aJ9q55FfVmO6rpSpNIr12TX0DrHTpJrK6npQk0yFuhITXSvRd/pvpQh0bUaZs0EWbtGW03cUHZ0rU20ds1guRwNCalOFTFSiJZgxJ4ozT9OY8inHT+mAdqe6bQj0oudBUDLr0wjtRNi0UrXL08RxQ17ptTzGxEL3o5pR1LWzgVp73SSaWajp6L8zKPuJ/CmUkBpmWS+RRdrVUXqNGhwJ9Z4H50I2kC8sKLnECjIITU1zcvVXvRcTP0FWWCjHv+HalzQ2DOLNncc090ujEUPobCblVpXdEECQTTnW2X06qzAFGwGExP7rehpX5EFeNgq6GaLGggVxpOup3THrPf0pinV7LRIIn6H+FLmg4MSXdH7UFc0VaseG48rCh7mgplIRozn6FFHaCyQaZHSVfZsAUXIyRfpngZppp74pO9RbsUoTM/FfT1t37hyqOwvnuG3SHQenmDH/uoK0fPuE7mA29tgIk59a1nXNP49giASkuARMwDI+vH4VkrRY7SRDH5j+6syBnig9jIP0DZid34inulUGMEnuKQWLZ3SFhT3ED+PenenucQ3H9KaBpFtjS7H5bw2e3uUswj9YvG08R2NblOmWQD4YCeIGFxrYUNubO8tHrmKxd1pwWPY/WCIGabdM62bflb5Z5PY/TvTvgmzHdf0+1yH23Fkldh80A5yBP2mnnwFdO68TckOquLZmQQSC3tzEe9GfHlpHtDUBNrlhLowXMmdyDuRmfb2pL8IBk8R3yQNoYGYDEGHjuY/I0mh90x/wBWes/fprq9SG70uux61RIg2LLy1R4dGuldWbM0wpxp7NGW9PXdqxFEqtKMcqtSrKlA1hFjRAdqPsaUUW3TbnYZnHuPb3oW7pbp3DcQJjAyv1HNTcX7LqSfC68yIPMwFJdX1leLa7j6nj6xRdzo05JmcBmPkYegbsar/wAjYELHBGOGE8FW/aFK00Msfszuq1Vx5LE7eIGNv1Apdct+UgcoZ+o9a3Go6NAJ5kEExG4D1HY1mOrWBZBPJjbH709j9Km27opqtGW6lfIZgDhgDS93JPNFXNOWMn6D6dqcdJ+F3ukFvKDmP2iMTHYY9arpEtszyDsJJ9smtD0f4auv57n6tcHPvlZ9AYra9J+HrNgjYoa55SW+YgrPmmPlIIwPwrX9N6EohruchYBWFU5Ur7ZFMot8BJqO2ZLpPQhtUQed0xkxMAegFanVdFS5p3tPneuM8mMFcZAxTXVWlVcCDzxElGyQIBbHpXtsDB7cE47GBMY7jy4o4Y9F+TJaPgGosXLZZSMqSDj0MT9a4e4QMg+uO59fpW7+LtAq6p4EBxug9iefvWe1GgDTHoBXI5bpnSlq0LdNryBE4ng8D+tO+m9V4hjP7p4NZvW6QqfuYPaB7UPoyxYDOfxMZwadRvaBlWmfSdLq0uYPlfuD/L1ri+hFZzTXiwhsMPlP07z6Vo+mak3Fh/mGPrVFfsSUV1Alx6Ga/TDW6YgSKQXiQaZEmMbGrg0i6lpxbuNBOy4Tc/2lfmQfj+ftRYarGhxtP/BHBo0FAunuBo8xH7orRWFMfsnArO9Ltv8ArFhZRTvGAAmCCJxmRA5p5pLi7RkjA9fXinghWw51YL+xj6/eKEvXRH8x2P17UattSICs3f2PrzXF7T94j3p2hUxVd14Nh7ZLeJuVlONvlmQZ9ic4oOzdW1avEki69u2IUjw2/XKScftQB+ddahG3ELsCwAeATPIk5M/hS/U3VFhlXvdUEHLCAxx6Dj8q50qlX6XbuLf4VN1Jqi9Qal5ar9Np2Y8V0Wc1DK3eYxTbRk0JodHTazp6DYKCbdWAV7asmiBpjShoG21KINmpWNRvrsC2xiVU+dRMzPNo0Jr76jM+YLvFxRNy2CcJcX9qcf3mqX61aZLonyEgwRJVifT1oZ9fZIukgnAEnCkgdiaE/L9Bj4/sllXutcMDzBdyqJUkxJCHgxWg02iS2pZ4JBBVSeAMDBpFa+JbdshQBuceUD5z6faq9XrX27rhgHGGk/f3oQlX6wyjf4jn4o6natgk4JLAKPpP4TXz/UAXYcncTkjjafQVT8a6s27q7RuBQmGPmkt+0aTWNY727nlAAUDGT5sY+00d9YVXEB9S1stttiFmCe5/oP6Uz6T8UPbwwBwRu9vXHv8ASlBsDkc5gjBmYOOIxz9a4uWInuIAmMZjhhM/hU9FE2j6J0j4t0xCglkb3Ej6krMVrtJ8Q2Sn6u7aM4B3AYOSvOZ+mK+IjTQSN0fq5G7k+Un6jOOKst2TttvuG2WkycHymWK4H3oryOPAuKl0++aa2Lg3OwMhjCnglQQSRBJ5wsfQ0cy5JAgE4MYAIX5V9CfWvzo+pZTcURLk7XEhTLbsE4b0oe5fuOBue4Sv7JLcf9K9vtTJ2iTjXs+nf4k9Hu3rttrPKW4ZSYIBbme9YrwdRaMMQP8Ae6KD9GJpOunBJYjcOTwSPUsScCfWrF0sCYwTtn3MkADJbAofGmthU2uGg1960oTddtM0DdtJdQTyJAyaV+JaDjY1xmBxttwDPPmY4/CmPTfhuGX9JDLbuLuQL8xBJAlhAt5BxE1r+mdNt2ybZVbYtkD9KtoDbtzBbzMCWJwDuMgzGaSOEObKPKS2ZGxY1FwubWluTbWW3E+VQCSSABGDV/8A92wA5sMquAwYWy654JxCjOJM1vzrHS0rnyNuC2SWZ7d5iZLX2UZIUEgGI96e2W84GIFvxWUgbXuv5hctue8qcYH8rwkn6JTySPj6/E98AhipWchkQY9cEeWitL1TS3SBdD2WJiQQyAkTmMj8OO5r6LrPhXT6gKXTzm1Jdf1dyZEM0Rv57gjAxnGH+IP8Pb1re1k+NbUERjxAT2Kz5uIx+Xboi/E1TVHO870zu30q1cUNZuhgf9pMg5ESM+1BajpxSe8Rx3DGJH0PIOaz1zQQSCCDPcQRMHj1Bqq9o2Pe4Yn9ox3MRPqKXyeKNf5KQ8j/AOkMtRqLaXBPzE7ImN0ghTEzgmnHTGzwMY8x+3aspY6G20sFgAxJIncciFmeIz9K1PTEZQpOD3ET+dShF2PKSfB/pxzMAQSI54/rXmrtxAcE5nvz60Tp0IGdoHJPePaao1zCN0kCIJJ559qq6JIzPW2G4TI9hE/c0JqdCWgFVBWZ2iJJPJ9TED7U50mga7d8SB4YJKkgEse0ew9famR0Nc1/6s6H/NGTXQAdqNs6QYpy2gmr7HT6LkLQJpdNTS1paJ0+jo9LFKBglnS1ebNGW7ddulOkIxYdNXtFmvKajWJNbf3W0ZVLMzkCF2AiOQDE0g6zptRebYzeGn7g5z2/AUx1FtnKkOxTyqHJ27XyZZTHlj09qJ1dxbSnfchT3I7ACTUVHHnS2WXeAp062Bb88uxC7yN8CBiPwprqOrog80bVBO5iBkcd8iZrFaz4mCEjThWUSNxXaonuAcnt6VlOpa97jSzFvrVI+N2TlNDv4r68L9zyfLETG2R/Suvhi9ba3esuYdgCh9DwP5j71lixNWK7AhlIBX14I5iqShqkLGW7NJe0JByMTLcR4cgY9BM/gfWqH0vJAM/KsfuEHzfz/wCKq6X8QpgOdjbSsNxEkjP3rS6S+rtbbynaBwQY8xNcjUl06U0+GcfR5VASJzu/3CdpqWbUgzOxcm3HMYkAYmtOlgbbmI3ZH1LYPt7Vfa6crKAYG0z+IwJ/viik2B0jJ/owC7j5i2FMCbZ549Irv9CggSQzeY3IEFT2Pv6+lbNelruBwCBHsSOT/fpXljRJvbygqeV7bfT2psX0W0Zax0+X8MeQCAcALcY/xEf8VoPh3pQN7zeVwSiq4BtNsMHtjdHOe1HaBFVXHlYkEyQZU9iDOCK6tapvDuzG0jAzAbsVnM+4rSWqsEX7CujqVa5dCmzccM6W7h/UsAJ8P2XtiQPQCr9FoTb05QKLLuANpJa3cRmAde+YPbA9O9LLWqbwGTlSwhTGIPYdqv8A8zbw0AWYYmDwPKVBB+5pEkU2aIacA21k24O4hRutuIhXjsQcY9TimFlAGuH1ADLzbaEyI7KfT8qxtzq12VgDCgEk+5JjFcjr13exLoFPAkf1o/Iog+OTN0LqKFHIyIMmOPlrn/MFQ9smDEZ9Af6189udQdzJcKo+hPPMzHPrVHUfiVLanc4LepMQO8Rgsfb1rfK5PQPiSWxr8d6ncLe0A3OSxA+T03H3iKx622JyDOI9O5IFDav4rS4ZVbjieIMYGBntH4143X3aNqxnBbbgEYCr29Ke5cBjEZ2NIVIkETAG6ZNNEO2IzH/aYn8xVXSLSXre+9dFvMQY8wgHcSTkZI4ovTajRTCg6l1YCN+JbAWBC+tPGT9glAuOsFwhVBMnhRJx6n0o5OkM/wDrHH7gP/kftwKo1HxedO2z/LlEAHy+HMf9p9z+VNek9ft6pdwtPZPo8lT6wYkRRk/pipV6LRpgBAEACABwK4exRFnVI7FFYFgJK9wMZj7iiDaqS2MxWNPV6WKMWzVi26ZIRspt2auFurlFeMaYUobFU3L1WXmpdqHrBosa9XlLyxqUbNQL1fUotrxdsBSW2heT2kwRzWA6t1R77kuSByEnj0x/xWr+JVv3Alq3Btk+YAcRhWJ5AIJMdsVlD0C8FuXGttC8j/pJgGOftzmjFJdM23wVlNxwD9D/AOqDuWgIj+z+NFs7fKQFAOQBBEdjQ/rFWpoi2mVtxxXSmvSvc/YV42aBrO/0ZWB3ECPXvjgChBpAubbsk8wzCPpB5/rV+3+5NelQIjP44Poa1BsK0t7UBVKah5HG4gnn0MzTTT9d1azLhyR3Vcx9B70q0Tjjg7u/5U802jjlTtESOZQ8DPvzXLOeLOqEU0dD4k1MAQkMCRg5Byf5/hRWh6zccifLu8sj1H4wOM5qW+njzrHmSGOT8p4VfbLe2aPTpYkNtxcELmAvHP2H5VL5LKKCR3YdjI8TjLARBHoMc0dp9CSAPFcAyeFhT6MI5mB9a50el28wuwz2lvNux7cCjxrUXJdUDwX4UAjhVnj657+0K2/THSX0V2Ph5nAH6RdSZ5CDaMkE+UYMfnRmm/w/3Tu1V1pgAYWPcwOR6fxomx1e2q7iWgJDMBKqg5gxB7ZOOKMs/F2mWD4oUD1z5QP40/jkvaE8kX6Fn/xvaYy16+Z24DiPMzcBgewxn7zVR/wx0UDcbxJAP+p/08QV/eBHGDHNH3fjzTZFtrl4gARaUttydu5zhY9SRnvVGv61qntv4JtaZo8i7fFcliIlvlAgcAGPX1r3iI7XRdf/AMMLEEW7l7IO3cV2z+zMAYyv51hL/SbNknxCqxiWaTiP7+xrU3NJqL4ti9rNU4YkvsZbMKQYi2QMSCI9DSpf8P33DdetxBJwxeAQMKeeR3700ddZnL8EGo1ixttr9zgccBR7kxNDJZDCWeT2WYHvIHvWo1vwSE3FdQu0AsJtEGFIDTtMYJozpHwlagM1w3fKGhGVORMf2T64p7ikJ/uQN8EadH1A3Wwdlt3V2nyhcYXjJ9fStB1jXXBcIQ27TM8W1YrN092YAbgDzJOTFdaG2ttmeyoVQQHXYquVER+2Ns5P2P0qnrhN3IS1dZXDAPc2uCSPllRCiQcmPQVByUnsqoyS0Z7q3UdSrK1zbggGCdgGQAU5zz3+1ajpvxXZtJcU7mVIOQPEhidoY9oHt3HfkWz0qxb3bLdtGZQxNy6bp3CZ+eQQQWzRp6WiIQ6oLhK3C1oKGc+bduMf9WAe8UMoM2Mxl01TeuNdG5EcqBuA/aGIInERweQeOK0T7VEsQB7mKzGgWAu8MsgbZLTH7sjC9/QUNe0reKbqMFBfa28lkYCZH6yIEyIWQeRAp4tCSizY2SriUIYHuCCKjrSPppaysIqkopBE7RcYDBX90HOKWD4tfcqXJDmdwS0SFJMW1BPJJx7xTC0al3iqWvUju371rLO10uu8eRRtGcsoMiPQUZ09y6b2OCoZe0g8eU57GhTGqlZfdu0JcavNRfVfmYAROaXjrdjADyWbaBDST6wR8vvwaZIWwvbUqzcvZlOSOfQxXlE2yi1qAyFjk742mUJ3GBJmfpHIIo3SqIdgu07gLhZY5MA7SOeOefWk2vs2bzBfEdWUqQLbRDEAkN6RC8+tHXbfiJCm6bin9X5ntoGIwzAna4G488+3NItPYztrQn+JtFZ/R797wld2EIdvmXzQXgDkSDPeT2r5sMk/8fwrWfEGi1FtVfxmbHnRAbQtyduFU+YE49c1lrFlmaArMwztVSzfUiDXRGkjnlbZSyj/AJrwLirLltlPmUr9RH8RXJIzycegomKiteKszTTofTHvmPMVBG4qD5VmJZuFH51rT0jStaCIjBow5J3MAQS0SYB4mKRyQ6ifOmGYAM+uQaYaGxfPmDXI4y4WSYjkia23VfhKyUTwzsbYG8xJLSZJb3C7sD0HuaUafoFu236w3D3Zlwo9BG0knnv6etB00ZJpi63p9aZKi9H7wEoO/wA/y/nS5uqagmBff7bI/wDGt50vqGnSV8PUPtk7oJERIk3NoUZ4z2ovUr4hLowKjzeEPDncQJ+p8xOPSk0vRTb9syGj6BqrkNdu3AhAaRcBO3uQqkZicUQuit2AdniXXYgB7asWCgS0XCRHaScc1qLhuYwVETw2ZAUKSVEzn070Jf0dxMoQwg7kk7iAJ8i985OOJpVbDwY6e/bSyy3ibhK+G9t2LzuxsMZAg+vuaTWfhzSAIy2w4bG92fK5G4MuJwcQBTFFV7LNPh3WjdLE7d3lUIFEbik85E1Vr7RuW7aWrkFNogtuIRQ+84gE/LI4HpislRm7CdJtQ+HatFVBHEomPdiAzNjie9TXdTtC4tt7gtkiZ2k8c7R6kxyQMHnigbmoYEqEO9mXZcAmFnDgDy7sjsKutXWs4dtryC7SBcY5AYrEx3AHrQdjJIaNfa7cKohZAJLkABAeIgyxgD2yaBXqG9vC3r4ysNqkwrcz3BEYjGZ/Bjp9QHRwjOu8GHMb9xHmDBieCDisv8P9NuW79wgAQpWbm5mLtgsuIPc/es+AXRt11r67ha2AMg33CN5UmZQCIAjM5zSz4S3F9/iP5UypV9u88ksQARwYozT6fwFJQsw3mfEZTBAmfNGRnnjNV29SLaMqG5dRgGckbwZgQgAyZPrQ9DottaVbaEeI4ubgCxZSWZo8ylROKD0ejdBAm8gcmdpLEgk7XIM+v4+9O7PRGZd1oeFcfaE8Td5vUBScNyJo8r+i+G162PMCHuZUAjGZ4JI/Kp02NkkB6NELPsZfF2k7WhSpK4QgDBjEdq50i2WdgrDxFUArvFxk3d2P5/ftVupNjUMSm2HUG4wA8wjjf2gH1rP6V9Pprm1N6liULqwKqgcnlxie4+lM4610VS3vhriiMdxYlk/0iSy8wDx9PtXdpypC+UouIj04Ue3vBpP0TUsx3rdR1E+IdwBDe09s8e1ORqrFsAB4ByGO0LuLTgdzPApVFvozkvQs6tqXtlltq8EAo48yMX5Qrkz80j0jJph0yydiu4HiQf1lwEj5pgAxsUcAds0u1fWbTX0tg7RuDuArbsZUboxnP0rnUM1928ZgLAJhFLhmWICMYxiSYE+9UxEsF6pfnV23e8L1kv8ALbRDtAgsg5BnuZHfjuV0Xa1gC6ypZZmAh2Dt5hM+YkLIgAEkiOOKpa5bCnwrbKEwE/0wq4MBW5EYJPauddovFFttrKFWU2EDIBjABHPczkU4n4O/0lCrW02RlVYMcgAn1nAn8/cVlx0MKrb2RdxlGRZZS4G24TO7EkfVqu+Hbb2huuowDsZ8Rjuc872XsInHrwBTUG4S7aY20VkQoSpZ98gFsjyrEALn6ii7DGroq0HQVVAHuOzCZOM+Ywc54ipROo6c7MWJKkxIDFRMcgC5ieY969oUNkJ+jG/dby7LWS27aGCjvC9ySCfb+Ol1msXy22LW2YEmCWkeVRLDsd049e1SpWSTZNukINTet7Tbg7LYKlCAS3hzDYIBExiRVPTrNr50ADgFSAseJn1kAZPBxgcRUqVRonewP4k6Qt5rcFVbz7sGAJG2AB5iR9Mk1zpPhezbA3y7EgwZUEehg+sd6lSkbfCkUuji66WittFIQM0bT+0cieMCfyqpdIy+e452TAT1gk8rEDNSpR4Kt7LdTbc3Nw8iqgDidwKhSOOc7s57Ch+pP5RO3ZbEnG4tIktkekipUorZgKyq3kR/OLRlzlcbZJHckTGIH1oXpNy1duDcHCqZCq0Ag8SJz9/yqVKTqH4zWdMuEXXt2x5GAEtHlbJgd496DOmALXrkhgNqbT3z9YJ9alSmSEbBL2re5FpVUTDkMAygffkzRvXFXT6VyQoutbBMLgA+/ealSlpZUM28TMfCF++zrdYgW13lRyu7128wJp0b0XN4tpc887mCi5tk8NE4nFSpRaWwJvQy0OttsRvVkY+bbhhtmDkczFFa53sOjbBtYQqg+vBM/epUqSVso2U9Stm+dqQCGgziFKjdEc+kd6EuWrlhQyeZlYYxtRRkwDAJOPWKlSmiLJ0D9bbXvcTwWFsKQytuG6XnExx7e9TWdA1l23sv6lrgkMBC4z681KlNdcBVltvTNaQW5Mi2VCrt2hjMSxE8dx3pB/lIMeIpY7jPiMCGB7gL/OpUrIPRvomGkV/OTbuRKBAFBCmIzOMcUws9QCsiryfnaJdQYhQzSZ44ipUrV7Nb4TW9U2ttsgBmDeZtxMj3zQmku3bl5U+Ysss0jBHsf41KlD0GrY0XpKiN7FwSSVAVd33/AIyc1GRHcKo2qIkgtIKycAngzXlSl9h9HnUNQFvbUUsPIrTt2pz5gDnv2pto9ECoJY7v2s9hmAQMRipUrLcgS1G0eXtdZtHYfKVgQN57T6e9SpUqlk1G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15724" name="AutoShape 12" descr="data:image/jpeg;base64,/9j/4AAQSkZJRgABAQAAAQABAAD/2wCEAAkGBxQSEhQUEhQUFBQVFBYUFRUUFBQUFBQUFBQWFhQUFBQYHCggGBolGxUVIjEhJSktLi4uGB8zODMsNygtLisBCgoKDg0OGhAQGywkHCQsLCwsLCw0LCwsLCwsLCwsLCwsLCwsLCwsLCwsLCwsLCwsLCwsLCwsLCwsLCwsLCwsLP/AABEIALcBEwMBIgACEQEDEQH/xAAcAAACAwEBAQEAAAAAAAAAAAAEBQADBgIBBwj/xAA8EAACAQMDAgQEAggFBAMAAAABAhEAAyEEEjEFQRMiUWEGMnGBkaEUI0JSscHR8AcVM3LxYoKy4Rckkv/EABkBAAMBAQEAAAAAAAAAAAAAAAECAwAEBf/EACIRAAICAwACAwEBAQAAAAAAAAABAhESITEDQRNRYTIiQv/aAAwDAQACEQMRAD8A6u2Jrixbg0ddoc1zUek2F2nxXlxhQ6vXJetRiM8VE1UVw4muPCrUEM/S6pu6iaFKGqPEINYKR3dciqH1NXNkUJcs0LGcSHU0XYel62oNFrgUGwxQ20t6izqaT6Z6uuvU2UCdRr4FZrqHWDNGatjFItZbk1SBy+TpLmuLVzau17a000Ta00UXRPZEUmr1s1faFWmKm2MkBvpxVP6NTARXmK1moEWzXJtwaJY0LeuUDF9qj7ApOl+DRti/TJAsdWjUuUJavV216aNAOjXm6uN9d26DAzrNUX6LNCaikAKNWaTanVMO9OdacUg1azVIisg1tShvBNSqAPpl29QzXajsKomDTHSdvcNWJdrjw5q+1ZpWMjjx6t3TXjaSvI20Bj1RXTWQavtAGutkUowOmnri5pqPSvGoBsXNpapuW6Z3mAFLL14Csa6ObbRXr3qCfUia5a+KRoVzLdRcpZqGzXmo1maCbUgmnijnnKxlpzRws0J08YpmrCswooCRXjGiyAaHuW6KSYrtA9xooZ9QaKuWzQty1T4ITNlR1FDXdRXt9KCeyxrYAzOjfzR2n1VKxpmqxFIo0CzQ2dRRHi0ksXTRlt6mxrGiNNFWzSy09FW7tSbBYfND3648Wqrt6lT2AW61aANiaYXzNVAVeIQH9HqUZtqUbDQ/ZINehBVrgGvFSnOgstJR1hKBFXW78UKCHeDXF7TiuV1Nc3NRWAUhYr3xaovaml9zW0g9jZ9QBQOo18d6WXtZNB3bk0UhXOg3U9U96U6nqtV3kJoC5oiaZRRKXkZcOobq9bUmK4tdPoq102tSE2xRqdW3YVXp908Vpk6SPSrrfTPajkkLg7B+nuYpmhrqzoD6VZ4UGKmy8dFlirxary1aq4CsZlD2qpbSzRrLNGaTQlqZMRoz79NoW9oWXtWy1Vm3aE3biWxE+ZgMfTk1Tb1ukYR4k/RHz/tMZo5i4/RjEScEVxds1r9SEUfq7LEngvCg/T1/Kiuk9EDbWdQZILeTKkGcKf5zzQyvgyh9nz7bFX23rafEZ0t27c0tq2lu+qm6jiEDEeY2QBzKSfrA7Vkrmn28iDWaJtHqXKuV6HUV7uqbiFIJN2qWuVXur2gomxPCJr1QKlctNUSMW7RXlUh6lYJpSasDihTdqm5qqoXDjcih72oFLruq96Eu6ytQMhm+vihn6n70m1GrJoQXTNDETMdPryaqDzVFpZo/S6SawLbPLdqav/RJplpdNAonwRS2GhOmhqHRimzrFDu4oWHFA9vRirBp6sF0Cuf0gUtjUi5LdWJbE0IdUK9XWisYbKgiuBpwTQa6+rrOroAGC6aRUXSVNLfmml24Ldp7hE7EZ49dqkx+VYDMj1brS2iy21DuhAbcdiCeRv7sMY/pFK7nWrjg/rRyQBbcEQ6kHeg+eJA/uaQ6mSSW3HMKT5mdzJLBJ+uTXGzc0SP3midynuMYoMY612nd33t5s4wIA+UQv7IgVbb1jWim4QFkY9WIx6dqv0bGTyPQ9jiefXnHf7VdqNMAN1xSZ4IBj8OKF+g17Rpfhbqwv2/D720G5cbie7STnI5FaDS9U2hGIMQCCSPXG/8AdMc+9fJdFdKPKnayiA2cSTgAHIPGf/danp/VxchCoUiWJZhtZsnM4gzz2mq8J9D/AIv/AFWrtamyLY3kOxuREqdtzzHgFSO/eiur6VTlYIOQRwQeCKC/xH0IT9EtlSy+HdEpmN/hsQDA9O4xH2pjYvLc0ll0EL4YUA5jZ5CJ+qmj5P6sVfyZm4oGKpfFXa5s4oDUXTFAMS7dXe6gBeq1LtEegxKv2iKCS5XrXTWFaLSKlCG4a9rCjF9TQWo1VA3NTQr3jVEjOQRe1JqadS5oMKTWg6RaAFHgvSkaA0Pd0m3NPiKF1kbTS2NiCaQU80S0gsXBTCxrIpWMjQBhVVy9FLRrPeh7+rpaDYRqtZFAnWUr1WrJqqypNGhchrc1w9aHfX+9VjTTUfp88UKQbK36jVQ15FV3unGqDpTTUhWxja6pTnp2r3RWbs6WafdHsRQaCmazpxjmjuuXSdJf2kA+GSf9oy4//O4Uq06GnFjTh1ZGyGUqR7MINTGbPlGmcbVgsN7mTPnudsHG0ZNW6VT5pIY8nZgDPJxk+1eWLdwbAwBdWZXbkWwsSPaidOoh5TYpJgCQzn94TyM/ShIZBOjs7ljsaZ2EDp4Dgzu3qwkHgjMD8/60H0tQQI/jnimjWyAHUEG35ueQPmA96aGtoEvoR9S6e4vW7aWnbewUsB5QxI2yf3TP9zWo6X/h1qLiMXdLSqGO0Au7PanGzAHsZ71d1Z7os3dXpys2SrwRIZR5twHcjII5z7U8+DPi2dy6u4hKrvN1BhmyGF1F/wBJ2UAkZWYIOYrol44/0iKlKmvaPmmu6udQirLDwZZWYTu3bRBAJjA9e5redKsG5orcgCJCwAAVBwwHasGtgTG5RukFGHJ4ABFb74Ldn0e1rZtm27WwIIDLhgwJ5+aJ9q55FfVmO6rpSpNIr12TX0DrHTpJrK6npQk0yFuhITXSvRd/pvpQh0bUaZs0EWbtGW03cUHZ0rU20ds1guRwNCalOFTFSiJZgxJ4ozT9OY8inHT+mAdqe6bQj0oudBUDLr0wjtRNi0UrXL08RxQ17ptTzGxEL3o5pR1LWzgVp73SSaWajp6L8zKPuJ/CmUkBpmWS+RRdrVUXqNGhwJ9Z4H50I2kC8sKLnECjIITU1zcvVXvRcTP0FWWCjHv+HalzQ2DOLNncc090ujEUPobCblVpXdEECQTTnW2X06qzAFGwGExP7rehpX5EFeNgq6GaLGggVxpOup3THrPf0pinV7LRIIn6H+FLmg4MSXdH7UFc0VaseG48rCh7mgplIRozn6FFHaCyQaZHSVfZsAUXIyRfpngZppp74pO9RbsUoTM/FfT1t37hyqOwvnuG3SHQenmDH/uoK0fPuE7mA29tgIk59a1nXNP49giASkuARMwDI+vH4VkrRY7SRDH5j+6syBnig9jIP0DZid34inulUGMEnuKQWLZ3SFhT3ED+PenenucQ3H9KaBpFtjS7H5bw2e3uUswj9YvG08R2NblOmWQD4YCeIGFxrYUNubO8tHrmKxd1pwWPY/WCIGabdM62bflb5Z5PY/TvTvgmzHdf0+1yH23Fkldh80A5yBP2mnnwFdO68TckOquLZmQQSC3tzEe9GfHlpHtDUBNrlhLowXMmdyDuRmfb2pL8IBk8R3yQNoYGYDEGHjuY/I0mh90x/wBWes/fprq9SG70uux61RIg2LLy1R4dGuldWbM0wpxp7NGW9PXdqxFEqtKMcqtSrKlA1hFjRAdqPsaUUW3TbnYZnHuPb3oW7pbp3DcQJjAyv1HNTcX7LqSfC68yIPMwFJdX1leLa7j6nj6xRdzo05JmcBmPkYegbsar/wAjYELHBGOGE8FW/aFK00Msfszuq1Vx5LE7eIGNv1Apdct+UgcoZ+o9a3Go6NAJ5kEExG4D1HY1mOrWBZBPJjbH709j9Km27opqtGW6lfIZgDhgDS93JPNFXNOWMn6D6dqcdJ+F3ukFvKDmP2iMTHYY9arpEtszyDsJJ9smtD0f4auv57n6tcHPvlZ9AYra9J+HrNgjYoa55SW+YgrPmmPlIIwPwrX9N6EohruchYBWFU5Ur7ZFMot8BJqO2ZLpPQhtUQed0xkxMAegFanVdFS5p3tPneuM8mMFcZAxTXVWlVcCDzxElGyQIBbHpXtsDB7cE47GBMY7jy4o4Y9F+TJaPgGosXLZZSMqSDj0MT9a4e4QMg+uO59fpW7+LtAq6p4EBxug9iefvWe1GgDTHoBXI5bpnSlq0LdNryBE4ng8D+tO+m9V4hjP7p4NZvW6QqfuYPaB7UPoyxYDOfxMZwadRvaBlWmfSdLq0uYPlfuD/L1ri+hFZzTXiwhsMPlP07z6Vo+mak3Fh/mGPrVFfsSUV1Alx6Ga/TDW6YgSKQXiQaZEmMbGrg0i6lpxbuNBOy4Tc/2lfmQfj+ftRYarGhxtP/BHBo0FAunuBo8xH7orRWFMfsnArO9Ltv8ArFhZRTvGAAmCCJxmRA5p5pLi7RkjA9fXinghWw51YL+xj6/eKEvXRH8x2P17UattSICs3f2PrzXF7T94j3p2hUxVd14Nh7ZLeJuVlONvlmQZ9ic4oOzdW1avEki69u2IUjw2/XKScftQB+ddahG3ELsCwAeATPIk5M/hS/U3VFhlXvdUEHLCAxx6Dj8q50qlX6XbuLf4VN1Jqi9Qal5ar9Np2Y8V0Wc1DK3eYxTbRk0JodHTazp6DYKCbdWAV7asmiBpjShoG21KINmpWNRvrsC2xiVU+dRMzPNo0Jr76jM+YLvFxRNy2CcJcX9qcf3mqX61aZLonyEgwRJVifT1oZ9fZIukgnAEnCkgdiaE/L9Bj4/sllXutcMDzBdyqJUkxJCHgxWg02iS2pZ4JBBVSeAMDBpFa+JbdshQBuceUD5z6faq9XrX27rhgHGGk/f3oQlX6wyjf4jn4o6natgk4JLAKPpP4TXz/UAXYcncTkjjafQVT8a6s27q7RuBQmGPmkt+0aTWNY727nlAAUDGT5sY+00d9YVXEB9S1stttiFmCe5/oP6Uz6T8UPbwwBwRu9vXHv8ASlBsDkc5gjBmYOOIxz9a4uWInuIAmMZjhhM/hU9FE2j6J0j4t0xCglkb3Ej6krMVrtJ8Q2Sn6u7aM4B3AYOSvOZ+mK+IjTQSN0fq5G7k+Un6jOOKst2TttvuG2WkycHymWK4H3oryOPAuKl0++aa2Lg3OwMhjCnglQQSRBJ5wsfQ0cy5JAgE4MYAIX5V9CfWvzo+pZTcURLk7XEhTLbsE4b0oe5fuOBue4Sv7JLcf9K9vtTJ2iTjXs+nf4k9Hu3rttrPKW4ZSYIBbme9YrwdRaMMQP8Ae6KD9GJpOunBJYjcOTwSPUsScCfWrF0sCYwTtn3MkADJbAofGmthU2uGg1960oTddtM0DdtJdQTyJAyaV+JaDjY1xmBxttwDPPmY4/CmPTfhuGX9JDLbuLuQL8xBJAlhAt5BxE1r+mdNt2ybZVbYtkD9KtoDbtzBbzMCWJwDuMgzGaSOEObKPKS2ZGxY1FwubWluTbWW3E+VQCSSABGDV/8A92wA5sMquAwYWy654JxCjOJM1vzrHS0rnyNuC2SWZ7d5iZLX2UZIUEgGI96e2W84GIFvxWUgbXuv5hctue8qcYH8rwkn6JTySPj6/E98AhipWchkQY9cEeWitL1TS3SBdD2WJiQQyAkTmMj8OO5r6LrPhXT6gKXTzm1Jdf1dyZEM0Rv57gjAxnGH+IP8Pb1re1k+NbUERjxAT2Kz5uIx+Xboi/E1TVHO870zu30q1cUNZuhgf9pMg5ESM+1BajpxSe8Rx3DGJH0PIOaz1zQQSCCDPcQRMHj1Bqq9o2Pe4Yn9ox3MRPqKXyeKNf5KQ8j/AOkMtRqLaXBPzE7ImN0ghTEzgmnHTGzwMY8x+3aspY6G20sFgAxJIncciFmeIz9K1PTEZQpOD3ET+dShF2PKSfB/pxzMAQSI54/rXmrtxAcE5nvz60Tp0IGdoHJPePaao1zCN0kCIJJ559qq6JIzPW2G4TI9hE/c0JqdCWgFVBWZ2iJJPJ9TED7U50mga7d8SB4YJKkgEse0ew9famR0Nc1/6s6H/NGTXQAdqNs6QYpy2gmr7HT6LkLQJpdNTS1paJ0+jo9LFKBglnS1ebNGW7ddulOkIxYdNXtFmvKajWJNbf3W0ZVLMzkCF2AiOQDE0g6zptRebYzeGn7g5z2/AUx1FtnKkOxTyqHJ27XyZZTHlj09qJ1dxbSnfchT3I7ACTUVHHnS2WXeAp062Bb88uxC7yN8CBiPwprqOrog80bVBO5iBkcd8iZrFaz4mCEjThWUSNxXaonuAcnt6VlOpa97jSzFvrVI+N2TlNDv4r68L9zyfLETG2R/Suvhi9ba3esuYdgCh9DwP5j71lixNWK7AhlIBX14I5iqShqkLGW7NJe0JByMTLcR4cgY9BM/gfWqH0vJAM/KsfuEHzfz/wCKq6X8QpgOdjbSsNxEkjP3rS6S+rtbbynaBwQY8xNcjUl06U0+GcfR5VASJzu/3CdpqWbUgzOxcm3HMYkAYmtOlgbbmI3ZH1LYPt7Vfa6crKAYG0z+IwJ/viik2B0jJ/owC7j5i2FMCbZ549Irv9CggSQzeY3IEFT2Pv6+lbNelruBwCBHsSOT/fpXljRJvbygqeV7bfT2psX0W0Zax0+X8MeQCAcALcY/xEf8VoPh3pQN7zeVwSiq4BtNsMHtjdHOe1HaBFVXHlYkEyQZU9iDOCK6tapvDuzG0jAzAbsVnM+4rSWqsEX7CujqVa5dCmzccM6W7h/UsAJ8P2XtiQPQCr9FoTb05QKLLuANpJa3cRmAde+YPbA9O9LLWqbwGTlSwhTGIPYdqv8A8zbw0AWYYmDwPKVBB+5pEkU2aIacA21k24O4hRutuIhXjsQcY9TimFlAGuH1ADLzbaEyI7KfT8qxtzq12VgDCgEk+5JjFcjr13exLoFPAkf1o/Iog+OTN0LqKFHIyIMmOPlrn/MFQ9smDEZ9Af6189udQdzJcKo+hPPMzHPrVHUfiVLanc4LepMQO8Rgsfb1rfK5PQPiSWxr8d6ncLe0A3OSxA+T03H3iKx622JyDOI9O5IFDav4rS4ZVbjieIMYGBntH4143X3aNqxnBbbgEYCr29Ke5cBjEZ2NIVIkETAG6ZNNEO2IzH/aYn8xVXSLSXre+9dFvMQY8wgHcSTkZI4ovTajRTCg6l1YCN+JbAWBC+tPGT9glAuOsFwhVBMnhRJx6n0o5OkM/wDrHH7gP/kftwKo1HxedO2z/LlEAHy+HMf9p9z+VNek9ft6pdwtPZPo8lT6wYkRRk/pipV6LRpgBAEACABwK4exRFnVI7FFYFgJK9wMZj7iiDaqS2MxWNPV6WKMWzVi26ZIRspt2auFurlFeMaYUobFU3L1WXmpdqHrBosa9XlLyxqUbNQL1fUotrxdsBSW2heT2kwRzWA6t1R77kuSByEnj0x/xWr+JVv3Alq3Btk+YAcRhWJ5AIJMdsVlD0C8FuXGttC8j/pJgGOftzmjFJdM23wVlNxwD9D/AOqDuWgIj+z+NFs7fKQFAOQBBEdjQ/rFWpoi2mVtxxXSmvSvc/YV42aBrO/0ZWB3ECPXvjgChBpAubbsk8wzCPpB5/rV+3+5NelQIjP44Poa1BsK0t7UBVKah5HG4gnn0MzTTT9d1azLhyR3Vcx9B70q0Tjjg7u/5U802jjlTtESOZQ8DPvzXLOeLOqEU0dD4k1MAQkMCRg5Byf5/hRWh6zccifLu8sj1H4wOM5qW+njzrHmSGOT8p4VfbLe2aPTpYkNtxcELmAvHP2H5VL5LKKCR3YdjI8TjLARBHoMc0dp9CSAPFcAyeFhT6MI5mB9a50el28wuwz2lvNux7cCjxrUXJdUDwX4UAjhVnj657+0K2/THSX0V2Ph5nAH6RdSZ5CDaMkE+UYMfnRmm/w/3Tu1V1pgAYWPcwOR6fxomx1e2q7iWgJDMBKqg5gxB7ZOOKMs/F2mWD4oUD1z5QP40/jkvaE8kX6Fn/xvaYy16+Z24DiPMzcBgewxn7zVR/wx0UDcbxJAP+p/08QV/eBHGDHNH3fjzTZFtrl4gARaUttydu5zhY9SRnvVGv61qntv4JtaZo8i7fFcliIlvlAgcAGPX1r3iI7XRdf/AMMLEEW7l7IO3cV2z+zMAYyv51hL/SbNknxCqxiWaTiP7+xrU3NJqL4ti9rNU4YkvsZbMKQYi2QMSCI9DSpf8P33DdetxBJwxeAQMKeeR3700ddZnL8EGo1ixttr9zgccBR7kxNDJZDCWeT2WYHvIHvWo1vwSE3FdQu0AsJtEGFIDTtMYJozpHwlagM1w3fKGhGVORMf2T64p7ikJ/uQN8EadH1A3Wwdlt3V2nyhcYXjJ9fStB1jXXBcIQ27TM8W1YrN092YAbgDzJOTFdaG2ttmeyoVQQHXYquVER+2Ns5P2P0qnrhN3IS1dZXDAPc2uCSPllRCiQcmPQVByUnsqoyS0Z7q3UdSrK1zbggGCdgGQAU5zz3+1ajpvxXZtJcU7mVIOQPEhidoY9oHt3HfkWz0qxb3bLdtGZQxNy6bp3CZ+eQQQWzRp6WiIQ6oLhK3C1oKGc+bduMf9WAe8UMoM2Mxl01TeuNdG5EcqBuA/aGIInERweQeOK0T7VEsQB7mKzGgWAu8MsgbZLTH7sjC9/QUNe0reKbqMFBfa28lkYCZH6yIEyIWQeRAp4tCSizY2SriUIYHuCCKjrSPppaysIqkopBE7RcYDBX90HOKWD4tfcqXJDmdwS0SFJMW1BPJJx7xTC0al3iqWvUju371rLO10uu8eRRtGcsoMiPQUZ09y6b2OCoZe0g8eU57GhTGqlZfdu0JcavNRfVfmYAROaXjrdjADyWbaBDST6wR8vvwaZIWwvbUqzcvZlOSOfQxXlE2yi1qAyFjk742mUJ3GBJmfpHIIo3SqIdgu07gLhZY5MA7SOeOefWk2vs2bzBfEdWUqQLbRDEAkN6RC8+tHXbfiJCm6bin9X5ntoGIwzAna4G488+3NItPYztrQn+JtFZ/R797wld2EIdvmXzQXgDkSDPeT2r5sMk/8fwrWfEGi1FtVfxmbHnRAbQtyduFU+YE49c1lrFlmaArMwztVSzfUiDXRGkjnlbZSyj/AJrwLirLltlPmUr9RH8RXJIzycegomKiteKszTTofTHvmPMVBG4qD5VmJZuFH51rT0jStaCIjBow5J3MAQS0SYB4mKRyQ6ifOmGYAM+uQaYaGxfPmDXI4y4WSYjkia23VfhKyUTwzsbYG8xJLSZJb3C7sD0HuaUafoFu236w3D3Zlwo9BG0knnv6etB00ZJpi63p9aZKi9H7wEoO/wA/y/nS5uqagmBff7bI/wDGt50vqGnSV8PUPtk7oJERIk3NoUZ4z2ovUr4hLowKjzeEPDncQJ+p8xOPSk0vRTb9syGj6BqrkNdu3AhAaRcBO3uQqkZicUQuit2AdniXXYgB7asWCgS0XCRHaScc1qLhuYwVETw2ZAUKSVEzn070Jf0dxMoQwg7kk7iAJ8i985OOJpVbDwY6e/bSyy3ibhK+G9t2LzuxsMZAg+vuaTWfhzSAIy2w4bG92fK5G4MuJwcQBTFFV7LNPh3WjdLE7d3lUIFEbik85E1Vr7RuW7aWrkFNogtuIRQ+84gE/LI4HpislRm7CdJtQ+HatFVBHEomPdiAzNjie9TXdTtC4tt7gtkiZ2k8c7R6kxyQMHnigbmoYEqEO9mXZcAmFnDgDy7sjsKutXWs4dtryC7SBcY5AYrEx3AHrQdjJIaNfa7cKohZAJLkABAeIgyxgD2yaBXqG9vC3r4ysNqkwrcz3BEYjGZ/Bjp9QHRwjOu8GHMb9xHmDBieCDisv8P9NuW79wgAQpWbm5mLtgsuIPc/es+AXRt11r67ha2AMg33CN5UmZQCIAjM5zSz4S3F9/iP5UypV9u88ksQARwYozT6fwFJQsw3mfEZTBAmfNGRnnjNV29SLaMqG5dRgGckbwZgQgAyZPrQ9DottaVbaEeI4ubgCxZSWZo8ylROKD0ejdBAm8gcmdpLEgk7XIM+v4+9O7PRGZd1oeFcfaE8Td5vUBScNyJo8r+i+G162PMCHuZUAjGZ4JI/Kp02NkkB6NELPsZfF2k7WhSpK4QgDBjEdq50i2WdgrDxFUArvFxk3d2P5/ftVupNjUMSm2HUG4wA8wjjf2gH1rP6V9Pprm1N6liULqwKqgcnlxie4+lM4610VS3vhriiMdxYlk/0iSy8wDx9PtXdpypC+UouIj04Ue3vBpP0TUsx3rdR1E+IdwBDe09s8e1ORqrFsAB4ByGO0LuLTgdzPApVFvozkvQs6tqXtlltq8EAo48yMX5Qrkz80j0jJph0yydiu4HiQf1lwEj5pgAxsUcAds0u1fWbTX0tg7RuDuArbsZUboxnP0rnUM1928ZgLAJhFLhmWICMYxiSYE+9UxEsF6pfnV23e8L1kv8ALbRDtAgsg5BnuZHfjuV0Xa1gC6ypZZmAh2Dt5hM+YkLIgAEkiOOKpa5bCnwrbKEwE/0wq4MBW5EYJPauddovFFttrKFWU2EDIBjABHPczkU4n4O/0lCrW02RlVYMcgAn1nAn8/cVlx0MKrb2RdxlGRZZS4G24TO7EkfVqu+Hbb2huuowDsZ8Rjuc872XsInHrwBTUG4S7aY20VkQoSpZ98gFsjyrEALn6ii7DGroq0HQVVAHuOzCZOM+Ywc54ipROo6c7MWJKkxIDFRMcgC5ieY969oUNkJ+jG/dby7LWS27aGCjvC9ySCfb+Ol1msXy22LW2YEmCWkeVRLDsd049e1SpWSTZNukINTet7Tbg7LYKlCAS3hzDYIBExiRVPTrNr50ADgFSAseJn1kAZPBxgcRUqVRonewP4k6Qt5rcFVbz7sGAJG2AB5iR9Mk1zpPhezbA3y7EgwZUEehg+sd6lSkbfCkUuji66WittFIQM0bT+0cieMCfyqpdIy+e452TAT1gk8rEDNSpR4Kt7LdTbc3Nw8iqgDidwKhSOOc7s57Ch+pP5RO3ZbEnG4tIktkekipUorZgKyq3kR/OLRlzlcbZJHckTGIH1oXpNy1duDcHCqZCq0Ag8SJz9/yqVKTqH4zWdMuEXXt2x5GAEtHlbJgd496DOmALXrkhgNqbT3z9YJ9alSmSEbBL2re5FpVUTDkMAygffkzRvXFXT6VyQoutbBMLgA+/ealSlpZUM28TMfCF++zrdYgW13lRyu7128wJp0b0XN4tpc887mCi5tk8NE4nFSpRaWwJvQy0OttsRvVkY+bbhhtmDkczFFa53sOjbBtYQqg+vBM/epUqSVso2U9Stm+dqQCGgziFKjdEc+kd6EuWrlhQyeZlYYxtRRkwDAJOPWKlSmiLJ0D9bbXvcTwWFsKQytuG6XnExx7e9TWdA1l23sv6lrgkMBC4z681KlNdcBVltvTNaQW5Mi2VCrt2hjMSxE8dx3pB/lIMeIpY7jPiMCGB7gL/OpUrIPRvomGkV/OTbuRKBAFBCmIzOMcUws9QCsiryfnaJdQYhQzSZ44ipUrV7Nb4TW9U2ttsgBmDeZtxMj3zQmku3bl5U+Ysss0jBHsf41KlD0GrY0XpKiN7FwSSVAVd33/AIyc1GRHcKo2qIkgtIKycAngzXlSl9h9HnUNQFvbUUsPIrTt2pz5gDnv2pto9ECoJY7v2s9hmAQMRipUrLcgS1G0eXtdZtHYfKVgQN57T6e9SpUqlk1G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15726" name="AutoShape 14" descr="data:image/jpeg;base64,/9j/4AAQSkZJRgABAQAAAQABAAD/2wCEAAkGBxQSEhQUEhQUFBQVFBYUFRUUFBQUFBQUFBQWFhQUFBQYHCggGBolGxUVIjEhJSktLi4uGB8zODMsNygtLisBCgoKDg0OGhAQGywkHCQsLCwsLCw0LCwsLCwsLCwsLCwsLCwsLCwsLCwsLCwsLCwsLCwsLCwsLCwsLCwsLCwsLP/AABEIALcBEwMBIgACEQEDEQH/xAAcAAACAwEBAQEAAAAAAAAAAAAEBQADBgIBBwj/xAA8EAACAQMDAgQEAggFBAMAAAABAhEAAyEEEjEFQRMiUWEGMnGBkaEUI0JSscHR8AcVM3LxYoKy4Rckkv/EABkBAAMBAQEAAAAAAAAAAAAAAAECAwAEBf/EACIRAAICAwACAwEBAQAAAAAAAAABAhESITEDQRNRYTIiQv/aAAwDAQACEQMRAD8A6u2Jrixbg0ddoc1zUek2F2nxXlxhQ6vXJetRiM8VE1UVw4muPCrUEM/S6pu6iaFKGqPEINYKR3dciqH1NXNkUJcs0LGcSHU0XYel62oNFrgUGwxQ20t6izqaT6Z6uuvU2UCdRr4FZrqHWDNGatjFItZbk1SBy+TpLmuLVzau17a000Ta00UXRPZEUmr1s1faFWmKm2MkBvpxVP6NTARXmK1moEWzXJtwaJY0LeuUDF9qj7ApOl+DRti/TJAsdWjUuUJavV216aNAOjXm6uN9d26DAzrNUX6LNCaikAKNWaTanVMO9OdacUg1azVIisg1tShvBNSqAPpl29QzXajsKomDTHSdvcNWJdrjw5q+1ZpWMjjx6t3TXjaSvI20Bj1RXTWQavtAGutkUowOmnri5pqPSvGoBsXNpapuW6Z3mAFLL14Csa6ObbRXr3qCfUia5a+KRoVzLdRcpZqGzXmo1maCbUgmnijnnKxlpzRws0J08YpmrCswooCRXjGiyAaHuW6KSYrtA9xooZ9QaKuWzQty1T4ITNlR1FDXdRXt9KCeyxrYAzOjfzR2n1VKxpmqxFIo0CzQ2dRRHi0ksXTRlt6mxrGiNNFWzSy09FW7tSbBYfND3648Wqrt6lT2AW61aANiaYXzNVAVeIQH9HqUZtqUbDQ/ZINehBVrgGvFSnOgstJR1hKBFXW78UKCHeDXF7TiuV1Nc3NRWAUhYr3xaovaml9zW0g9jZ9QBQOo18d6WXtZNB3bk0UhXOg3U9U96U6nqtV3kJoC5oiaZRRKXkZcOobq9bUmK4tdPoq102tSE2xRqdW3YVXp908Vpk6SPSrrfTPajkkLg7B+nuYpmhrqzoD6VZ4UGKmy8dFlirxary1aq4CsZlD2qpbSzRrLNGaTQlqZMRoz79NoW9oWXtWy1Vm3aE3biWxE+ZgMfTk1Tb1ukYR4k/RHz/tMZo5i4/RjEScEVxds1r9SEUfq7LEngvCg/T1/Kiuk9EDbWdQZILeTKkGcKf5zzQyvgyh9nz7bFX23rafEZ0t27c0tq2lu+qm6jiEDEeY2QBzKSfrA7Vkrmn28iDWaJtHqXKuV6HUV7uqbiFIJN2qWuVXur2gomxPCJr1QKlctNUSMW7RXlUh6lYJpSasDihTdqm5qqoXDjcih72oFLruq96Eu6ytQMhm+vihn6n70m1GrJoQXTNDETMdPryaqDzVFpZo/S6SawLbPLdqav/RJplpdNAonwRS2GhOmhqHRimzrFDu4oWHFA9vRirBp6sF0Cuf0gUtjUi5LdWJbE0IdUK9XWisYbKgiuBpwTQa6+rrOroAGC6aRUXSVNLfmml24Ldp7hE7EZ49dqkx+VYDMj1brS2iy21DuhAbcdiCeRv7sMY/pFK7nWrjg/rRyQBbcEQ6kHeg+eJA/uaQ6mSSW3HMKT5mdzJLBJ+uTXGzc0SP3midynuMYoMY612nd33t5s4wIA+UQv7IgVbb1jWim4QFkY9WIx6dqv0bGTyPQ9jiefXnHf7VdqNMAN1xSZ4IBj8OKF+g17Rpfhbqwv2/D720G5cbie7STnI5FaDS9U2hGIMQCCSPXG/8AdMc+9fJdFdKPKnayiA2cSTgAHIPGf/danp/VxchCoUiWJZhtZsnM4gzz2mq8J9D/AIv/AFWrtamyLY3kOxuREqdtzzHgFSO/eiur6VTlYIOQRwQeCKC/xH0IT9EtlSy+HdEpmN/hsQDA9O4xH2pjYvLc0ll0EL4YUA5jZ5CJ+qmj5P6sVfyZm4oGKpfFXa5s4oDUXTFAMS7dXe6gBeq1LtEegxKv2iKCS5XrXTWFaLSKlCG4a9rCjF9TQWo1VA3NTQr3jVEjOQRe1JqadS5oMKTWg6RaAFHgvSkaA0Pd0m3NPiKF1kbTS2NiCaQU80S0gsXBTCxrIpWMjQBhVVy9FLRrPeh7+rpaDYRqtZFAnWUr1WrJqqypNGhchrc1w9aHfX+9VjTTUfp88UKQbK36jVQ15FV3unGqDpTTUhWxja6pTnp2r3RWbs6WafdHsRQaCmazpxjmjuuXSdJf2kA+GSf9oy4//O4Uq06GnFjTh1ZGyGUqR7MINTGbPlGmcbVgsN7mTPnudsHG0ZNW6VT5pIY8nZgDPJxk+1eWLdwbAwBdWZXbkWwsSPaidOoh5TYpJgCQzn94TyM/ShIZBOjs7ljsaZ2EDp4Dgzu3qwkHgjMD8/60H0tQQI/jnimjWyAHUEG35ueQPmA96aGtoEvoR9S6e4vW7aWnbewUsB5QxI2yf3TP9zWo6X/h1qLiMXdLSqGO0Au7PanGzAHsZ71d1Z7os3dXpys2SrwRIZR5twHcjII5z7U8+DPi2dy6u4hKrvN1BhmyGF1F/wBJ2UAkZWYIOYrol44/0iKlKmvaPmmu6udQirLDwZZWYTu3bRBAJjA9e5redKsG5orcgCJCwAAVBwwHasGtgTG5RukFGHJ4ABFb74Ldn0e1rZtm27WwIIDLhgwJ5+aJ9q55FfVmO6rpSpNIr12TX0DrHTpJrK6npQk0yFuhITXSvRd/pvpQh0bUaZs0EWbtGW03cUHZ0rU20ds1guRwNCalOFTFSiJZgxJ4ozT9OY8inHT+mAdqe6bQj0oudBUDLr0wjtRNi0UrXL08RxQ17ptTzGxEL3o5pR1LWzgVp73SSaWajp6L8zKPuJ/CmUkBpmWS+RRdrVUXqNGhwJ9Z4H50I2kC8sKLnECjIITU1zcvVXvRcTP0FWWCjHv+HalzQ2DOLNncc090ujEUPobCblVpXdEECQTTnW2X06qzAFGwGExP7rehpX5EFeNgq6GaLGggVxpOup3THrPf0pinV7LRIIn6H+FLmg4MSXdH7UFc0VaseG48rCh7mgplIRozn6FFHaCyQaZHSVfZsAUXIyRfpngZppp74pO9RbsUoTM/FfT1t37hyqOwvnuG3SHQenmDH/uoK0fPuE7mA29tgIk59a1nXNP49giASkuARMwDI+vH4VkrRY7SRDH5j+6syBnig9jIP0DZid34inulUGMEnuKQWLZ3SFhT3ED+PenenucQ3H9KaBpFtjS7H5bw2e3uUswj9YvG08R2NblOmWQD4YCeIGFxrYUNubO8tHrmKxd1pwWPY/WCIGabdM62bflb5Z5PY/TvTvgmzHdf0+1yH23Fkldh80A5yBP2mnnwFdO68TckOquLZmQQSC3tzEe9GfHlpHtDUBNrlhLowXMmdyDuRmfb2pL8IBk8R3yQNoYGYDEGHjuY/I0mh90x/wBWes/fprq9SG70uux61RIg2LLy1R4dGuldWbM0wpxp7NGW9PXdqxFEqtKMcqtSrKlA1hFjRAdqPsaUUW3TbnYZnHuPb3oW7pbp3DcQJjAyv1HNTcX7LqSfC68yIPMwFJdX1leLa7j6nj6xRdzo05JmcBmPkYegbsar/wAjYELHBGOGE8FW/aFK00Msfszuq1Vx5LE7eIGNv1Apdct+UgcoZ+o9a3Go6NAJ5kEExG4D1HY1mOrWBZBPJjbH709j9Km27opqtGW6lfIZgDhgDS93JPNFXNOWMn6D6dqcdJ+F3ukFvKDmP2iMTHYY9arpEtszyDsJJ9smtD0f4auv57n6tcHPvlZ9AYra9J+HrNgjYoa55SW+YgrPmmPlIIwPwrX9N6EohruchYBWFU5Ur7ZFMot8BJqO2ZLpPQhtUQed0xkxMAegFanVdFS5p3tPneuM8mMFcZAxTXVWlVcCDzxElGyQIBbHpXtsDB7cE47GBMY7jy4o4Y9F+TJaPgGosXLZZSMqSDj0MT9a4e4QMg+uO59fpW7+LtAq6p4EBxug9iefvWe1GgDTHoBXI5bpnSlq0LdNryBE4ng8D+tO+m9V4hjP7p4NZvW6QqfuYPaB7UPoyxYDOfxMZwadRvaBlWmfSdLq0uYPlfuD/L1ri+hFZzTXiwhsMPlP07z6Vo+mak3Fh/mGPrVFfsSUV1Alx6Ga/TDW6YgSKQXiQaZEmMbGrg0i6lpxbuNBOy4Tc/2lfmQfj+ftRYarGhxtP/BHBo0FAunuBo8xH7orRWFMfsnArO9Ltv8ArFhZRTvGAAmCCJxmRA5p5pLi7RkjA9fXinghWw51YL+xj6/eKEvXRH8x2P17UattSICs3f2PrzXF7T94j3p2hUxVd14Nh7ZLeJuVlONvlmQZ9ic4oOzdW1avEki69u2IUjw2/XKScftQB+ddahG3ELsCwAeATPIk5M/hS/U3VFhlXvdUEHLCAxx6Dj8q50qlX6XbuLf4VN1Jqi9Qal5ar9Np2Y8V0Wc1DK3eYxTbRk0JodHTazp6DYKCbdWAV7asmiBpjShoG21KINmpWNRvrsC2xiVU+dRMzPNo0Jr76jM+YLvFxRNy2CcJcX9qcf3mqX61aZLonyEgwRJVifT1oZ9fZIukgnAEnCkgdiaE/L9Bj4/sllXutcMDzBdyqJUkxJCHgxWg02iS2pZ4JBBVSeAMDBpFa+JbdshQBuceUD5z6faq9XrX27rhgHGGk/f3oQlX6wyjf4jn4o6natgk4JLAKPpP4TXz/UAXYcncTkjjafQVT8a6s27q7RuBQmGPmkt+0aTWNY727nlAAUDGT5sY+00d9YVXEB9S1stttiFmCe5/oP6Uz6T8UPbwwBwRu9vXHv8ASlBsDkc5gjBmYOOIxz9a4uWInuIAmMZjhhM/hU9FE2j6J0j4t0xCglkb3Ej6krMVrtJ8Q2Sn6u7aM4B3AYOSvOZ+mK+IjTQSN0fq5G7k+Un6jOOKst2TttvuG2WkycHymWK4H3oryOPAuKl0++aa2Lg3OwMhjCnglQQSRBJ5wsfQ0cy5JAgE4MYAIX5V9CfWvzo+pZTcURLk7XEhTLbsE4b0oe5fuOBue4Sv7JLcf9K9vtTJ2iTjXs+nf4k9Hu3rttrPKW4ZSYIBbme9YrwdRaMMQP8Ae6KD9GJpOunBJYjcOTwSPUsScCfWrF0sCYwTtn3MkADJbAofGmthU2uGg1960oTddtM0DdtJdQTyJAyaV+JaDjY1xmBxttwDPPmY4/CmPTfhuGX9JDLbuLuQL8xBJAlhAt5BxE1r+mdNt2ybZVbYtkD9KtoDbtzBbzMCWJwDuMgzGaSOEObKPKS2ZGxY1FwubWluTbWW3E+VQCSSABGDV/8A92wA5sMquAwYWy654JxCjOJM1vzrHS0rnyNuC2SWZ7d5iZLX2UZIUEgGI96e2W84GIFvxWUgbXuv5hctue8qcYH8rwkn6JTySPj6/E98AhipWchkQY9cEeWitL1TS3SBdD2WJiQQyAkTmMj8OO5r6LrPhXT6gKXTzm1Jdf1dyZEM0Rv57gjAxnGH+IP8Pb1re1k+NbUERjxAT2Kz5uIx+Xboi/E1TVHO870zu30q1cUNZuhgf9pMg5ESM+1BajpxSe8Rx3DGJH0PIOaz1zQQSCCDPcQRMHj1Bqq9o2Pe4Yn9ox3MRPqKXyeKNf5KQ8j/AOkMtRqLaXBPzE7ImN0ghTEzgmnHTGzwMY8x+3aspY6G20sFgAxJIncciFmeIz9K1PTEZQpOD3ET+dShF2PKSfB/pxzMAQSI54/rXmrtxAcE5nvz60Tp0IGdoHJPePaao1zCN0kCIJJ559qq6JIzPW2G4TI9hE/c0JqdCWgFVBWZ2iJJPJ9TED7U50mga7d8SB4YJKkgEse0ew9famR0Nc1/6s6H/NGTXQAdqNs6QYpy2gmr7HT6LkLQJpdNTS1paJ0+jo9LFKBglnS1ebNGW7ddulOkIxYdNXtFmvKajWJNbf3W0ZVLMzkCF2AiOQDE0g6zptRebYzeGn7g5z2/AUx1FtnKkOxTyqHJ27XyZZTHlj09qJ1dxbSnfchT3I7ACTUVHHnS2WXeAp062Bb88uxC7yN8CBiPwprqOrog80bVBO5iBkcd8iZrFaz4mCEjThWUSNxXaonuAcnt6VlOpa97jSzFvrVI+N2TlNDv4r68L9zyfLETG2R/Suvhi9ba3esuYdgCh9DwP5j71lixNWK7AhlIBX14I5iqShqkLGW7NJe0JByMTLcR4cgY9BM/gfWqH0vJAM/KsfuEHzfz/wCKq6X8QpgOdjbSsNxEkjP3rS6S+rtbbynaBwQY8xNcjUl06U0+GcfR5VASJzu/3CdpqWbUgzOxcm3HMYkAYmtOlgbbmI3ZH1LYPt7Vfa6crKAYG0z+IwJ/viik2B0jJ/owC7j5i2FMCbZ549Irv9CggSQzeY3IEFT2Pv6+lbNelruBwCBHsSOT/fpXljRJvbygqeV7bfT2psX0W0Zax0+X8MeQCAcALcY/xEf8VoPh3pQN7zeVwSiq4BtNsMHtjdHOe1HaBFVXHlYkEyQZU9iDOCK6tapvDuzG0jAzAbsVnM+4rSWqsEX7CujqVa5dCmzccM6W7h/UsAJ8P2XtiQPQCr9FoTb05QKLLuANpJa3cRmAde+YPbA9O9LLWqbwGTlSwhTGIPYdqv8A8zbw0AWYYmDwPKVBB+5pEkU2aIacA21k24O4hRutuIhXjsQcY9TimFlAGuH1ADLzbaEyI7KfT8qxtzq12VgDCgEk+5JjFcjr13exLoFPAkf1o/Iog+OTN0LqKFHIyIMmOPlrn/MFQ9smDEZ9Af6189udQdzJcKo+hPPMzHPrVHUfiVLanc4LepMQO8Rgsfb1rfK5PQPiSWxr8d6ncLe0A3OSxA+T03H3iKx622JyDOI9O5IFDav4rS4ZVbjieIMYGBntH4143X3aNqxnBbbgEYCr29Ke5cBjEZ2NIVIkETAG6ZNNEO2IzH/aYn8xVXSLSXre+9dFvMQY8wgHcSTkZI4ovTajRTCg6l1YCN+JbAWBC+tPGT9glAuOsFwhVBMnhRJx6n0o5OkM/wDrHH7gP/kftwKo1HxedO2z/LlEAHy+HMf9p9z+VNek9ft6pdwtPZPo8lT6wYkRRk/pipV6LRpgBAEACABwK4exRFnVI7FFYFgJK9wMZj7iiDaqS2MxWNPV6WKMWzVi26ZIRspt2auFurlFeMaYUobFU3L1WXmpdqHrBosa9XlLyxqUbNQL1fUotrxdsBSW2heT2kwRzWA6t1R77kuSByEnj0x/xWr+JVv3Alq3Btk+YAcRhWJ5AIJMdsVlD0C8FuXGttC8j/pJgGOftzmjFJdM23wVlNxwD9D/AOqDuWgIj+z+NFs7fKQFAOQBBEdjQ/rFWpoi2mVtxxXSmvSvc/YV42aBrO/0ZWB3ECPXvjgChBpAubbsk8wzCPpB5/rV+3+5NelQIjP44Poa1BsK0t7UBVKah5HG4gnn0MzTTT9d1azLhyR3Vcx9B70q0Tjjg7u/5U802jjlTtESOZQ8DPvzXLOeLOqEU0dD4k1MAQkMCRg5Byf5/hRWh6zccifLu8sj1H4wOM5qW+njzrHmSGOT8p4VfbLe2aPTpYkNtxcELmAvHP2H5VL5LKKCR3YdjI8TjLARBHoMc0dp9CSAPFcAyeFhT6MI5mB9a50el28wuwz2lvNux7cCjxrUXJdUDwX4UAjhVnj657+0K2/THSX0V2Ph5nAH6RdSZ5CDaMkE+UYMfnRmm/w/3Tu1V1pgAYWPcwOR6fxomx1e2q7iWgJDMBKqg5gxB7ZOOKMs/F2mWD4oUD1z5QP40/jkvaE8kX6Fn/xvaYy16+Z24DiPMzcBgewxn7zVR/wx0UDcbxJAP+p/08QV/eBHGDHNH3fjzTZFtrl4gARaUttydu5zhY9SRnvVGv61qntv4JtaZo8i7fFcliIlvlAgcAGPX1r3iI7XRdf/AMMLEEW7l7IO3cV2z+zMAYyv51hL/SbNknxCqxiWaTiP7+xrU3NJqL4ti9rNU4YkvsZbMKQYi2QMSCI9DSpf8P33DdetxBJwxeAQMKeeR3700ddZnL8EGo1ixttr9zgccBR7kxNDJZDCWeT2WYHvIHvWo1vwSE3FdQu0AsJtEGFIDTtMYJozpHwlagM1w3fKGhGVORMf2T64p7ikJ/uQN8EadH1A3Wwdlt3V2nyhcYXjJ9fStB1jXXBcIQ27TM8W1YrN092YAbgDzJOTFdaG2ttmeyoVQQHXYquVER+2Ns5P2P0qnrhN3IS1dZXDAPc2uCSPllRCiQcmPQVByUnsqoyS0Z7q3UdSrK1zbggGCdgGQAU5zz3+1ajpvxXZtJcU7mVIOQPEhidoY9oHt3HfkWz0qxb3bLdtGZQxNy6bp3CZ+eQQQWzRp6WiIQ6oLhK3C1oKGc+bduMf9WAe8UMoM2Mxl01TeuNdG5EcqBuA/aGIInERweQeOK0T7VEsQB7mKzGgWAu8MsgbZLTH7sjC9/QUNe0reKbqMFBfa28lkYCZH6yIEyIWQeRAp4tCSizY2SriUIYHuCCKjrSPppaysIqkopBE7RcYDBX90HOKWD4tfcqXJDmdwS0SFJMW1BPJJx7xTC0al3iqWvUju371rLO10uu8eRRtGcsoMiPQUZ09y6b2OCoZe0g8eU57GhTGqlZfdu0JcavNRfVfmYAROaXjrdjADyWbaBDST6wR8vvwaZIWwvbUqzcvZlOSOfQxXlE2yi1qAyFjk742mUJ3GBJmfpHIIo3SqIdgu07gLhZY5MA7SOeOefWk2vs2bzBfEdWUqQLbRDEAkN6RC8+tHXbfiJCm6bin9X5ntoGIwzAna4G488+3NItPYztrQn+JtFZ/R797wld2EIdvmXzQXgDkSDPeT2r5sMk/8fwrWfEGi1FtVfxmbHnRAbQtyduFU+YE49c1lrFlmaArMwztVSzfUiDXRGkjnlbZSyj/AJrwLirLltlPmUr9RH8RXJIzycegomKiteKszTTofTHvmPMVBG4qD5VmJZuFH51rT0jStaCIjBow5J3MAQS0SYB4mKRyQ6ifOmGYAM+uQaYaGxfPmDXI4y4WSYjkia23VfhKyUTwzsbYG8xJLSZJb3C7sD0HuaUafoFu236w3D3Zlwo9BG0knnv6etB00ZJpi63p9aZKi9H7wEoO/wA/y/nS5uqagmBff7bI/wDGt50vqGnSV8PUPtk7oJERIk3NoUZ4z2ovUr4hLowKjzeEPDncQJ+p8xOPSk0vRTb9syGj6BqrkNdu3AhAaRcBO3uQqkZicUQuit2AdniXXYgB7asWCgS0XCRHaScc1qLhuYwVETw2ZAUKSVEzn070Jf0dxMoQwg7kk7iAJ8i985OOJpVbDwY6e/bSyy3ibhK+G9t2LzuxsMZAg+vuaTWfhzSAIy2w4bG92fK5G4MuJwcQBTFFV7LNPh3WjdLE7d3lUIFEbik85E1Vr7RuW7aWrkFNogtuIRQ+84gE/LI4HpislRm7CdJtQ+HatFVBHEomPdiAzNjie9TXdTtC4tt7gtkiZ2k8c7R6kxyQMHnigbmoYEqEO9mXZcAmFnDgDy7sjsKutXWs4dtryC7SBcY5AYrEx3AHrQdjJIaNfa7cKohZAJLkABAeIgyxgD2yaBXqG9vC3r4ysNqkwrcz3BEYjGZ/Bjp9QHRwjOu8GHMb9xHmDBieCDisv8P9NuW79wgAQpWbm5mLtgsuIPc/es+AXRt11r67ha2AMg33CN5UmZQCIAjM5zSz4S3F9/iP5UypV9u88ksQARwYozT6fwFJQsw3mfEZTBAmfNGRnnjNV29SLaMqG5dRgGckbwZgQgAyZPrQ9DottaVbaEeI4ubgCxZSWZo8ylROKD0ejdBAm8gcmdpLEgk7XIM+v4+9O7PRGZd1oeFcfaE8Td5vUBScNyJo8r+i+G162PMCHuZUAjGZ4JI/Kp02NkkB6NELPsZfF2k7WhSpK4QgDBjEdq50i2WdgrDxFUArvFxk3d2P5/ftVupNjUMSm2HUG4wA8wjjf2gH1rP6V9Pprm1N6liULqwKqgcnlxie4+lM4610VS3vhriiMdxYlk/0iSy8wDx9PtXdpypC+UouIj04Ue3vBpP0TUsx3rdR1E+IdwBDe09s8e1ORqrFsAB4ByGO0LuLTgdzPApVFvozkvQs6tqXtlltq8EAo48yMX5Qrkz80j0jJph0yydiu4HiQf1lwEj5pgAxsUcAds0u1fWbTX0tg7RuDuArbsZUboxnP0rnUM1928ZgLAJhFLhmWICMYxiSYE+9UxEsF6pfnV23e8L1kv8ALbRDtAgsg5BnuZHfjuV0Xa1gC6ypZZmAh2Dt5hM+YkLIgAEkiOOKpa5bCnwrbKEwE/0wq4MBW5EYJPauddovFFttrKFWU2EDIBjABHPczkU4n4O/0lCrW02RlVYMcgAn1nAn8/cVlx0MKrb2RdxlGRZZS4G24TO7EkfVqu+Hbb2huuowDsZ8Rjuc872XsInHrwBTUG4S7aY20VkQoSpZ98gFsjyrEALn6ii7DGroq0HQVVAHuOzCZOM+Ywc54ipROo6c7MWJKkxIDFRMcgC5ieY969oUNkJ+jG/dby7LWS27aGCjvC9ySCfb+Ol1msXy22LW2YEmCWkeVRLDsd049e1SpWSTZNukINTet7Tbg7LYKlCAS3hzDYIBExiRVPTrNr50ADgFSAseJn1kAZPBxgcRUqVRonewP4k6Qt5rcFVbz7sGAJG2AB5iR9Mk1zpPhezbA3y7EgwZUEehg+sd6lSkbfCkUuji66WittFIQM0bT+0cieMCfyqpdIy+e452TAT1gk8rEDNSpR4Kt7LdTbc3Nw8iqgDidwKhSOOc7s57Ch+pP5RO3ZbEnG4tIktkekipUorZgKyq3kR/OLRlzlcbZJHckTGIH1oXpNy1duDcHCqZCq0Ag8SJz9/yqVKTqH4zWdMuEXXt2x5GAEtHlbJgd496DOmALXrkhgNqbT3z9YJ9alSmSEbBL2re5FpVUTDkMAygffkzRvXFXT6VyQoutbBMLgA+/ealSlpZUM28TMfCF++zrdYgW13lRyu7128wJp0b0XN4tpc887mCi5tk8NE4nFSpRaWwJvQy0OttsRvVkY+bbhhtmDkczFFa53sOjbBtYQqg+vBM/epUqSVso2U9Stm+dqQCGgziFKjdEc+kd6EuWrlhQyeZlYYxtRRkwDAJOPWKlSmiLJ0D9bbXvcTwWFsKQytuG6XnExx7e9TWdA1l23sv6lrgkMBC4z681KlNdcBVltvTNaQW5Mi2VCrt2hjMSxE8dx3pB/lIMeIpY7jPiMCGB7gL/OpUrIPRvomGkV/OTbuRKBAFBCmIzOMcUws9QCsiryfnaJdQYhQzSZ44ipUrV7Nb4TW9U2ttsgBmDeZtxMj3zQmku3bl5U+Ysss0jBHsf41KlD0GrY0XpKiN7FwSSVAVd33/AIyc1GRHcKo2qIkgtIKycAngzXlSl9h9HnUNQFvbUUsPIrTt2pz5gDnv2pto9ECoJY7v2s9hmAQMRipUrLcgS1G0eXtdZtHYfKVgQN57T6e9SpUqlk1G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704088"/>
            <a:ext cx="6072230" cy="1143000"/>
          </a:xfrm>
        </p:spPr>
        <p:txBody>
          <a:bodyPr>
            <a:normAutofit fontScale="90000"/>
          </a:bodyPr>
          <a:lstStyle/>
          <a:p>
            <a:r>
              <a:rPr lang="hr-HR" dirty="0" smtClean="0"/>
              <a:t>                      </a:t>
            </a:r>
            <a:r>
              <a:rPr lang="hr-HR" sz="7200" dirty="0" smtClean="0"/>
              <a:t> </a:t>
            </a:r>
            <a:r>
              <a:rPr lang="hr-HR" sz="8000" dirty="0" smtClean="0">
                <a:solidFill>
                  <a:schemeClr val="bg2">
                    <a:lumMod val="50000"/>
                  </a:schemeClr>
                </a:solidFill>
              </a:rPr>
              <a:t>Penguin</a:t>
            </a:r>
            <a:r>
              <a:rPr lang="hr-HR" sz="7200" dirty="0" smtClean="0"/>
              <a:t>   </a:t>
            </a:r>
            <a:endParaRPr lang="hr-HR" sz="7200" dirty="0"/>
          </a:p>
        </p:txBody>
      </p:sp>
      <p:sp>
        <p:nvSpPr>
          <p:cNvPr id="3" name="Rectangle 2"/>
          <p:cNvSpPr/>
          <p:nvPr/>
        </p:nvSpPr>
        <p:spPr>
          <a:xfrm>
            <a:off x="755576" y="1196752"/>
            <a:ext cx="5510416" cy="4893647"/>
          </a:xfrm>
          <a:prstGeom prst="rect">
            <a:avLst/>
          </a:prstGeom>
        </p:spPr>
        <p:txBody>
          <a:bodyPr wrap="square">
            <a:spAutoFit/>
          </a:bodyPr>
          <a:lstStyle/>
          <a:p>
            <a:r>
              <a:rPr lang="en-US" sz="2400" b="1" dirty="0">
                <a:solidFill>
                  <a:srgbClr val="00B0F0"/>
                </a:solidFill>
              </a:rPr>
              <a:t>Penguins</a:t>
            </a:r>
            <a:r>
              <a:rPr lang="en-US" sz="2400" dirty="0">
                <a:solidFill>
                  <a:srgbClr val="00B0F0"/>
                </a:solidFill>
              </a:rPr>
              <a:t> </a:t>
            </a:r>
            <a:r>
              <a:rPr lang="en-US" sz="2400" dirty="0" smtClean="0">
                <a:solidFill>
                  <a:srgbClr val="00B0F0"/>
                </a:solidFill>
              </a:rPr>
              <a:t> </a:t>
            </a:r>
            <a:r>
              <a:rPr lang="en-US" sz="2400" dirty="0">
                <a:solidFill>
                  <a:srgbClr val="00B0F0"/>
                </a:solidFill>
              </a:rPr>
              <a:t>are a group of aquatic, flightless birds living almost exclusively in the Southern Hemisphere, especially in Antarctica. Highly adapted for life in the water, penguins have </a:t>
            </a:r>
            <a:r>
              <a:rPr lang="en-US" sz="2400" dirty="0" smtClean="0">
                <a:solidFill>
                  <a:srgbClr val="00B0F0"/>
                </a:solidFill>
              </a:rPr>
              <a:t>counter</a:t>
            </a:r>
            <a:r>
              <a:rPr lang="hr-HR" sz="2400" dirty="0" smtClean="0">
                <a:solidFill>
                  <a:srgbClr val="00B0F0"/>
                </a:solidFill>
              </a:rPr>
              <a:t> </a:t>
            </a:r>
            <a:r>
              <a:rPr lang="en-US" sz="2400" dirty="0" smtClean="0">
                <a:solidFill>
                  <a:srgbClr val="00B0F0"/>
                </a:solidFill>
              </a:rPr>
              <a:t>shaded</a:t>
            </a:r>
            <a:r>
              <a:rPr lang="en-US" sz="2400" dirty="0">
                <a:solidFill>
                  <a:srgbClr val="00B0F0"/>
                </a:solidFill>
              </a:rPr>
              <a:t> dark and white plumage, and their wings have evolved into flippers. Most penguins feed on krill, fish, squid and other forms of </a:t>
            </a:r>
            <a:r>
              <a:rPr lang="en-US" sz="2400" dirty="0" err="1">
                <a:solidFill>
                  <a:srgbClr val="00B0F0"/>
                </a:solidFill>
              </a:rPr>
              <a:t>sealife</a:t>
            </a:r>
            <a:r>
              <a:rPr lang="en-US" sz="2400" dirty="0">
                <a:solidFill>
                  <a:srgbClr val="00B0F0"/>
                </a:solidFill>
              </a:rPr>
              <a:t> caught while swimming underwater. They spend about half of their lives on land and half in the oceans.</a:t>
            </a:r>
            <a:endParaRPr lang="hr-HR" sz="2400" dirty="0">
              <a:solidFill>
                <a:srgbClr val="00B0F0"/>
              </a:solidFill>
            </a:endParaRPr>
          </a:p>
        </p:txBody>
      </p:sp>
      <p:pic>
        <p:nvPicPr>
          <p:cNvPr id="116738" name="Picture 2" descr="https://encrypted-tbn0.gstatic.com/images?q=tbn:ANd9GcTUOSE1JFvV1hM9xErerms47de4lARXaqkwnwoEgKqqFMMzzQcbBg"/>
          <p:cNvPicPr>
            <a:picLocks noChangeAspect="1" noChangeArrowheads="1"/>
          </p:cNvPicPr>
          <p:nvPr/>
        </p:nvPicPr>
        <p:blipFill>
          <a:blip r:embed="rId2" cstate="print"/>
          <a:srcRect/>
          <a:stretch>
            <a:fillRect/>
          </a:stretch>
        </p:blipFill>
        <p:spPr bwMode="auto">
          <a:xfrm>
            <a:off x="5929322" y="2143116"/>
            <a:ext cx="2709868" cy="3687191"/>
          </a:xfrm>
          <a:prstGeom prst="rect">
            <a:avLst/>
          </a:prstGeom>
          <a:ln w="228600" cap="sq" cmpd="thickThin">
            <a:solidFill>
              <a:schemeClr val="accent4">
                <a:lumMod val="20000"/>
                <a:lumOff val="80000"/>
              </a:schemeClr>
            </a:solidFill>
            <a:prstDash val="solid"/>
            <a:miter lim="800000"/>
          </a:ln>
          <a:effectLst>
            <a:innerShdw blurRad="76200">
              <a:srgbClr val="000000"/>
            </a:innerShdw>
          </a:effectLst>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2" descr="https://encrypted-tbn1.gstatic.com/images?q=tbn:ANd9GcQmxYTWSt_CU8hMQb_2ijWHPdIIItqXACWWUc8R4wrQCAhaRUlE"/>
          <p:cNvPicPr>
            <a:picLocks noChangeAspect="1" noChangeArrowheads="1"/>
          </p:cNvPicPr>
          <p:nvPr/>
        </p:nvPicPr>
        <p:blipFill>
          <a:blip r:embed="rId2" cstate="print"/>
          <a:srcRect/>
          <a:stretch>
            <a:fillRect/>
          </a:stretch>
        </p:blipFill>
        <p:spPr bwMode="auto">
          <a:xfrm>
            <a:off x="285720" y="1071546"/>
            <a:ext cx="8553621" cy="55007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763000" cy="1143000"/>
          </a:xfrm>
        </p:spPr>
        <p:txBody>
          <a:bodyPr/>
          <a:lstStyle/>
          <a:p>
            <a:r>
              <a:rPr lang="hr-HR" dirty="0" smtClean="0"/>
              <a:t>                       </a:t>
            </a:r>
            <a:r>
              <a:rPr lang="hr-HR" sz="7200" dirty="0" smtClean="0">
                <a:solidFill>
                  <a:srgbClr val="002060"/>
                </a:solidFill>
              </a:rPr>
              <a:t> </a:t>
            </a:r>
            <a:r>
              <a:rPr lang="hr-HR" sz="7200" dirty="0" smtClean="0">
                <a:solidFill>
                  <a:srgbClr val="002060"/>
                </a:solidFill>
              </a:rPr>
              <a:t>D0lphins</a:t>
            </a:r>
            <a:endParaRPr lang="hr-HR" sz="7200" dirty="0">
              <a:solidFill>
                <a:srgbClr val="002060"/>
              </a:solidFill>
            </a:endParaRPr>
          </a:p>
        </p:txBody>
      </p:sp>
      <p:sp>
        <p:nvSpPr>
          <p:cNvPr id="3" name="Rectangle 2"/>
          <p:cNvSpPr/>
          <p:nvPr/>
        </p:nvSpPr>
        <p:spPr>
          <a:xfrm>
            <a:off x="714348" y="1714488"/>
            <a:ext cx="5214974" cy="3477875"/>
          </a:xfrm>
          <a:prstGeom prst="rect">
            <a:avLst/>
          </a:prstGeom>
        </p:spPr>
        <p:txBody>
          <a:bodyPr wrap="square">
            <a:spAutoFit/>
          </a:bodyPr>
          <a:lstStyle/>
          <a:p>
            <a:r>
              <a:rPr lang="en-US" sz="2000" dirty="0" smtClean="0">
                <a:solidFill>
                  <a:schemeClr val="accent1">
                    <a:lumMod val="50000"/>
                  </a:schemeClr>
                </a:solidFill>
              </a:rPr>
              <a:t>These</a:t>
            </a:r>
            <a:r>
              <a:rPr lang="en-US" sz="2000" dirty="0">
                <a:solidFill>
                  <a:schemeClr val="accent1">
                    <a:lumMod val="50000"/>
                  </a:schemeClr>
                </a:solidFill>
              </a:rPr>
              <a:t> marine mammals are related to </a:t>
            </a:r>
            <a:r>
              <a:rPr lang="en-US" sz="2000" dirty="0" smtClean="0">
                <a:solidFill>
                  <a:schemeClr val="accent1">
                    <a:lumMod val="50000"/>
                  </a:schemeClr>
                </a:solidFill>
              </a:rPr>
              <a:t>whale</a:t>
            </a:r>
            <a:r>
              <a:rPr lang="hr-HR" sz="2000" dirty="0">
                <a:solidFill>
                  <a:schemeClr val="accent1">
                    <a:lumMod val="50000"/>
                  </a:schemeClr>
                </a:solidFill>
              </a:rPr>
              <a:t>s</a:t>
            </a:r>
            <a:r>
              <a:rPr lang="en-US" sz="2000" dirty="0">
                <a:solidFill>
                  <a:schemeClr val="accent1">
                    <a:lumMod val="50000"/>
                  </a:schemeClr>
                </a:solidFill>
              </a:rPr>
              <a:t> and porpoises. They are found worldwide, mostly in the shallower seas of the continental shelves. As the name implies, these dolphins tend to be found in the open seas, unlike the river </a:t>
            </a:r>
            <a:r>
              <a:rPr lang="en-US" sz="2000" dirty="0" smtClean="0">
                <a:solidFill>
                  <a:schemeClr val="accent1">
                    <a:lumMod val="50000"/>
                  </a:schemeClr>
                </a:solidFill>
              </a:rPr>
              <a:t>dolphins</a:t>
            </a:r>
            <a:r>
              <a:rPr lang="hr-HR" sz="2000" dirty="0" smtClean="0">
                <a:solidFill>
                  <a:schemeClr val="accent1">
                    <a:lumMod val="50000"/>
                  </a:schemeClr>
                </a:solidFill>
              </a:rPr>
              <a:t>.</a:t>
            </a:r>
            <a:endParaRPr lang="en-US" sz="2000" dirty="0">
              <a:solidFill>
                <a:schemeClr val="accent1">
                  <a:lumMod val="50000"/>
                </a:schemeClr>
              </a:solidFill>
            </a:endParaRPr>
          </a:p>
          <a:p>
            <a:r>
              <a:rPr lang="en-US" sz="2000" dirty="0">
                <a:solidFill>
                  <a:schemeClr val="accent1">
                    <a:lumMod val="50000"/>
                  </a:schemeClr>
                </a:solidFill>
              </a:rPr>
              <a:t>Six of the larger </a:t>
            </a:r>
            <a:r>
              <a:rPr lang="en-US" sz="2000" dirty="0" smtClean="0">
                <a:solidFill>
                  <a:schemeClr val="accent1">
                    <a:lumMod val="50000"/>
                  </a:schemeClr>
                </a:solidFill>
              </a:rPr>
              <a:t>species, </a:t>
            </a:r>
            <a:r>
              <a:rPr lang="en-US" sz="2000" dirty="0">
                <a:solidFill>
                  <a:schemeClr val="accent1">
                    <a:lumMod val="50000"/>
                  </a:schemeClr>
                </a:solidFill>
              </a:rPr>
              <a:t>the killer whale, pilot </a:t>
            </a:r>
            <a:r>
              <a:rPr lang="en-US" sz="2000" dirty="0" smtClean="0">
                <a:solidFill>
                  <a:schemeClr val="accent1">
                    <a:lumMod val="50000"/>
                  </a:schemeClr>
                </a:solidFill>
              </a:rPr>
              <a:t>,</a:t>
            </a:r>
            <a:r>
              <a:rPr lang="en-US" sz="2000" dirty="0">
                <a:solidFill>
                  <a:schemeClr val="accent1">
                    <a:lumMod val="50000"/>
                  </a:schemeClr>
                </a:solidFill>
              </a:rPr>
              <a:t> melon-headed, </a:t>
            </a:r>
            <a:r>
              <a:rPr lang="en-US" sz="2000" u="sng" dirty="0">
                <a:solidFill>
                  <a:schemeClr val="accent1">
                    <a:lumMod val="50000"/>
                  </a:schemeClr>
                </a:solidFill>
              </a:rPr>
              <a:t>pygmy killer</a:t>
            </a:r>
            <a:r>
              <a:rPr lang="en-US" sz="2000" dirty="0">
                <a:solidFill>
                  <a:schemeClr val="accent1">
                    <a:lumMod val="50000"/>
                  </a:schemeClr>
                </a:solidFill>
              </a:rPr>
              <a:t> </a:t>
            </a:r>
            <a:r>
              <a:rPr lang="en-US" sz="2000" dirty="0" smtClean="0">
                <a:solidFill>
                  <a:schemeClr val="accent1">
                    <a:lumMod val="50000"/>
                  </a:schemeClr>
                </a:solidFill>
              </a:rPr>
              <a:t>and</a:t>
            </a:r>
            <a:r>
              <a:rPr lang="hr-HR" sz="2000" dirty="0" smtClean="0">
                <a:solidFill>
                  <a:schemeClr val="accent1">
                    <a:lumMod val="50000"/>
                  </a:schemeClr>
                </a:solidFill>
              </a:rPr>
              <a:t> </a:t>
            </a:r>
            <a:r>
              <a:rPr lang="en-US" sz="2000" dirty="0" smtClean="0">
                <a:solidFill>
                  <a:schemeClr val="accent1">
                    <a:lumMod val="50000"/>
                  </a:schemeClr>
                </a:solidFill>
              </a:rPr>
              <a:t>false killer</a:t>
            </a:r>
            <a:r>
              <a:rPr lang="hr-HR" sz="2000" dirty="0" smtClean="0">
                <a:solidFill>
                  <a:schemeClr val="accent1">
                    <a:lumMod val="50000"/>
                  </a:schemeClr>
                </a:solidFill>
              </a:rPr>
              <a:t> </a:t>
            </a:r>
            <a:r>
              <a:rPr lang="en-US" sz="2000" dirty="0" smtClean="0">
                <a:solidFill>
                  <a:schemeClr val="accent1">
                    <a:lumMod val="50000"/>
                  </a:schemeClr>
                </a:solidFill>
              </a:rPr>
              <a:t>whales</a:t>
            </a:r>
            <a:r>
              <a:rPr lang="en-US" sz="2000" dirty="0">
                <a:solidFill>
                  <a:schemeClr val="accent1">
                    <a:lumMod val="50000"/>
                  </a:schemeClr>
                </a:solidFill>
              </a:rPr>
              <a:t>, are commonly called whales, rather than dolphins; they are also sometimes collectively known as "blackfish"</a:t>
            </a:r>
          </a:p>
        </p:txBody>
      </p:sp>
      <p:pic>
        <p:nvPicPr>
          <p:cNvPr id="119810" name="Picture 2" descr="http://upload.wikimedia.org/wikipedia/commons/thumb/b/b3/Dolphind.jpg/220px-Dolphind.jpg"/>
          <p:cNvPicPr>
            <a:picLocks noChangeAspect="1" noChangeArrowheads="1"/>
          </p:cNvPicPr>
          <p:nvPr/>
        </p:nvPicPr>
        <p:blipFill>
          <a:blip r:embed="rId2" cstate="print"/>
          <a:srcRect/>
          <a:stretch>
            <a:fillRect/>
          </a:stretch>
        </p:blipFill>
        <p:spPr bwMode="auto">
          <a:xfrm>
            <a:off x="5643358" y="1988840"/>
            <a:ext cx="3804552" cy="3869042"/>
          </a:xfrm>
          <a:prstGeom prst="rect">
            <a:avLst/>
          </a:prstGeom>
          <a:ln>
            <a:noFill/>
          </a:ln>
          <a:effectLst>
            <a:softEdge rad="112500"/>
          </a:effectLst>
        </p:spPr>
      </p:pic>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descr="https://encrypted-tbn2.gstatic.com/images?q=tbn:ANd9GcSqqpJacetVO006oi372DsLZT7dBvaSMy7NmUF5MInotR4hEOc2Hw"/>
          <p:cNvPicPr>
            <a:picLocks noChangeAspect="1" noChangeArrowheads="1"/>
          </p:cNvPicPr>
          <p:nvPr/>
        </p:nvPicPr>
        <p:blipFill>
          <a:blip r:embed="rId2" cstate="print"/>
          <a:srcRect/>
          <a:stretch>
            <a:fillRect/>
          </a:stretch>
        </p:blipFill>
        <p:spPr bwMode="auto">
          <a:xfrm>
            <a:off x="1142976" y="928670"/>
            <a:ext cx="7412242" cy="5552030"/>
          </a:xfrm>
          <a:prstGeom prst="rect">
            <a:avLst/>
          </a:prstGeom>
          <a:ln>
            <a:noFill/>
          </a:ln>
          <a:effectLst>
            <a:softEdge rad="112500"/>
          </a:effectLst>
        </p:spPr>
      </p:pic>
    </p:spTree>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57</Words>
  <Application>Microsoft Office PowerPoint</Application>
  <PresentationFormat>Prikaz na zaslonu (4:3)</PresentationFormat>
  <Paragraphs>16</Paragraphs>
  <Slides>15</Slides>
  <Notes>0</Notes>
  <HiddenSlides>0</HiddenSlides>
  <MMClips>0</MMClips>
  <ScaleCrop>false</ScaleCrop>
  <HeadingPairs>
    <vt:vector size="4" baseType="variant">
      <vt:variant>
        <vt:lpstr>Tema</vt:lpstr>
      </vt:variant>
      <vt:variant>
        <vt:i4>1</vt:i4>
      </vt:variant>
      <vt:variant>
        <vt:lpstr>Naslovi slajdova</vt:lpstr>
      </vt:variant>
      <vt:variant>
        <vt:i4>15</vt:i4>
      </vt:variant>
    </vt:vector>
  </HeadingPairs>
  <TitlesOfParts>
    <vt:vector size="16" baseType="lpstr">
      <vt:lpstr>Flow</vt:lpstr>
      <vt:lpstr>Animals</vt:lpstr>
      <vt:lpstr>            Lion</vt:lpstr>
      <vt:lpstr>Slajd 3</vt:lpstr>
      <vt:lpstr>                       Snake</vt:lpstr>
      <vt:lpstr>Slajd 5</vt:lpstr>
      <vt:lpstr>                       Penguin   </vt:lpstr>
      <vt:lpstr>Slajd 7</vt:lpstr>
      <vt:lpstr>                        D0lphins</vt:lpstr>
      <vt:lpstr>Slajd 9</vt:lpstr>
      <vt:lpstr>                      Polar bear</vt:lpstr>
      <vt:lpstr>Slajd 11</vt:lpstr>
      <vt:lpstr>Slajd 12</vt:lpstr>
      <vt:lpstr>                     Elephant</vt:lpstr>
      <vt:lpstr>Slajd 14</vt:lpstr>
      <vt:lpstr> 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animals</dc:title>
  <dc:creator>boki</dc:creator>
  <cp:lastModifiedBy>pc11</cp:lastModifiedBy>
  <cp:revision>20</cp:revision>
  <dcterms:created xsi:type="dcterms:W3CDTF">2015-01-28T14:16:21Z</dcterms:created>
  <dcterms:modified xsi:type="dcterms:W3CDTF">2015-01-30T12:07:48Z</dcterms:modified>
</cp:coreProperties>
</file>