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24" autoAdjust="0"/>
  </p:normalViewPr>
  <p:slideViewPr>
    <p:cSldViewPr>
      <p:cViewPr varScale="1">
        <p:scale>
          <a:sx n="78" d="100"/>
          <a:sy n="78" d="100"/>
        </p:scale>
        <p:origin x="-11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6034C5-63ED-4340-9745-3F3CEA7C05C1}" type="datetimeFigureOut">
              <a:rPr lang="sr-Latn-CS" smtClean="0"/>
              <a:pPr/>
              <a:t>17.10.2014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AA8E4C-525E-43C7-B3F2-CDF9F9665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034C5-63ED-4340-9745-3F3CEA7C05C1}" type="datetimeFigureOut">
              <a:rPr lang="sr-Latn-CS" smtClean="0"/>
              <a:pPr/>
              <a:t>17.10.2014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A8E4C-525E-43C7-B3F2-CDF9F9665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6034C5-63ED-4340-9745-3F3CEA7C05C1}" type="datetimeFigureOut">
              <a:rPr lang="sr-Latn-CS" smtClean="0"/>
              <a:pPr/>
              <a:t>17.10.2014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AA8E4C-525E-43C7-B3F2-CDF9F9665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034C5-63ED-4340-9745-3F3CEA7C05C1}" type="datetimeFigureOut">
              <a:rPr lang="sr-Latn-CS" smtClean="0"/>
              <a:pPr/>
              <a:t>17.10.2014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A8E4C-525E-43C7-B3F2-CDF9F9665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6034C5-63ED-4340-9745-3F3CEA7C05C1}" type="datetimeFigureOut">
              <a:rPr lang="sr-Latn-CS" smtClean="0"/>
              <a:pPr/>
              <a:t>17.10.2014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7AA8E4C-525E-43C7-B3F2-CDF9F9665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034C5-63ED-4340-9745-3F3CEA7C05C1}" type="datetimeFigureOut">
              <a:rPr lang="sr-Latn-CS" smtClean="0"/>
              <a:pPr/>
              <a:t>17.10.2014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A8E4C-525E-43C7-B3F2-CDF9F9665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034C5-63ED-4340-9745-3F3CEA7C05C1}" type="datetimeFigureOut">
              <a:rPr lang="sr-Latn-CS" smtClean="0"/>
              <a:pPr/>
              <a:t>17.10.2014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A8E4C-525E-43C7-B3F2-CDF9F9665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034C5-63ED-4340-9745-3F3CEA7C05C1}" type="datetimeFigureOut">
              <a:rPr lang="sr-Latn-CS" smtClean="0"/>
              <a:pPr/>
              <a:t>17.10.2014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A8E4C-525E-43C7-B3F2-CDF9F9665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6034C5-63ED-4340-9745-3F3CEA7C05C1}" type="datetimeFigureOut">
              <a:rPr lang="sr-Latn-CS" smtClean="0"/>
              <a:pPr/>
              <a:t>17.10.2014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A8E4C-525E-43C7-B3F2-CDF9F9665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034C5-63ED-4340-9745-3F3CEA7C05C1}" type="datetimeFigureOut">
              <a:rPr lang="sr-Latn-CS" smtClean="0"/>
              <a:pPr/>
              <a:t>17.10.2014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A8E4C-525E-43C7-B3F2-CDF9F9665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034C5-63ED-4340-9745-3F3CEA7C05C1}" type="datetimeFigureOut">
              <a:rPr lang="sr-Latn-CS" smtClean="0"/>
              <a:pPr/>
              <a:t>17.10.2014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A8E4C-525E-43C7-B3F2-CDF9F966581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6034C5-63ED-4340-9745-3F3CEA7C05C1}" type="datetimeFigureOut">
              <a:rPr lang="sr-Latn-CS" smtClean="0"/>
              <a:pPr/>
              <a:t>17.10.2014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AA8E4C-525E-43C7-B3F2-CDF9F966581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9600" i="1" dirty="0" smtClean="0"/>
              <a:t>PLUM</a:t>
            </a:r>
            <a:endParaRPr lang="hr-HR" sz="9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603780"/>
          </a:xfrm>
        </p:spPr>
        <p:txBody>
          <a:bodyPr>
            <a:noAutofit/>
          </a:bodyPr>
          <a:lstStyle/>
          <a:p>
            <a:endParaRPr lang="hr-HR" sz="3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</a:t>
            </a:r>
            <a:r>
              <a:rPr lang="hr-HR" sz="4800" dirty="0" smtClean="0"/>
              <a:t>basics of plums</a:t>
            </a:r>
            <a:endParaRPr lang="hr-H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Plum is a type of fruit that grows on a tree, a round or oval fruit. Blue, red or yellow. The flesh is sweet, yellowish in color with stone in the middle.</a:t>
            </a:r>
            <a:endParaRPr lang="hr-HR" dirty="0"/>
          </a:p>
        </p:txBody>
      </p:sp>
      <p:pic>
        <p:nvPicPr>
          <p:cNvPr id="5" name="Content Placeholder 4" descr="sljiva-600x42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71934" y="1714488"/>
            <a:ext cx="3929090" cy="414340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/>
              <a:t>YELLOW PLUM</a:t>
            </a:r>
            <a:endParaRPr lang="hr-HR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Yellow plum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7" name="Content Placeholder 6" descr="pticica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9087" y="1714488"/>
            <a:ext cx="4161311" cy="3298717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This yellow plum </a:t>
            </a:r>
            <a:r>
              <a:rPr lang="hr-HR" dirty="0" smtClean="0"/>
              <a:t>is </a:t>
            </a:r>
            <a:r>
              <a:rPr lang="hr-HR" dirty="0" err="1" smtClean="0"/>
              <a:t>little</a:t>
            </a:r>
            <a:r>
              <a:rPr lang="hr-HR" dirty="0" smtClean="0"/>
              <a:t> bit </a:t>
            </a:r>
            <a:r>
              <a:rPr lang="hr-HR" dirty="0" err="1" smtClean="0"/>
              <a:t>smaller</a:t>
            </a:r>
            <a:r>
              <a:rPr lang="hr-HR" dirty="0" smtClean="0"/>
              <a:t> but it is as </a:t>
            </a:r>
            <a:r>
              <a:rPr lang="hr-HR" dirty="0" err="1" smtClean="0"/>
              <a:t>sweet</a:t>
            </a:r>
            <a:r>
              <a:rPr lang="hr-HR" dirty="0" smtClean="0"/>
              <a:t> </a:t>
            </a:r>
            <a:r>
              <a:rPr lang="hr-HR" dirty="0" err="1" smtClean="0"/>
              <a:t>as</a:t>
            </a:r>
            <a:r>
              <a:rPr lang="hr-HR" dirty="0" smtClean="0"/>
              <a:t> </a:t>
            </a:r>
            <a:r>
              <a:rPr lang="hr-HR" dirty="0" err="1" smtClean="0"/>
              <a:t>purple</a:t>
            </a:r>
            <a:r>
              <a:rPr lang="hr-HR" dirty="0" smtClean="0"/>
              <a:t> one.</a:t>
            </a:r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1000108"/>
            <a:ext cx="3429000" cy="4203766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Phylogenetically</a:t>
            </a:r>
            <a:r>
              <a:rPr lang="en-US" sz="2800" dirty="0" smtClean="0"/>
              <a:t> speaking, plum belongs to the same genus, which includes </a:t>
            </a:r>
            <a:r>
              <a:rPr lang="hr-HR" sz="2800" dirty="0" smtClean="0"/>
              <a:t>white plum</a:t>
            </a:r>
            <a:r>
              <a:rPr lang="en-US" sz="2800" dirty="0" smtClean="0"/>
              <a:t>, almond, peach, apricot, laurel cherry, cherry and cherry plum fruit that have a pit.</a:t>
            </a:r>
            <a:endParaRPr lang="hr-HR" sz="28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Users\kornelija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28736"/>
            <a:ext cx="3357586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err="1" smtClean="0"/>
              <a:t>Plum</a:t>
            </a:r>
            <a:r>
              <a:rPr lang="hr-HR" sz="4400" dirty="0" err="1" smtClean="0"/>
              <a:t>s</a:t>
            </a:r>
            <a:r>
              <a:rPr lang="hr-HR" sz="4400" dirty="0" smtClean="0"/>
              <a:t> are </a:t>
            </a:r>
            <a:r>
              <a:rPr lang="hr-HR" sz="4400" dirty="0" err="1" smtClean="0"/>
              <a:t>healthy</a:t>
            </a:r>
            <a:r>
              <a:rPr lang="hr-HR" sz="4400" dirty="0" smtClean="0"/>
              <a:t> !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 is eaten fresh and dried and used for the production of spirits, jams </a:t>
            </a:r>
            <a:r>
              <a:rPr lang="en-US" dirty="0" smtClean="0"/>
              <a:t>and</a:t>
            </a:r>
            <a:r>
              <a:rPr lang="hr-HR" dirty="0" smtClean="0"/>
              <a:t> to</a:t>
            </a:r>
            <a:r>
              <a:rPr lang="en-US" dirty="0" smtClean="0"/>
              <a:t> </a:t>
            </a:r>
            <a:r>
              <a:rPr lang="en-US" dirty="0" smtClean="0"/>
              <a:t>prepare some dishes such as dumplings.</a:t>
            </a:r>
            <a:endParaRPr lang="hr-HR" dirty="0"/>
          </a:p>
        </p:txBody>
      </p:sp>
      <p:pic>
        <p:nvPicPr>
          <p:cNvPr id="5" name="Content Placeholder 4" descr="IMG_2147 cop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08838" y="2000240"/>
            <a:ext cx="3912008" cy="303663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Plum jam according to a traditional recipe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Plum </a:t>
            </a:r>
            <a:r>
              <a:rPr lang="en-US" sz="3200" dirty="0" smtClean="0"/>
              <a:t>jam</a:t>
            </a:r>
            <a:r>
              <a:rPr lang="hr-HR" sz="3200" dirty="0" smtClean="0"/>
              <a:t>, </a:t>
            </a:r>
            <a:r>
              <a:rPr lang="hr-HR" sz="3200" dirty="0" err="1" smtClean="0"/>
              <a:t>made</a:t>
            </a:r>
            <a:r>
              <a:rPr lang="hr-HR" sz="3200" dirty="0" smtClean="0"/>
              <a:t> </a:t>
            </a:r>
            <a:r>
              <a:rPr lang="hr-HR" sz="3200" dirty="0" err="1" smtClean="0"/>
              <a:t>by</a:t>
            </a:r>
            <a:r>
              <a:rPr lang="en-US" sz="3200" dirty="0" smtClean="0"/>
              <a:t> </a:t>
            </a:r>
            <a:r>
              <a:rPr lang="en-US" sz="3200" dirty="0" smtClean="0"/>
              <a:t>our </a:t>
            </a:r>
            <a:r>
              <a:rPr lang="en-US" sz="3200" dirty="0" smtClean="0"/>
              <a:t>grandmother</a:t>
            </a:r>
            <a:r>
              <a:rPr lang="hr-HR" sz="3200" dirty="0" smtClean="0"/>
              <a:t>s,</a:t>
            </a:r>
            <a:r>
              <a:rPr lang="en-US" sz="3200" dirty="0" smtClean="0"/>
              <a:t> </a:t>
            </a:r>
            <a:r>
              <a:rPr lang="en-US" sz="3200" dirty="0" smtClean="0"/>
              <a:t>is my favorite breakfast. Its only drawback is too much sugar</a:t>
            </a:r>
            <a:r>
              <a:rPr lang="hr-HR" sz="3200" dirty="0" smtClean="0"/>
              <a:t>.</a:t>
            </a:r>
            <a:endParaRPr lang="hr-HR" sz="3200" dirty="0"/>
          </a:p>
        </p:txBody>
      </p:sp>
      <p:pic>
        <p:nvPicPr>
          <p:cNvPr id="9" name="Content Placeholder 8" descr="pekmezOdSljiva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71445" y="2023126"/>
            <a:ext cx="3959200" cy="3120386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this </a:t>
            </a:r>
            <a:r>
              <a:rPr lang="hr-HR" dirty="0" err="1" smtClean="0"/>
              <a:t>presentation</a:t>
            </a:r>
            <a:r>
              <a:rPr lang="hr-HR" dirty="0" smtClean="0"/>
              <a:t> </a:t>
            </a:r>
            <a:r>
              <a:rPr lang="hr-HR" dirty="0" smtClean="0"/>
              <a:t>is</a:t>
            </a:r>
            <a:r>
              <a:rPr lang="hr-HR" dirty="0" smtClean="0"/>
              <a:t> </a:t>
            </a:r>
            <a:r>
              <a:rPr lang="hr-HR" dirty="0" smtClean="0"/>
              <a:t>made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sz="3600" b="1" i="1" dirty="0" smtClean="0"/>
              <a:t>ZOLJE</a:t>
            </a:r>
          </a:p>
          <a:p>
            <a:r>
              <a:rPr lang="hr-HR" sz="3600" b="1" i="1" dirty="0" smtClean="0"/>
              <a:t>DUJE</a:t>
            </a:r>
          </a:p>
          <a:p>
            <a:r>
              <a:rPr lang="hr-HR" sz="3600" b="1" i="1" dirty="0" smtClean="0"/>
              <a:t>NEDO</a:t>
            </a:r>
          </a:p>
          <a:p>
            <a:r>
              <a:rPr lang="hr-HR" sz="3600" b="1" i="1" dirty="0" smtClean="0"/>
              <a:t>ŠAFRO</a:t>
            </a:r>
          </a:p>
          <a:p>
            <a:r>
              <a:rPr lang="hr-HR" sz="3600" b="1" i="1" dirty="0" smtClean="0"/>
              <a:t>NIKE</a:t>
            </a:r>
            <a:endParaRPr lang="hr-HR" sz="3600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sz="3200" b="1" i="1" dirty="0" smtClean="0"/>
              <a:t>Sources:</a:t>
            </a:r>
          </a:p>
          <a:p>
            <a:r>
              <a:rPr lang="hr-HR" b="1" i="1" dirty="0" smtClean="0"/>
              <a:t>-Wikipedia</a:t>
            </a:r>
          </a:p>
          <a:p>
            <a:r>
              <a:rPr lang="hr-HR" b="1" i="1" dirty="0" smtClean="0"/>
              <a:t>-Stare Hrvatske voćke</a:t>
            </a:r>
            <a:endParaRPr lang="hr-HR" b="1" i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</TotalTime>
  <Words>171</Words>
  <Application>Microsoft Office PowerPoint</Application>
  <PresentationFormat>Prikaz na zaslonu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Opulent</vt:lpstr>
      <vt:lpstr>PLUM</vt:lpstr>
      <vt:lpstr>        basics of plums</vt:lpstr>
      <vt:lpstr>YELLOW PLUM</vt:lpstr>
      <vt:lpstr>Slajd 4</vt:lpstr>
      <vt:lpstr>Plums are healthy !</vt:lpstr>
      <vt:lpstr>Plum jam according to a traditional recipe</vt:lpstr>
      <vt:lpstr>this presentation is made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PLUM</dc:title>
  <dc:creator>kornelija</dc:creator>
  <cp:lastModifiedBy>pc11</cp:lastModifiedBy>
  <cp:revision>10</cp:revision>
  <dcterms:created xsi:type="dcterms:W3CDTF">2014-10-16T13:33:08Z</dcterms:created>
  <dcterms:modified xsi:type="dcterms:W3CDTF">2014-10-17T09:16:37Z</dcterms:modified>
</cp:coreProperties>
</file>