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8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907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E5F09B-D6EC-4AE5-BC38-01873AE9EBD2}" type="datetimeFigureOut">
              <a:rPr lang="hr-HR" smtClean="0"/>
              <a:pPr/>
              <a:t>17.10.2014.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ABA7AE-8309-4039-8D43-D72CF447E1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836713"/>
            <a:ext cx="7651576" cy="1872207"/>
          </a:xfrm>
        </p:spPr>
        <p:txBody>
          <a:bodyPr>
            <a:noAutofit/>
          </a:bodyPr>
          <a:lstStyle/>
          <a:p>
            <a:r>
              <a:rPr lang="hr-HR" sz="11500" i="1" dirty="0" smtClean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The plum</a:t>
            </a:r>
            <a:endParaRPr lang="hr-HR" sz="11500" i="1" dirty="0"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3200" b="1" i="1" dirty="0" smtClean="0">
                <a:solidFill>
                  <a:schemeClr val="tx1"/>
                </a:solidFill>
              </a:rPr>
              <a:t>CREATED BY: Laura Perković, Bruna Radić, Petra Babić, Jasna Uvodić.</a:t>
            </a:r>
          </a:p>
          <a:p>
            <a:r>
              <a:rPr lang="hr-HR" sz="3200" b="1" i="1" dirty="0" smtClean="0">
                <a:solidFill>
                  <a:schemeClr val="tx1"/>
                </a:solidFill>
              </a:rPr>
              <a:t>TEACHER: Gordana Čović.</a:t>
            </a:r>
            <a:endParaRPr lang="hr-HR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992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13" y="404664"/>
            <a:ext cx="8686800" cy="841248"/>
          </a:xfrm>
        </p:spPr>
        <p:txBody>
          <a:bodyPr/>
          <a:lstStyle/>
          <a:p>
            <a:pPr algn="just"/>
            <a:r>
              <a:rPr lang="hr-HR" dirty="0" smtClean="0"/>
              <a:t>            General information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427984" cy="5832648"/>
          </a:xfrm>
        </p:spPr>
        <p:txBody>
          <a:bodyPr>
            <a:noAutofit/>
          </a:bodyPr>
          <a:lstStyle/>
          <a:p>
            <a:r>
              <a:rPr lang="en-US" sz="2400" dirty="0"/>
              <a:t>A </a:t>
            </a:r>
            <a:r>
              <a:rPr lang="en-US" sz="2400" b="1" dirty="0"/>
              <a:t>plum</a:t>
            </a:r>
            <a:r>
              <a:rPr lang="en-US" sz="2400" dirty="0"/>
              <a:t> is a drupe fruit </a:t>
            </a:r>
            <a:r>
              <a:rPr lang="en-US" sz="2400" dirty="0" smtClean="0"/>
              <a:t>of </a:t>
            </a:r>
            <a:r>
              <a:rPr lang="en-US" sz="2400" dirty="0"/>
              <a:t>the subgenus </a:t>
            </a:r>
            <a:r>
              <a:rPr lang="en-US" sz="2400" i="1" dirty="0" err="1" smtClean="0"/>
              <a:t>Prunus</a:t>
            </a:r>
            <a:r>
              <a:rPr lang="hr-HR" sz="2400" dirty="0" smtClean="0"/>
              <a:t>.</a:t>
            </a:r>
          </a:p>
          <a:p>
            <a:endParaRPr lang="hr-HR" sz="2400" dirty="0"/>
          </a:p>
          <a:p>
            <a:r>
              <a:rPr lang="en-US" sz="2400" dirty="0"/>
              <a:t>Mature plum fruit may have a dusty-white coating that gives them a </a:t>
            </a:r>
            <a:r>
              <a:rPr lang="en-US" sz="2400" dirty="0" err="1"/>
              <a:t>glaucous</a:t>
            </a:r>
            <a:r>
              <a:rPr lang="en-US" sz="2400" dirty="0"/>
              <a:t> appearance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2400" dirty="0"/>
          </a:p>
          <a:p>
            <a:r>
              <a:rPr lang="en-US" sz="2400" dirty="0"/>
              <a:t>Dried plum fruits are called </a:t>
            </a:r>
            <a:r>
              <a:rPr lang="en-US" sz="2400" b="1" dirty="0"/>
              <a:t>dried plums</a:t>
            </a:r>
            <a:r>
              <a:rPr lang="en-US" sz="2400" dirty="0"/>
              <a:t> or </a:t>
            </a:r>
            <a:r>
              <a:rPr lang="en-US" sz="2400" b="1" dirty="0"/>
              <a:t>prunes</a:t>
            </a:r>
            <a:r>
              <a:rPr lang="en-US" sz="2400" dirty="0"/>
              <a:t>, although prunes are a distinct type of plum, and may have antedated the fruits now commonly known as </a:t>
            </a:r>
            <a:r>
              <a:rPr lang="en-US" sz="2400" dirty="0" smtClean="0"/>
              <a:t>plums</a:t>
            </a:r>
            <a:r>
              <a:rPr lang="hr-HR" sz="2400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1790700"/>
            <a:ext cx="4343400" cy="4343400"/>
          </a:xfrm>
        </p:spPr>
      </p:pic>
    </p:spTree>
    <p:extLst>
      <p:ext uri="{BB962C8B-B14F-4D97-AF65-F5344CB8AC3E}">
        <p14:creationId xmlns:p14="http://schemas.microsoft.com/office/powerpoint/2010/main" xmlns="" val="19514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dirty="0" smtClean="0"/>
              <a:t>                    description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08520" y="1600200"/>
            <a:ext cx="4392488" cy="5069160"/>
          </a:xfrm>
        </p:spPr>
        <p:txBody>
          <a:bodyPr/>
          <a:lstStyle/>
          <a:p>
            <a:r>
              <a:rPr lang="en-US" sz="3600" dirty="0"/>
              <a:t>Plums are a diverse group of species. The commercially important plum trees are medium sized, usually pruned to 5-6 meters </a:t>
            </a:r>
            <a:r>
              <a:rPr lang="en-US" sz="3600" dirty="0" smtClean="0"/>
              <a:t>height</a:t>
            </a:r>
            <a:r>
              <a:rPr lang="hr-HR" sz="3600" dirty="0"/>
              <a:t>.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1700808"/>
            <a:ext cx="4716016" cy="3747236"/>
          </a:xfrm>
        </p:spPr>
      </p:pic>
    </p:spTree>
    <p:extLst>
      <p:ext uri="{BB962C8B-B14F-4D97-AF65-F5344CB8AC3E}">
        <p14:creationId xmlns:p14="http://schemas.microsoft.com/office/powerpoint/2010/main" xmlns="" val="2895912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Plum blossom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844824"/>
            <a:ext cx="4191000" cy="4724400"/>
          </a:xfrm>
        </p:spPr>
        <p:txBody>
          <a:bodyPr/>
          <a:lstStyle/>
          <a:p>
            <a:r>
              <a:rPr lang="hr-H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trees can reach 12 meters in height and spread across 10 meters. They blossom in different months in different parts of the </a:t>
            </a:r>
            <a:r>
              <a:rPr lang="en-US" dirty="0" smtClean="0"/>
              <a:t>world</a:t>
            </a:r>
            <a:r>
              <a:rPr lang="hr-HR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772816"/>
            <a:ext cx="4343400" cy="3888432"/>
          </a:xfrm>
        </p:spPr>
      </p:pic>
    </p:spTree>
    <p:extLst>
      <p:ext uri="{BB962C8B-B14F-4D97-AF65-F5344CB8AC3E}">
        <p14:creationId xmlns:p14="http://schemas.microsoft.com/office/powerpoint/2010/main" xmlns="" val="238430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history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191000" cy="4724400"/>
          </a:xfrm>
        </p:spPr>
        <p:txBody>
          <a:bodyPr>
            <a:normAutofit/>
          </a:bodyPr>
          <a:lstStyle/>
          <a:p>
            <a:r>
              <a:rPr lang="en-US" dirty="0"/>
              <a:t>Plums may have been one of the first fruits domesticated by humans</a:t>
            </a:r>
            <a:r>
              <a:rPr lang="en-US" dirty="0" smtClean="0"/>
              <a:t>.</a:t>
            </a:r>
            <a:endParaRPr lang="hr-HR" dirty="0" smtClean="0"/>
          </a:p>
          <a:p>
            <a:endParaRPr lang="hr-HR" dirty="0" smtClean="0"/>
          </a:p>
          <a:p>
            <a:r>
              <a:rPr lang="en-US" dirty="0"/>
              <a:t>Plum remains have been found in </a:t>
            </a:r>
            <a:r>
              <a:rPr lang="en-US" dirty="0" smtClean="0"/>
              <a:t>Neolithic</a:t>
            </a:r>
            <a:r>
              <a:rPr lang="hr-HR" dirty="0" smtClean="0"/>
              <a:t> </a:t>
            </a:r>
            <a:r>
              <a:rPr lang="en-US" dirty="0" smtClean="0"/>
              <a:t>age </a:t>
            </a:r>
            <a:r>
              <a:rPr lang="en-US" dirty="0"/>
              <a:t>archaeological sites along with olives, grapes and figs.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81043" y="2060848"/>
            <a:ext cx="4662957" cy="3240360"/>
          </a:xfrm>
        </p:spPr>
      </p:pic>
    </p:spTree>
    <p:extLst>
      <p:ext uri="{BB962C8B-B14F-4D97-AF65-F5344CB8AC3E}">
        <p14:creationId xmlns:p14="http://schemas.microsoft.com/office/powerpoint/2010/main" xmlns="" val="284543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Plum day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Plum Day is celebrated in some parts of Croatia, mostly in Slavonia. People usually make traditional plum dishes.</a:t>
            </a:r>
            <a:endParaRPr lang="hr-HR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1916832"/>
            <a:ext cx="4752528" cy="3600400"/>
          </a:xfrm>
        </p:spPr>
      </p:pic>
      <p:pic>
        <p:nvPicPr>
          <p:cNvPr id="6" name="Picture 2" descr="http://1.bp.blogspot.com/-sDPWsUEBLyI/T1jy_xfv6-I/AAAAAAAAAEo/hzSLezTV-hQ/s1600/slji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19349" cy="128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834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groklub.com/upload/slike/naslov/dani_%C5%A1ljiva_u_sira%C4%8D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098999">
            <a:off x="346600" y="663952"/>
            <a:ext cx="3685149" cy="245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kuvajza.me/wp-content/uploads/2013/08/20130826_090704-300x2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975983">
            <a:off x="5200584" y="3872591"/>
            <a:ext cx="3553125" cy="26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8" descr="data:image/jpeg;base64,/9j/4AAQSkZJRgABAQAAAQABAAD/2wCEAAkGBxMTEhQUEhQUFhQVFBQUFRcYFBUVFBQUFBQXFhQUFRQYHCggGBolHBQWITEhJSkrLi4uFx8zODMsNygtLisBCgoKDg0OGxAQGywkICQsLCwsNCwsLCwsLCwtLCwsLCwsLCwsLCwsLCwsLCwsLCwsLCwsLCwsLCwsLCwsLCwsLP/AABEIALcBEwMBIgACEQEDEQH/xAAcAAABBQEBAQAAAAAAAAAAAAAFAAMEBgcCAQj/xAA8EAABAwIEAwYDBgYCAgMAAAABAAIRAwQFEiExBkFREyJhcYGRBzKhQlKxweHwFCNicoLRkvEVshYXQ//EABoBAAIDAQEAAAAAAAAAAAAAAAIDAAEEBQb/xAArEQACAgEEAQMCBgMAAAAAAAAAAQIRAwQSITFBEyJRBWEUMnGBkdGhsfD/2gAMAwEAAhEDEQA/ANDoFOuqTsoLa2idZUXjEzY2OkKPV0ThqqLdVtFQDZHdcAmF0WoRUdDpXr8RhWpeALDTasKT24VTq4i522im2l0Tod1p2NdETLI2sE1e37WNJcYQupWLBKAYpeGqC2dF1cH06clukU8yXBYDibHNmQqvitwCTGyBVnuBygmAvWAu0ElaJfSE+UwPXHQ2SjWDYfPJBreg8O1Giu2BWxIC5Os088LpjsdS5J1nh4HJHbSgGqFWrZBA3QC/xCqDqSPBN0f06eX3PhF5M0YcIuxrMG5CfpvB2MrLbm5qHUOPupWD8TPpPAeZC6MvpkoK4uxCzJ8M0io8jYKOyq53JQcQ4ibTaHRIIkLnDLw1O8TAKTkxRjBNt/sFup9BCtYueIkD6qM3hyhM1JefE6ewU7tQAkwE7K8cYX7Y2/uDLI32x2hSYwQxoaPAAJ3MuadGN9U6AtihN/mf8A2cgL2F6kmKCRLEkkkiIJM3AOU5dDBTpKbzaqpK0U2VGhhxnXeVY8ItcjfNO/w4lSgIC5WhwtZHJ+An0eBcOGq7piAuSteaFwRaOIXq6hJZfTCsoLLlPC6Q+1cOa7qheevkNskvvgoVzeZlBrvgptz5R7AeRXNchC69yeaduaqiut3O5J+PC26RVHNO9dOmytPD4DyqnXpmmJK6sOI+zcuzptLOE05LgFtVwW3jCtkbAKqVHEBzKhcRcQmqqjUxFzTuu/CSS5M7Ts0OytRcPAb6noFb24bQt2SQJj1VT+FlVrw9xOs/gnOL8UIeRKkXXBdWcYriXfOUCE5bYy6kMzXeipT8VJKeZXzDdRqElTVhcro0PCeLGkk1N1LN62sZGyzy3giCpeHY4aTsp25FXGMY/oBK2Wm+uGDQESghrtLsp0P4rjEK32wq5dXeY5p1BV54px4JjdPk1WhampbR0EhSeFbuW5eY0QTgfHO0b2buYhHsAwx1O6cT8p1HmuJhxyleOfg159vDiW+2ttJKlgL1Ja4wUVSEpCSXJeE26uERdjySiuuFz2yuirJcrwuTHaJB6hVjrimSdV1KRCplDwHNelc0zougl8L2ryGj0rhdOK5S8rt0EjxJJJJp/BZmdHVO1AQNVGwuSiNa2JXmlHkeo2AbgyVHLSjb8PlR3WeU66LTFOXEURxrsHUbbM4DmSj9/Qp29HMd/wASo+GUgKknkgfHeI5nspzpuu39LwcuUlyIzSrhATFbsvBKrdcIvWoVH92m0n8FIZwhWcJcYXbasUmkV/tBCDX9PotDo8CNIkv180PxPhMMGjpVbG0A5IFcB4yaD3CdCifEd5nJdO6h2dgxrTrqPqhN5UdJHsgcWkWpDLqoTlG6I5oZVJBTlJ07oNwRY6N0uL9/dkboXQuANE+bwR1TN3AJYcNuc9Ag7wqtXrEPIO0o1SvQKWmhTdhw5WuoOXI37x0MeAQuSqrJ5CXBVd/btFOTqJ6ALerdwDQ47ws0wS3p2TIY3M/wG58SUepYhUqNmpoCNgdvCUiUlEJJsttfGmN+0ENueJG8iq1cVKTQZcS7oNh5lU/F+I2MJkknkwH/ANjySZzydxHQxbjQ7vicgmYDQO847D1TnDvEzLkPLXDK10DX/awvF8eq1oDjDBswaN9ep80R4QqOFQNc7Kwua92saN1CU8k1Lc3wOlgSh9z6AFVONqIXZ3Qe0OaZBGilsctqMROa9OscobHJ9hUISQV3KaaV2ChZQ60p0JuknEKSuw10eQlC9SU2osUJJJK6RDO8AtNASjzrcLnD6GVoCmspy4LyaVnRSSQ0yxAbJ35LPOLcWDHFrdYWicQ3XZ0nHoIWG49c5nkr1mj00cUKo52WblImWfEZa7c6qPeW9S8uWBn+R6BVqvVy6rTvhuGNtjWd8xl3+gtVJdCrDtpYUrWmAYJjnuhuK8QMiAQqVxVxU81XAHSdFUji7y6ZJRKaQLTZbsQxKoT3XEBMG7cR3nEoecQzNAA1Tf8AGAaHdG5Iqhu4cQ6ZUG7kiVLuhmbKF1nEBKbCogVa8rkVF5WpkHUIjhPDlzcEClScZ5xDfdIdjOBu1pZkTw/DnVHQwT16DzV+4Y+E5EOuXz/SNB6nmi2IYBbUA5nb9lJkgMJJb0BB2VZG4x4LgtzK/gWEAHK1na1Br/Qzxc7ZWqlReyHHLqNBy8wFWb3iahSHZ0O0LBIIkU2uPUxqfdBL/jG4e0MBbTYNBlaJ9XHUrPJRp23fyao4JvxSNCfdMpgvquaOepGirOJcZ0hIpgu35QPdUitcOeZcS49SdPdR+3a3X5j7MH+1cKj0v3fLD9FLt2TsSxyrUOpIaeQkD1PNDexc7b9F4bh1QzBMchoPdPW7XVHCm2CTplaYH+TyiavmTCU69sRtpa093vO68gnKF6GmXkkAzlB38z0UYWtZ7ixrCIMEQQBHUpXuFup769Y5KSjavwA5+DcOFOJ6FdjWtIaQAMqtbHL5iw29NJ4cCRGxB58lt/AHEn8VSgmXs3HOOqtTrhmeeJ9ouzCpFNyh0ypDCmCCa0rtpUcPAEkgDxTD8XoN3qs/5BC2kQK0ynkLt8Uou2qsP+QRNpnZVFphI9SSSRBCSSSUIAbYaBS6LdZUe1bopjF5XE+jdNlM46vwKVQTqJWPOfmJJWjfFCg5jsw+Vw18wssrXEaBet02VTgpHPnGnQPxmpyCsPDWOuZQNOeUKq3z5KatLssdpsUUnyCgtdVQ5xzdVHFZgcpdagHNlDnWBJ7oJ8gSqtl0g1Tu6caQhF9XzOkIrhnBt5WjLTLR1dp9FdcF+E40NxUJ8BoFbbZVIoVlcEjKAXE8gJKPYNwDd3JBLezZ1dvHktawvh+0thFNjZHh+aIuviNGgAKbiUVrCPhpa0YdW/mOH3tvQK0U3UqYikwCPCFGNUncptz1VsskVLhx3KC49gzro02tdSZGaXO0Mc5PPyRDOvHwQZjY7gEeoKCUVJUwoycXaM64m4bsrYgOvc7vtNp0w70mSAqVdPpyeyY6OReZJ8YGivuI4fe3Qc63tKZptJBfSptaTG+pOp8As4xHM0kOBB9j7JSpcJG2M+OXYqpJ3/T2UStpBjynb2Xgcd/xSaMxAJ5GJ5FWC5NhLD7A12TnAAMGT+DBv6opYWDKTszZc4bOOgHkEPwG5LXCkQ0gnfYz+atbLRaccIyVmaUmmN0MzjLiSSZJPMnmlitKlGV72tc5pyzzhEaVvpoqBjtnXdVeS15AcRzIB6SjytKO2uyoK3YNrCHEaGDGmxRrg3HXWdzTqN+UuDXjqCYKr72kEg6HmnbZpJAG/wCHisE4JxpmlSPqWjXa8BzPlIBHqJXl5fimBze75W9fE9AqfwZjI/hcz3h3Zt1PWOXvoimHh73dq5oe495wnQN5NB6BKnnePGk/zCFjUpv4J9KiX1P5xzOPyiCWtH9u3qpjrKiBMjXYCPfZQDVLmCq35soOn3XawPDdV1uJuDyZMzqIkD0GoCU3S93LZqjBS64LN/CsOktMrqhZupmabnMP9J09W7H1QSpcFzREAkgyCYkdZ1CseGVy5gPODm5wRt+/BZ3BrmJUo1wRcX4urUWhuRuf7/2SOuXkVV7viq4dqajj4N0H0XHHmLU216NMye6+o8DcNjK33P8A6lAG4tbuBa1zqZ5F8EH1Gy6+janjufZkyxqXAUdxPWn5n/8AIpIW1unI+I1B9V6uioRE8/BtzKacheyuXuXiUkkb+yBj+CtuaJYYnkehWK4n8M78PdkaxzZMHPH4rdm1yE4258AuzotTj27PIjLB3Z85j4WX7j3hTb/kT+SL4Z8IHyDVq+jRH4rarqq7kAgl9Uf1K3PIhSRX7TgK0pgZzmj7x/JE7extaWjGN9AFGe480muVeo2FtQT/AIz7rQFy6sTuVBzr3tVLISnPXGdRy9LOiRRJD02+omTUTRqKyiVnTd7Wim89GlM9omsRdNJ/9pVMJF04IY1thbxp/LzO5d4klxPqvnbjG7Fe7r1R8rqro8gYB+krSrbjunb4c+h3zXDKjKZ+z3wcpJ5RP0WNVqhiNY/0lKakuDTCFNtjQZJgJmoI0heZjMqa2OasjZEovLXBw3BB9irvi3E9BtJvZnM9zdY0y9Z8VRX6GE3UI1hFGTSdASimWzDcfa2A07iCDuT5rjHMZa3M1s54EHTKwnfTm5d8AYUyqata4a51KmzKAAIe6oC0iTtA1kcwFb8DwCxpnMWue/NIcSHnroDrz5fmkz1KxpxCjh3e4y+nZV3nMKVR3MnI4z6wu69CtTDpouYDv3TI9V9GYXYUHA9lDogHSCCdRI5KHjGCNj5QOsjeeSyfi3fMRjx/cxv4fXx7U0Se68h0HYlskD8/RbdhPIbZhHnKyHEeHuzxCm2kez7b5HcqdWe6Y6TGnSVa7PjQUKjre+YaNww5XAyabujmuE907+u6DVQlNrJj5AhJK4s74jv6tm7snU6oY1znUnF2uVxJIY9ogsn7JmFWrjGKtYEfzCTvBIB/4hv1JlaDTxu3qhp/iKZaDOTtGlpPi0lOXHE1hRHerUG84BYTp4N1OyU9Q262sZFOKqyoYHw3XrlsE02dTo4nnsrji94cNt8pPaOf8gnvOcOrd8uupVbx34w0Wgi1pmo/k4gsYD1j5j5QPNZ5dY5Xr1nVKmatVdpGzGjkwAbATMD1WvHieThpr/f8fArfTt8nVa9e+vUq1XFzngGSIgGIaByAA2RO0w9lXUkk7nofBCG4VcPdNQZQTJgD6TCueE4VSpkE1H7TJLcvu0brq4lGPFGabb5OrbCqbWgEvEDYEwEkQN+BpG3kUlprH8f4F3M1itVhR3XKj3Vwh9SvK8FubOnwgk+5XlG8112UCkV3lRQm4u0LnJPgPlgcELvLdOYXd65Tr+Sk39ZgHeMLu4dRGcLfBmeOV8Iql5QhDzVVquKIe3u6+Srt9h5YddExZV8hqD+BltVdZ15Sw2o75RoidngJd8zgCmLLH5J6cgbnXhqqxUeHqYnM4lV3EKGWrkYCr9fGu2RYZvpDbqqbNRGqXDjiJJKH/wDinmtkA0nVVPVY4dlxwSl0RRUTh1BHUEK11cLp06R7uoCpdvcy4jxKuOoUpbSPE1HciiYvZ5XOBHNV6pQhX3jGkGw46Ndz6HoVS7nLycPdK5i2jRGSlFAx9m8nQaJ1ls6OXuuX3IH2vZd2tfMSZT4Sti58EO+aBrzU3hPAHXlcMGjBq8jp0HiUIu62Y+6274Y4UKVqwxDnjM7rLtd/ZKz5NkL8gx5ZLxHDqNrbspNGUHaPAiJ+vugYLS0tEajUFsyOsHxRr4iODW09QHAnMJ+ydgefUqnUqj6kdk1zj1aO74y7ZcrfdmyPSDXD98+jW7rycwc0SZgxoN9tiB4aRK0Km91Wi11YZXwcw03kwfDSFTuHMLdTOd2ryPRo6A/mrDiGKMo0nPqODWtaZM7f7S9+50DNpsovHDiy6t8hGduap5BuUD6lCeO+L6d20MuaDXVGfLVpjJUZ4Zie83wI9lXb/iTt7ypXdIbGSmOjAdJ8efqm7qKuo9/1Xe0+nSxq+0Ype6XBXXuk8z0neF4ple0ynUSPAwu8Kss9QA7T6dT7Ju12A+Azwnwo64IqVe7S18HO8lfKdOlQZlosa3kXQJ/RQXVCxjWM5jSN/wBFFu3ZtC4gRBHKfL2WqMFEU3YnMdUJMwPPX0CkupMaNyRoBMj6BAxWdTduHbgRuPFS7S5DyCXEnYifoUcWimgm2np8w9ykpNGkMogmPNJMKLk+8LjCfoNJUO2YNyUXoO2ytLl4LY+kbLlLokW9AqXXe2m2PtO2TVJ9X7kJqlTNWv4N0TYY5Q8cvofgx8uUvAXwm0ytnmdVxjNoHtyonTENTDe87yXTnjSxrH8gLI3NzOcOsQxgAQ3G8ObVc0dCjztlCoNl8q80FtjjRMc3uczu0sWsaAOiE3GG5q4IJA5wUdrvgEqPYgnvFXmhFyjjiVCcknJjwoho2QmhZB1UuIGiK3j4aubKnAVZYKeRQ8LkkJuMW/kcq6BQLO2lxdCmXbth1TtFkBMcPUy/ZAqW2H6gTiq4yUiOqxqjjIFyde7qFevibjQY1wB1iAs3wng6tdU+0a8MBJjxS4ReTM5LwPdQxU/IcxfGberSdTfBBH1Wb41YCmQ6m7MxwkHp1BV5Z8Jbl2vbA/T815W4DuLdjm1aZdT3zN72U9Y3W/bK+TPGUUuDMg0lSB3GHqUSvbenSMA5nHQNG5KtHD3Ar6jO3rj+1nIAbyOZ+iZCDbBnNGf07Gq4ZmscWnQOg5T67LZeDeIYpsY8d5rWtdqNCBrziDqQUNrYawHXlsDqB4eSEX1MgzSOQjWRMnX29FWfSepCr5Ahm2ytmsO7Oo2cjTIn5QTrE8vBNMsWgawPRZFU4zv6Wmdh05s1I8wY+iEX/G99U0dWc0dGAM+o1+q5P4DKnTo0etF9GtY9xPb2gOdwzx3WCC8nX7PIeJgLI+J+KK16+DIZPdpt1E9T9537CiYJhFa9q5KQLj8z3HZo5ucSf+1qPD3DdO0pZmszXP3iAWjyM7+UALoaXQxhz2/n+hWTN4RnNjwpWID6o7JnVwLif8R+ZCP4Xwe54PZV2QOVVvYz/aczgVasXpGrTc8w2qDo1u3pyCqXZV80ZXbjr+C27HF9C4u12QuIMHuaIINMODdXObrA6lpAdH9UR4oE24NOmwjQlzzPgI0/fRXqjjxqXDadQZXMBZMw1wbu0jkdJHkqzj1k0hzqZ/lhziBEZddQff6hXJeUwW35CFhirxRDxBdm3OvgN+UqI3ES8EdAJ/AmUCNaGjK8xppGoPMQnaVQ6BpOo18T0QvIylEN2bMud7gYA9j1HsuLO9awmIk9dD6KDTLtImDuFJZg8hznPAAE7E6dfqq3vwFXyFaWLCBrT9TBXqHUTTDREkdYCSv1JEpH09TwumB8o9l1Tt2tOgCeoVZCi3zo1XIyOKipJGmO5vaTKgEbKDhNADM6IklNtuC5um+yIW7IEIoSWWal8FyTxxa+Tqu6AvLdmkrxwkp3YJiW6e59IV0qGLupAhdWrICjPOd8dFLqOyhLi903N9IOSpKJGvagJyqTQZACHWjS92Y9URr1co8VWGVt5JF5FVQRGuhmcApjRAUSybJJO6kXDoCLFxF5H5Bn2ojVLvOnovMTuhTpuceQT1vTgKtcd3BFFwbuGk+CvnHivywoLfOvBkfEmIG5uMvLN76q8YEyGtYNAANlRsEtiXOeRrMbc1pPDdvoE7TQ2qi9RKyz2FHREm0hGqatWQE/WqhrS5xAa0EknYAblaZMyozfHuGbWniIrua1rW0+0iJHaOJaO6NzEkD15J2reOqDLTYKbNBLt4/tboPddUpu67rhwhp0ptOkME5Z8SNT5wp/YEeI3/VcrUfUJRdY+Pv8m3Hpo17ij4vhNfdjmESNC0z7hyq91bVdZyzGsSCAPArW6tKRBHJU7i2xLQajNIHeHUc/ZHo/qcpTUMr78/2Bl0yq4mdXtNoEAyTvJ1+qrVwAHabI5jFKHE6/vog1Lu1Gno4HzgyurkdmSKo3ng3hsWlkwPEPcO0qdZcATPWBA9PEobc4jSc93Zy4t0EnuhGr3EnGgxpOrmSeo0kBZDUuezqPdnMkmBrsSnJ7AfzF2qXuUy7UnlyS/wDkNNoh51J+iqP/AJIvy6mNZUuvhGZmfONp1O3op6rfRNq8jPF5IuG1WEFndggDXmdR5wpOE021GXFGoDJLXtI1Bbzg9dRp0KjWlNvYljhIMxr9R0RHDrk06JMAHblqBoPNLvm2R9UUO5tHMcZAiTqNvLwXbao0nkib8PqOLnakuJMDxMx9V3acJ3D9gQsu8Mh06zRlIeQN3QJIjqAprOImt07zvQNHsFYcN+GFV8ZpVywf4Y02QXAT5KvU+CrRmFPE3QItjHkPzEpLeKfCFEADKNElN8iWg3g10HaKdiDJYfJVzh6WnXkVZ7h4y+ey5mF7sbTOjmjtyJoi4bbw0Tz1REnRN0GQF7MlaoJY4JGact0rOqbV5XdATijVG5neSOfthtXbBjy7Z1b0o1TN8/kpuwQ9jS95MGErMtsVBdsZB29zH7OnAUS+rHMA3dEaphqg2lHM4uO3LzQZYtVjiFB8ubJ1FsDx5pnPLuoTtcwE1ZN0kpsnco40LXTkSdgqLxqS6nULT/0OSut08BpHVVfiWxP8LVIOrmkeSDVStqK8DtNS5Z3wJY0m2dCaYz1Wl7u7MnqT7KzPt2kQABG0DZUfg7FqzKDGaPaJyzMxO0hXR14G089Xuaaglb1+VMyy7Y6IAk6Abqm8Q4z2zSGmKRcGM5doSdX/ANoAdHUweiD8V8YiqTTYYpD5+r/6fJVe+xbM1hOwe0geGo/NZsufhqJIL3I0LCcpEDfcqFjvEVG3BktfUGgYDsOro2Q7DbjPSdl1JYQAXHT81m2LYdcPe4BpOu+sfVcPHF5HTdI6UmkWr/7Jdnh9Bjmz/wDmSHjymQfLRWuq2nXt3VAIa+nm7xGZoLdjBInloVm3CvCFR1RtW6aRbtMkTBeQdBoZA6n9jReJMRY22rOaIHZuOnUtMAe6ZkhjjJKHYKbozJ/E1KqwUrlrsoaGNygQwCO8I2MfihVS0w7MHG6rMdILR2OaI1B0TJtpAkbDU9fBC72mDr4x9f8Apd+UL6k1/wB90YXNfCNCu8TpXFIC2qVX1GNaZaG03cwDDvEFBsfbTZQYawpm5dqRTGXKP69YJ8kBwSlUpnNyPuAf3t4KRc56z+/y2MRojjJVy239xX6DFlRqPhrRv6D3VqsqLKbCxxaXHfn5SOiFsa9re6S30G3moZpdkS99QSfGXGfDqjUqKfIZurbud7K1g+7vKVvTdUysHoOg6nx/VR7Fte5hlJjgzm9w1PiGrSOFuFezaMw15pU8l8Ip8EbAeHhAJCu1hhLWjYKXaWYA2RKlTS0gRmlbAclIbTTjWrsNRBJDWRJPQkpRdFLcOzqxOh/EK1UXCBJEwPqq3jLATI3jN7bprELvMGvpu2a0ET4QuMpelJ8WdaUfUSLXc3bG6Fw18U9RiBqszucXfzKbbxE9uzymLW+7c4gPScUmaZXu2A5cwnonqY0WYWeJ3NZ38lrnnqGyPV2wVow3Cr10GtUbTH3R33fTQe6dj1E5y3KFi54IRVOQeubts5QQSeQ5KTSZAQ2lgVMEEuqEgz80A+BA5ImxgGgELVjhPc5TSETcKqI3c0y4QI8V3SphogLtJMWOKlu8i9zqhuvSzCF0wQF6qLd1Lx19Wp0BULBElx/lDM0H5vXYSUnLPY98Y2+uBuKG/hui4ucHOhMYramrTNNkCQQSdgPzTFnaiiJqvD3xrAhv+z5n2UbEcWMQNB4JcY+1+pw3/JUpqMva7obtadCxpBjTne0fMY38ByVF4sx+pVnvEN68vRGrwF0l506f7VA4nvO0f2dP5RuRz8Ailkb76E22wUy4mehSe0kfvRE8OwkmNEdpYHpshTTLcqGuG8QOSJ6g+HVXFlxmaPT9lUx+DVKRzMEj7TRv5t/0iNpioiOfMHQjzG64epwzxTddM3Y8inHjssNS6a4EehCoXGt4GUzQaZzGTB2aNh7x9U/i3EVOlmgyTqQCJ/RZxieLPrVCTudgOQ5ABa9Bgk5b5LgrLJJUmPVbiABuR4ob2hLgANjOnXxRvCOF69c/KWg841/RaFgPADWAS1drfZhlSM8s7Gs7YFSauCXB0DT7LbLLhljR8v0RahgjB9keyHkCzB7Dgi7qnV1QDpJAVywH4YMaQ6oMx8dfxWr0bBo5KSyiArpvslsr+GcPU6QAa0BGaVqApYavYRJE2jbaQXeVdJK6Co8hKF0vFZKPEl6koQquLtywTsZB9VUTcw/uiQJjlokkuRrVtycHX0nux8hKjwzc3YBOSjTP2tHvd5AHT1IVjwngi1owXB1Z/WoZHowd33BSSW/Dp8aim1b+5hy5pt10ixsYAIaAANgBA9gukklqECSSSVMh5KRSSQXbosarV2t3Q25xQ8tAvEkvLJp0gWC6tcuUOvUDdSkkkeLLSAWJV3PBjRu3iSeSi2PDwmXRJ/cJJKpdJFNFhtMKa0bKfSsgkkmQigDp+HTsgeL8LVKwgNpn+6DHukkmbEy0Aqfwje8y97QOjdPwVmwX4Y29DkCeZjX3SSRLGgmWq1wKkwaAKey1aNgkkj2olDmQL3KvElCqOoShJJWWewlCSShBJJJKEEvEklCCSSSUIf/Z"/>
          <p:cNvSpPr>
            <a:spLocks noChangeAspect="1" noChangeArrowheads="1"/>
          </p:cNvSpPr>
          <p:nvPr/>
        </p:nvSpPr>
        <p:spPr bwMode="auto">
          <a:xfrm>
            <a:off x="155575" y="-18288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" name="AutoShape 10" descr="data:image/jpeg;base64,/9j/4AAQSkZJRgABAQAAAQABAAD/2wCEAAkGBxMTEhQUEhQUFhQVFBQUFRcYFBUVFBQUFBQXFhQUFRQYHCggGBolHBQWITEhJSkrLi4uFx8zODMsNygtLisBCgoKDg0OGxAQGywkICQsLCwsNCwsLCwsLCwtLCwsLCwsLCwsLCwsLCwsLCwsLCwsLCwsLCwsLCwsLCwsLCwsLP/AABEIALcBEwMBIgACEQEDEQH/xAAcAAABBQEBAQAAAAAAAAAAAAAFAAMEBgcCAQj/xAA8EAABAwIEAwYDBgYCAgMAAAABAAIRAwQFEiExBkFREyJhcYGRBzKhQlKxweHwFCNicoLRkvEVshYXQ//EABoBAAIDAQEAAAAAAAAAAAAAAAIDAAEEBQb/xAArEQACAgEEAQMCBgMAAAAAAAAAAQIRAwQSITFBEyJRBWEUMnGBkdGhsfD/2gAMAwEAAhEDEQA/ANDoFOuqTsoLa2idZUXjEzY2OkKPV0ThqqLdVtFQDZHdcAmF0WoRUdDpXr8RhWpeALDTasKT24VTq4i522im2l0Tod1p2NdETLI2sE1e37WNJcYQupWLBKAYpeGqC2dF1cH06clukU8yXBYDibHNmQqvitwCTGyBVnuBygmAvWAu0ElaJfSE+UwPXHQ2SjWDYfPJBreg8O1Giu2BWxIC5Os088LpjsdS5J1nh4HJHbSgGqFWrZBA3QC/xCqDqSPBN0f06eX3PhF5M0YcIuxrMG5CfpvB2MrLbm5qHUOPupWD8TPpPAeZC6MvpkoK4uxCzJ8M0io8jYKOyq53JQcQ4ibTaHRIIkLnDLw1O8TAKTkxRjBNt/sFup9BCtYueIkD6qM3hyhM1JefE6ewU7tQAkwE7K8cYX7Y2/uDLI32x2hSYwQxoaPAAJ3MuadGN9U6AtihN/mf8A2cgL2F6kmKCRLEkkkiIJM3AOU5dDBTpKbzaqpK0U2VGhhxnXeVY8ItcjfNO/w4lSgIC5WhwtZHJ+An0eBcOGq7piAuSteaFwRaOIXq6hJZfTCsoLLlPC6Q+1cOa7qheevkNskvvgoVzeZlBrvgptz5R7AeRXNchC69yeaduaqiut3O5J+PC26RVHNO9dOmytPD4DyqnXpmmJK6sOI+zcuzptLOE05LgFtVwW3jCtkbAKqVHEBzKhcRcQmqqjUxFzTuu/CSS5M7Ts0OytRcPAb6noFb24bQt2SQJj1VT+FlVrw9xOs/gnOL8UIeRKkXXBdWcYriXfOUCE5bYy6kMzXeipT8VJKeZXzDdRqElTVhcro0PCeLGkk1N1LN62sZGyzy3giCpeHY4aTsp25FXGMY/oBK2Wm+uGDQESghrtLsp0P4rjEK32wq5dXeY5p1BV54px4JjdPk1WhampbR0EhSeFbuW5eY0QTgfHO0b2buYhHsAwx1O6cT8p1HmuJhxyleOfg159vDiW+2ttJKlgL1Ja4wUVSEpCSXJeE26uERdjySiuuFz2yuirJcrwuTHaJB6hVjrimSdV1KRCplDwHNelc0zougl8L2ryGj0rhdOK5S8rt0EjxJJJJp/BZmdHVO1AQNVGwuSiNa2JXmlHkeo2AbgyVHLSjb8PlR3WeU66LTFOXEURxrsHUbbM4DmSj9/Qp29HMd/wASo+GUgKknkgfHeI5nspzpuu39LwcuUlyIzSrhATFbsvBKrdcIvWoVH92m0n8FIZwhWcJcYXbasUmkV/tBCDX9PotDo8CNIkv180PxPhMMGjpVbG0A5IFcB4yaD3CdCifEd5nJdO6h2dgxrTrqPqhN5UdJHsgcWkWpDLqoTlG6I5oZVJBTlJ07oNwRY6N0uL9/dkboXQuANE+bwR1TN3AJYcNuc9Ag7wqtXrEPIO0o1SvQKWmhTdhw5WuoOXI37x0MeAQuSqrJ5CXBVd/btFOTqJ6ALerdwDQ47ws0wS3p2TIY3M/wG58SUepYhUqNmpoCNgdvCUiUlEJJsttfGmN+0ENueJG8iq1cVKTQZcS7oNh5lU/F+I2MJkknkwH/ANjySZzydxHQxbjQ7vicgmYDQO847D1TnDvEzLkPLXDK10DX/awvF8eq1oDjDBswaN9ep80R4QqOFQNc7Kwua92saN1CU8k1Lc3wOlgSh9z6AFVONqIXZ3Qe0OaZBGilsctqMROa9OscobHJ9hUISQV3KaaV2ChZQ60p0JuknEKSuw10eQlC9SU2osUJJJK6RDO8AtNASjzrcLnD6GVoCmspy4LyaVnRSSQ0yxAbJ35LPOLcWDHFrdYWicQ3XZ0nHoIWG49c5nkr1mj00cUKo52WblImWfEZa7c6qPeW9S8uWBn+R6BVqvVy6rTvhuGNtjWd8xl3+gtVJdCrDtpYUrWmAYJjnuhuK8QMiAQqVxVxU81XAHSdFUji7y6ZJRKaQLTZbsQxKoT3XEBMG7cR3nEoecQzNAA1Tf8AGAaHdG5Iqhu4cQ6ZUG7kiVLuhmbKF1nEBKbCogVa8rkVF5WpkHUIjhPDlzcEClScZ5xDfdIdjOBu1pZkTw/DnVHQwT16DzV+4Y+E5EOuXz/SNB6nmi2IYBbUA5nb9lJkgMJJb0BB2VZG4x4LgtzK/gWEAHK1na1Br/Qzxc7ZWqlReyHHLqNBy8wFWb3iahSHZ0O0LBIIkU2uPUxqfdBL/jG4e0MBbTYNBlaJ9XHUrPJRp23fyao4JvxSNCfdMpgvquaOepGirOJcZ0hIpgu35QPdUitcOeZcS49SdPdR+3a3X5j7MH+1cKj0v3fLD9FLt2TsSxyrUOpIaeQkD1PNDexc7b9F4bh1QzBMchoPdPW7XVHCm2CTplaYH+TyiavmTCU69sRtpa093vO68gnKF6GmXkkAzlB38z0UYWtZ7ixrCIMEQQBHUpXuFup769Y5KSjavwA5+DcOFOJ6FdjWtIaQAMqtbHL5iw29NJ4cCRGxB58lt/AHEn8VSgmXs3HOOqtTrhmeeJ9ouzCpFNyh0ypDCmCCa0rtpUcPAEkgDxTD8XoN3qs/5BC2kQK0ynkLt8Uou2qsP+QRNpnZVFphI9SSSRBCSSSUIAbYaBS6LdZUe1bopjF5XE+jdNlM46vwKVQTqJWPOfmJJWjfFCg5jsw+Vw18wssrXEaBet02VTgpHPnGnQPxmpyCsPDWOuZQNOeUKq3z5KatLssdpsUUnyCgtdVQ5xzdVHFZgcpdagHNlDnWBJ7oJ8gSqtl0g1Tu6caQhF9XzOkIrhnBt5WjLTLR1dp9FdcF+E40NxUJ8BoFbbZVIoVlcEjKAXE8gJKPYNwDd3JBLezZ1dvHktawvh+0thFNjZHh+aIuviNGgAKbiUVrCPhpa0YdW/mOH3tvQK0U3UqYikwCPCFGNUncptz1VsskVLhx3KC49gzro02tdSZGaXO0Mc5PPyRDOvHwQZjY7gEeoKCUVJUwoycXaM64m4bsrYgOvc7vtNp0w70mSAqVdPpyeyY6OReZJ8YGivuI4fe3Qc63tKZptJBfSptaTG+pOp8As4xHM0kOBB9j7JSpcJG2M+OXYqpJ3/T2UStpBjynb2Xgcd/xSaMxAJ5GJ5FWC5NhLD7A12TnAAMGT+DBv6opYWDKTszZc4bOOgHkEPwG5LXCkQ0gnfYz+atbLRaccIyVmaUmmN0MzjLiSSZJPMnmlitKlGV72tc5pyzzhEaVvpoqBjtnXdVeS15AcRzIB6SjytKO2uyoK3YNrCHEaGDGmxRrg3HXWdzTqN+UuDXjqCYKr72kEg6HmnbZpJAG/wCHisE4JxpmlSPqWjXa8BzPlIBHqJXl5fimBze75W9fE9AqfwZjI/hcz3h3Zt1PWOXvoimHh73dq5oe495wnQN5NB6BKnnePGk/zCFjUpv4J9KiX1P5xzOPyiCWtH9u3qpjrKiBMjXYCPfZQDVLmCq35soOn3XawPDdV1uJuDyZMzqIkD0GoCU3S93LZqjBS64LN/CsOktMrqhZupmabnMP9J09W7H1QSpcFzREAkgyCYkdZ1CseGVy5gPODm5wRt+/BZ3BrmJUo1wRcX4urUWhuRuf7/2SOuXkVV7viq4dqajj4N0H0XHHmLU216NMye6+o8DcNjK33P8A6lAG4tbuBa1zqZ5F8EH1Gy6+janjufZkyxqXAUdxPWn5n/8AIpIW1unI+I1B9V6uioRE8/BtzKacheyuXuXiUkkb+yBj+CtuaJYYnkehWK4n8M78PdkaxzZMHPH4rdm1yE4258AuzotTj27PIjLB3Z85j4WX7j3hTb/kT+SL4Z8IHyDVq+jRH4rarqq7kAgl9Uf1K3PIhSRX7TgK0pgZzmj7x/JE7extaWjGN9AFGe480muVeo2FtQT/AIz7rQFy6sTuVBzr3tVLISnPXGdRy9LOiRRJD02+omTUTRqKyiVnTd7Wim89GlM9omsRdNJ/9pVMJF04IY1thbxp/LzO5d4klxPqvnbjG7Fe7r1R8rqro8gYB+krSrbjunb4c+h3zXDKjKZ+z3wcpJ5RP0WNVqhiNY/0lKakuDTCFNtjQZJgJmoI0heZjMqa2OasjZEovLXBw3BB9irvi3E9BtJvZnM9zdY0y9Z8VRX6GE3UI1hFGTSdASimWzDcfa2A07iCDuT5rjHMZa3M1s54EHTKwnfTm5d8AYUyqata4a51KmzKAAIe6oC0iTtA1kcwFb8DwCxpnMWue/NIcSHnroDrz5fmkz1KxpxCjh3e4y+nZV3nMKVR3MnI4z6wu69CtTDpouYDv3TI9V9GYXYUHA9lDogHSCCdRI5KHjGCNj5QOsjeeSyfi3fMRjx/cxv4fXx7U0Se68h0HYlskD8/RbdhPIbZhHnKyHEeHuzxCm2kez7b5HcqdWe6Y6TGnSVa7PjQUKjre+YaNww5XAyabujmuE907+u6DVQlNrJj5AhJK4s74jv6tm7snU6oY1znUnF2uVxJIY9ogsn7JmFWrjGKtYEfzCTvBIB/4hv1JlaDTxu3qhp/iKZaDOTtGlpPi0lOXHE1hRHerUG84BYTp4N1OyU9Q262sZFOKqyoYHw3XrlsE02dTo4nnsrji94cNt8pPaOf8gnvOcOrd8uupVbx34w0Wgi1pmo/k4gsYD1j5j5QPNZ5dY5Xr1nVKmatVdpGzGjkwAbATMD1WvHieThpr/f8fArfTt8nVa9e+vUq1XFzngGSIgGIaByAA2RO0w9lXUkk7nofBCG4VcPdNQZQTJgD6TCueE4VSpkE1H7TJLcvu0brq4lGPFGabb5OrbCqbWgEvEDYEwEkQN+BpG3kUlprH8f4F3M1itVhR3XKj3Vwh9SvK8FubOnwgk+5XlG8112UCkV3lRQm4u0LnJPgPlgcELvLdOYXd65Tr+Sk39ZgHeMLu4dRGcLfBmeOV8Iql5QhDzVVquKIe3u6+Srt9h5YddExZV8hqD+BltVdZ15Sw2o75RoidngJd8zgCmLLH5J6cgbnXhqqxUeHqYnM4lV3EKGWrkYCr9fGu2RYZvpDbqqbNRGqXDjiJJKH/wDinmtkA0nVVPVY4dlxwSl0RRUTh1BHUEK11cLp06R7uoCpdvcy4jxKuOoUpbSPE1HciiYvZ5XOBHNV6pQhX3jGkGw46Ndz6HoVS7nLycPdK5i2jRGSlFAx9m8nQaJ1ls6OXuuX3IH2vZd2tfMSZT4Sti58EO+aBrzU3hPAHXlcMGjBq8jp0HiUIu62Y+6274Y4UKVqwxDnjM7rLtd/ZKz5NkL8gx5ZLxHDqNrbspNGUHaPAiJ+vugYLS0tEajUFsyOsHxRr4iODW09QHAnMJ+ydgefUqnUqj6kdk1zj1aO74y7ZcrfdmyPSDXD98+jW7rycwc0SZgxoN9tiB4aRK0Km91Wi11YZXwcw03kwfDSFTuHMLdTOd2ryPRo6A/mrDiGKMo0nPqODWtaZM7f7S9+50DNpsovHDiy6t8hGduap5BuUD6lCeO+L6d20MuaDXVGfLVpjJUZ4Zie83wI9lXb/iTt7ypXdIbGSmOjAdJ8efqm7qKuo9/1Xe0+nSxq+0Ype6XBXXuk8z0neF4ple0ynUSPAwu8Kss9QA7T6dT7Ju12A+Azwnwo64IqVe7S18HO8lfKdOlQZlosa3kXQJ/RQXVCxjWM5jSN/wBFFu3ZtC4gRBHKfL2WqMFEU3YnMdUJMwPPX0CkupMaNyRoBMj6BAxWdTduHbgRuPFS7S5DyCXEnYifoUcWimgm2np8w9ykpNGkMogmPNJMKLk+8LjCfoNJUO2YNyUXoO2ytLl4LY+kbLlLokW9AqXXe2m2PtO2TVJ9X7kJqlTNWv4N0TYY5Q8cvofgx8uUvAXwm0ytnmdVxjNoHtyonTENTDe87yXTnjSxrH8gLI3NzOcOsQxgAQ3G8ObVc0dCjztlCoNl8q80FtjjRMc3uczu0sWsaAOiE3GG5q4IJA5wUdrvgEqPYgnvFXmhFyjjiVCcknJjwoho2QmhZB1UuIGiK3j4aubKnAVZYKeRQ8LkkJuMW/kcq6BQLO2lxdCmXbth1TtFkBMcPUy/ZAqW2H6gTiq4yUiOqxqjjIFyde7qFevibjQY1wB1iAs3wng6tdU+0a8MBJjxS4ReTM5LwPdQxU/IcxfGberSdTfBBH1Wb41YCmQ6m7MxwkHp1BV5Z8Jbl2vbA/T815W4DuLdjm1aZdT3zN72U9Y3W/bK+TPGUUuDMg0lSB3GHqUSvbenSMA5nHQNG5KtHD3Ar6jO3rj+1nIAbyOZ+iZCDbBnNGf07Gq4ZmscWnQOg5T67LZeDeIYpsY8d5rWtdqNCBrziDqQUNrYawHXlsDqB4eSEX1MgzSOQjWRMnX29FWfSepCr5Ahm2ytmsO7Oo2cjTIn5QTrE8vBNMsWgawPRZFU4zv6Wmdh05s1I8wY+iEX/G99U0dWc0dGAM+o1+q5P4DKnTo0etF9GtY9xPb2gOdwzx3WCC8nX7PIeJgLI+J+KK16+DIZPdpt1E9T9537CiYJhFa9q5KQLj8z3HZo5ucSf+1qPD3DdO0pZmszXP3iAWjyM7+UALoaXQxhz2/n+hWTN4RnNjwpWID6o7JnVwLif8R+ZCP4Xwe54PZV2QOVVvYz/aczgVasXpGrTc8w2qDo1u3pyCqXZV80ZXbjr+C27HF9C4u12QuIMHuaIINMODdXObrA6lpAdH9UR4oE24NOmwjQlzzPgI0/fRXqjjxqXDadQZXMBZMw1wbu0jkdJHkqzj1k0hzqZ/lhziBEZddQff6hXJeUwW35CFhirxRDxBdm3OvgN+UqI3ES8EdAJ/AmUCNaGjK8xppGoPMQnaVQ6BpOo18T0QvIylEN2bMud7gYA9j1HsuLO9awmIk9dD6KDTLtImDuFJZg8hznPAAE7E6dfqq3vwFXyFaWLCBrT9TBXqHUTTDREkdYCSv1JEpH09TwumB8o9l1Tt2tOgCeoVZCi3zo1XIyOKipJGmO5vaTKgEbKDhNADM6IklNtuC5um+yIW7IEIoSWWal8FyTxxa+Tqu6AvLdmkrxwkp3YJiW6e59IV0qGLupAhdWrICjPOd8dFLqOyhLi903N9IOSpKJGvagJyqTQZACHWjS92Y9URr1co8VWGVt5JF5FVQRGuhmcApjRAUSybJJO6kXDoCLFxF5H5Bn2ojVLvOnovMTuhTpuceQT1vTgKtcd3BFFwbuGk+CvnHivywoLfOvBkfEmIG5uMvLN76q8YEyGtYNAANlRsEtiXOeRrMbc1pPDdvoE7TQ2qi9RKyz2FHREm0hGqatWQE/WqhrS5xAa0EknYAblaZMyozfHuGbWniIrua1rW0+0iJHaOJaO6NzEkD15J2reOqDLTYKbNBLt4/tboPddUpu67rhwhp0ptOkME5Z8SNT5wp/YEeI3/VcrUfUJRdY+Pv8m3Hpo17ij4vhNfdjmESNC0z7hyq91bVdZyzGsSCAPArW6tKRBHJU7i2xLQajNIHeHUc/ZHo/qcpTUMr78/2Bl0yq4mdXtNoEAyTvJ1+qrVwAHabI5jFKHE6/vog1Lu1Gno4HzgyurkdmSKo3ng3hsWlkwPEPcO0qdZcATPWBA9PEobc4jSc93Zy4t0EnuhGr3EnGgxpOrmSeo0kBZDUuezqPdnMkmBrsSnJ7AfzF2qXuUy7UnlyS/wDkNNoh51J+iqP/AJIvy6mNZUuvhGZmfONp1O3op6rfRNq8jPF5IuG1WEFndggDXmdR5wpOE021GXFGoDJLXtI1Bbzg9dRp0KjWlNvYljhIMxr9R0RHDrk06JMAHblqBoPNLvm2R9UUO5tHMcZAiTqNvLwXbao0nkib8PqOLnakuJMDxMx9V3acJ3D9gQsu8Mh06zRlIeQN3QJIjqAprOImt07zvQNHsFYcN+GFV8ZpVywf4Y02QXAT5KvU+CrRmFPE3QItjHkPzEpLeKfCFEADKNElN8iWg3g10HaKdiDJYfJVzh6WnXkVZ7h4y+ey5mF7sbTOjmjtyJoi4bbw0Tz1REnRN0GQF7MlaoJY4JGact0rOqbV5XdATijVG5neSOfthtXbBjy7Z1b0o1TN8/kpuwQ9jS95MGErMtsVBdsZB29zH7OnAUS+rHMA3dEaphqg2lHM4uO3LzQZYtVjiFB8ubJ1FsDx5pnPLuoTtcwE1ZN0kpsnco40LXTkSdgqLxqS6nULT/0OSut08BpHVVfiWxP8LVIOrmkeSDVStqK8DtNS5Z3wJY0m2dCaYz1Wl7u7MnqT7KzPt2kQABG0DZUfg7FqzKDGaPaJyzMxO0hXR14G089Xuaaglb1+VMyy7Y6IAk6Abqm8Q4z2zSGmKRcGM5doSdX/ANoAdHUweiD8V8YiqTTYYpD5+r/6fJVe+xbM1hOwe0geGo/NZsufhqJIL3I0LCcpEDfcqFjvEVG3BktfUGgYDsOro2Q7DbjPSdl1JYQAXHT81m2LYdcPe4BpOu+sfVcPHF5HTdI6UmkWr/7Jdnh9Bjmz/wDmSHjymQfLRWuq2nXt3VAIa+nm7xGZoLdjBInloVm3CvCFR1RtW6aRbtMkTBeQdBoZA6n9jReJMRY22rOaIHZuOnUtMAe6ZkhjjJKHYKbozJ/E1KqwUrlrsoaGNygQwCO8I2MfihVS0w7MHG6rMdILR2OaI1B0TJtpAkbDU9fBC72mDr4x9f8Apd+UL6k1/wB90YXNfCNCu8TpXFIC2qVX1GNaZaG03cwDDvEFBsfbTZQYawpm5dqRTGXKP69YJ8kBwSlUpnNyPuAf3t4KRc56z+/y2MRojjJVy239xX6DFlRqPhrRv6D3VqsqLKbCxxaXHfn5SOiFsa9re6S30G3moZpdkS99QSfGXGfDqjUqKfIZurbud7K1g+7vKVvTdUysHoOg6nx/VR7Fte5hlJjgzm9w1PiGrSOFuFezaMw15pU8l8Ip8EbAeHhAJCu1hhLWjYKXaWYA2RKlTS0gRmlbAclIbTTjWrsNRBJDWRJPQkpRdFLcOzqxOh/EK1UXCBJEwPqq3jLATI3jN7bprELvMGvpu2a0ET4QuMpelJ8WdaUfUSLXc3bG6Fw18U9RiBqszucXfzKbbxE9uzymLW+7c4gPScUmaZXu2A5cwnonqY0WYWeJ3NZ38lrnnqGyPV2wVow3Cr10GtUbTH3R33fTQe6dj1E5y3KFi54IRVOQeubts5QQSeQ5KTSZAQ2lgVMEEuqEgz80A+BA5ImxgGgELVjhPc5TSETcKqI3c0y4QI8V3SphogLtJMWOKlu8i9zqhuvSzCF0wQF6qLd1Lx19Wp0BULBElx/lDM0H5vXYSUnLPY98Y2+uBuKG/hui4ucHOhMYramrTNNkCQQSdgPzTFnaiiJqvD3xrAhv+z5n2UbEcWMQNB4JcY+1+pw3/JUpqMva7obtadCxpBjTne0fMY38ByVF4sx+pVnvEN68vRGrwF0l506f7VA4nvO0f2dP5RuRz8Ailkb76E22wUy4mehSe0kfvRE8OwkmNEdpYHpshTTLcqGuG8QOSJ6g+HVXFlxmaPT9lUx+DVKRzMEj7TRv5t/0iNpioiOfMHQjzG64epwzxTddM3Y8inHjssNS6a4EehCoXGt4GUzQaZzGTB2aNh7x9U/i3EVOlmgyTqQCJ/RZxieLPrVCTudgOQ5ABa9Bgk5b5LgrLJJUmPVbiABuR4ob2hLgANjOnXxRvCOF69c/KWg841/RaFgPADWAS1drfZhlSM8s7Gs7YFSauCXB0DT7LbLLhljR8v0RahgjB9keyHkCzB7Dgi7qnV1QDpJAVywH4YMaQ6oMx8dfxWr0bBo5KSyiArpvslsr+GcPU6QAa0BGaVqApYavYRJE2jbaQXeVdJK6Co8hKF0vFZKPEl6koQquLtywTsZB9VUTcw/uiQJjlokkuRrVtycHX0nux8hKjwzc3YBOSjTP2tHvd5AHT1IVjwngi1owXB1Z/WoZHowd33BSSW/Dp8aim1b+5hy5pt10ixsYAIaAANgBA9gukklqECSSSVMh5KRSSQXbosarV2t3Q25xQ8tAvEkvLJp0gWC6tcuUOvUDdSkkkeLLSAWJV3PBjRu3iSeSi2PDwmXRJ/cJJKpdJFNFhtMKa0bKfSsgkkmQigDp+HTsgeL8LVKwgNpn+6DHukkmbEy0Aqfwje8y97QOjdPwVmwX4Y29DkCeZjX3SSRLGgmWq1wKkwaAKey1aNgkkj2olDmQL3KvElCqOoShJJWWewlCSShBJJJKEEvEklCCSSSUIf/Z"/>
          <p:cNvSpPr>
            <a:spLocks noChangeAspect="1" noChangeArrowheads="1"/>
          </p:cNvSpPr>
          <p:nvPr/>
        </p:nvSpPr>
        <p:spPr bwMode="auto">
          <a:xfrm>
            <a:off x="307975" y="-16764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060" name="Picture 12" descr="http://www.gastronomija.hr/wp-content/uploads/2012/10/pekmez-od-sljiv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74815">
            <a:off x="4705834" y="586532"/>
            <a:ext cx="3955353" cy="263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4" descr="data:image/jpeg;base64,/9j/4AAQSkZJRgABAQAAAQABAAD/2wCEAAkGBxQSEhUUERQUFBQUGBUWFBUUFRcaFBQVFxUXFxgYFBQYHCggGBolHBQVITEhJSsrLy4uFx8zODMtNyguLisBCgoKDg0OGhAQGiwkICQsLCwvLCwsLCwsLCwsLCwsLCwsLCwsLiwsLCwsLCwsLCwsLCwsLCwsLCwsLCwsLC0sLP/AABEIARMAtwMBIgACEQEDEQH/xAAcAAEAAQUBAQAAAAAAAAAAAAAAAQIDBAUGBwj/xABMEAABAwEEBgUIBgULBAMAAAABAAIRAwQSITEFBhNBUWEicYGRoQcyQlKSscHRFCNictLwFSQzosIWJUNTgoOTsrPh8TREdJQXVGP/xAAYAQEAAwEAAAAAAAAAAAAAAAAAAQIDBP/EACMRAQEAAgICAgMAAwAAAAAAAAABAhESMQMhE1EiQWEyUoH/2gAMAwEAAhEDEQA/APZg1VgKQFUAggBVQkKUEQphSiCFKIgIiICIiAiIgKFKIIRSiClFUoQUkKkhVqIQWi1FWQpQVQpRSghSiICIiAiIgLE0rpOlZqTqtd7adNubncTkBxJ4LLXBeWw/zYedWl7yfgpxm7Imdsv/AOTtHxO1PVdg9xMrGf5WdHgxeqnqp/7r56lCV0/Ditxj6Fb5WdHn0qw66R+BXUaB09QtlPaWd94Aw4EEOaftNOIXypROK9t8hbvqrSPtUvEP+Sp5PHjJuIsj1FERYKiIiAiIghIUqEEKFUiApUKUBERAREQEREBcB5bmzo3cPrqUz1O+MLv1595cT/Nn99R97lbD/KJnbwJzQM3NHLH5KgY5K1aj0j+dymhl2rtaMqjRdw8V7R5CWnZ2l3ok02gyM2h5OH9oLyGzUxG/vPzXsXkFH6pWO81fcxvzWPkv4q16eiIuZQREQEREBQVKhAREQSiIgIiICIiAiIgLhfLLYKtfR4p0WGo81qRutiYF4nMrulpNbmONCKZh5JDTMQ4sfBndjCmdj5yrak2+TFlq97OH3lVR1Lt8Y2Wpn9j8S9Xr2C23mXakhr2Fzi8i+y9Zy4XYPo064if6VTY9H24UqzalW89zaYpODiC0te69JjMtuY7zPALb5Ktt5zZdUbaBjZqmX2fxL0/yK6MrWezVmV6bqbjUkB0Yi40TgTvB7lYp6PtwBmqJNINm+TFTodOCOAdlvK6nU+jVaKm2deJcXDGbrTiG9mXYqZZWxDo0RFmgREQEREBQpRBCIiCUREBERAREQEREBcb5VhU+hN2NMVX7anDXTEQ6T0XNOHWuyXI+VC0Op2MPYx77tWkXBk3mtxBcMN078NxzUzsePV224OcBYqWHOqDHIfSBORU0m265f+g07ucg1jh1fSMFcfrCWhrLJY3uptOF9pIbvmm1gIbUGHTMnDJZNi0jdftTZLa6vcDNo6n0zBwJq5l1wlhfEwGnMLo/401VNKlbYI+h0ph0ftI/116J5IhW2Nbb0m0XbTBrb2IuMxN57jnIz3BcAzSVWoyo20WOuGOa8EU2ul7XNI+uDgBUf6QeYg4r0TyV2w1aVU7J1JgcBTD8yy40A4YASCAB6pWeXStjukRFkqIiICIiAiIggopRAREQEREBERARFj26u5jC5jDUI9EOa3Df0nEBBkLidZ9Z7LXZVs9GsKlRn7RjCRIktc1r4guHASRguC1u8tFRx2Vjohge1zKhrYvDjLehs3Rhx4rSaD1IYxtnqWyoXstFOm9jaV5tSiX7niOMjD1d0p5NYS3JGN5X8Xo2qGj3Os7Tta1MbmC4B5oxILCZz35ALobPo0tzr13cnGl/DTBXGM8n9Np+o0ja6eUN2rXDskA7ldGotpHmaWrjjeY13je4rDnP1Y11XTWvRUyTaLQ0eqHsDe3oT4rA8mj2UmmjJYWmphUd0ny5kOAPd2GFz9q1RtTBe/TADh/WUKUdoLivMNZLZaKNd9N1cVSHMdtmNLb8EOaW+rDscMAW4KcMuWWtxXL1N+31ai+e9TfKxXsjBStIdWpAkNqOl1RuMkOeTiBOG8d0ev2DXOg8AuDmSAQc2kHgcz3La+lcZynp0qLHstup1P2b2u5A492ayEBERAREQEREBERAREQEREBUvYCCDiCCCORzVRK11o0iCbrMcJniPs8VGWUx7TJtx9m8mdgs9q+kAOeRJZRdBph59I4SYxgHjyC31Ox05DnU6ctEN6IwEQAJ3Qr4pxO+c+EqKVO6I/I5Ln8nkufa+OEx6R9GZM3Gz90fJVik0ZAdwRTCy9LmybwHcFqdM6qWS1vpvr0WvNKbmYbBiQ9oIDxIGBlbVQ+SCJIkESMxzB4qZddFjiNIaBs9R2zbSpikKYaGNbdbGQMDGejnmrlk0WabBTptaGMAa0EuOAyxOPfwW5ZQAqPjJtxvcCf4lrNaNKizMaYJc4kNxMCM5GRzAg8VvjuzSP2tPsLhiABGVwkHuOCy7Jp200jAftAPQqDGMMjmc+QXF2jT9Q3i6s+8D0GNF2W9gievvXR6FcbRSDnObUHovGD2O3te05HmFbWlrudutsOudJxDazXUnHecWd4XSseCAQZBEgjeDkvLdI2YhmOJlgnj02r1CzMhjRwa0dwVsbtnnJOlxERWZiKEQSiIgIiICpq1A0EuMAZlS5wAk4AYk8AuW0xpUEF7p2TfNaPOqHdA4nh/usvL5JhP6tjjyrOtNu2gM9FnPfwniTwVqy0RTaGtBwmMMQHEujkOXJYWi7NUcdrXwd6FMebRB3faqEZu7BhntWujdnmeC5uVvutdSdIDUkCPGIw61VnIJM9mXHDL/lUXXb3DrDYd3yR4KKlW8xjE9QxVFN8xIEbplricfQI4c1L2AiDMciR4gqKdJjTIaLxzd6R7TioBkiAZPF0QN/5wSpnkQMDOc8oz8FLWNBJEyc8THdMJVccwRABkRn1GcFI1FnMmoeL3eADfgVz2tGjTamOZeuxJYbslj2vYwwCRILXjxW60dU6PWXnve4/FU28UQJqPZTJ9Iua0nKRJz3eC6p6Z3t41pSyWig87ZjyB6d0kOAMYkTGLXDsXZ+Tiu41KwAOzLGPBg3SZIEdfSx33eS7JlFjoexwOIMgggwXOAkc3u71h0rC+ldFOGtBl930hDAZbvdg4zicd605TWjdva/pGlNwcXs8De/hXfrhj0qlnB31GyP7Dviu5VcEZCIiuogopKhBKIiAiKiq+60k5AE48hKDRax6TaJYTDGC9VdugY3fcT2c1qtF2fbObXe0ta0fVtOcnfG45ePJakWM2quyk95DabmVqzf6yQ50vPC/dgcncF2GGQwAwAXBd55csnR6k1BTKhEoDDJFS5wAkkADMnIdZVn6TPmtLueTe85jmAVCWQEWNfqH1B3u+SpLn+sz2D+NToZasW10U3HgCqBUf9g97fmqhao84FvPNveMuswg5eyWq61rSJIAGBaZgDGJlanWW7VcL1CqbrYFam4Ne2TJYWOi83AHNdbb9BUawkAAnGQAWHnHxC0dbRNooeY4lnAy5g+LVe+S39J1HFUrK1jpbWdTcYAcW7CpI4EgNPa5y7TVy12iHNr9NgAuVSad53EEU3EO43sOo5rEfaGukVaYE8R0T1Pb8VXYrDTpkmiAwvGIjokDHC7hvzUYZ+9bLj6bunX+vomJgl0dUfNd5SqBwBaZBEg8l5kdtTqU6jqZLZaARJBD3NEyMsMcV1modvfWsxdVY6m7aVeg5pBawvJZAIEiN/WujDL8tMc56dGiItWYUQogIiIC1On62DaY9My77rfmY8Vtly76+1r1HbmnZt6mSD+9eVPJdRM7X6DAJgYmJO8xlKvKhirXLWsCsetaQDdEF8TE5Di7l71NpqkQ1vnHuaN7j8t57Y5nWwNa2mGVDSrucNm7MvcLzumMC4YP4QLxEEAhjjurN+1oJ6Tg5w/d6m7uvPmrNcvdSe6k4PqggCgHQR0gDtCCHTdk4EduZ5hus1GyUqr6pL3UnBtYgOBBcWkXWwej9a05k9PfEq7a9N2SvWZRrUb1R1Mva6DIbeudGoACMeY906zC43raN7bf9bw/UKZ43zfIxI851TpYBrp+0W5tkq1oewhtehZKLXXgapZTFzohzTs3PJeJvNMcsFpdAWSy22mX0TaKbQS39o7cSMqgJ3fndeqajU3f9xaRPqmi0+02kD4q9zk9VHH+r2mdcrDRypt65FG9zY1oLz7Ko0JrULQA6lQtAplwaHmX0XYwbtR4Y+RyDhhuzFizeTiwsdecypVdM/W1HEE8wIB7VstL6WpWI0hcJ2jmU23QTF6Q0TBMdE9SrcscvUm0603BpwZabp8D95u/rz5q7RryYODuG4ji07/eFQx8gEZEA96h7QfgRmDxB4rnWRa9G06kyIJ3tw79xWir6vOpmaRJGcNMfunDuXRUKpODvOHcR6w+W5XSpRtbothrRwAHgrtirXKg4O6J+Hj71SrNYYK+N1dq10qKxYa9+m128jHrGB8Qr664xQUQoglERBatNa4xzjk1pcewSuW0UyGDvPWcStzrTUu2Stzbd9twb/EtZYR0QsfLV8GWFLnAAk4AYk8AM1DVatZyb6xx6hifcB2rBpFukDi45uxPIbm9g8ZXBeVaz1GCha6WP0d4Lm7i2TM8jIHUXFegSub03dqWptnqQW1qVXA5GLrY6jtfFX8d/Laa4fXSo2tYK9opg3azaTi6M3bWhnumABG6CNy3ln065tro2cMbddRL73Rvg3nMzLTIwnjGE71xFppvpWDSFmc6W0KlK4TmWvrMLfAXiONRdCxwOk7PBn9XI7RVeCO8LqsijJoa7VxZWVgxjb1fZPgC6GmekMJkRv4jKMd5pHWSpSqU2T+2qNY3BpLWRL3ZC84QRuHTHBcPZrMX6GtEZtqyOyoHOPstctppeptaujqwHQc4kcr7abh/lf3KvHH6T7bCrrpX2bHi7/wBUbLVkCAQfOaInzROO8xuk5WntYKtM0cGuFWtTpi8GktbUBnG7i4XeABkYCMeMtNmcbHbnj0LW9w+9tKYnuL+5dBrTWFSnYajRDatroVGjgHBxCcMd9HttjrXVe60bISLPTpujAF7n0y/gY9ERxJyWPprXCtRZXc1rps2yN5zQKVdr3sYdm+POF8zhAunqWFqoP1m3c9iRyDmlzc+RC0+s1rdUbpRhdep0foraUxIa54JJIzktGeW6Mkx8eO+kx6xY7QalNlUDGCY4wYcO2PdwWxY4EAjI4jqWo1deDZ6cESAZ4jpOzWxspiW8CY6jj8SOxcmU9pXlQ9VlUOSIXdWbTJr0z/RvaR919Np97XLerkNW6kaQtLdzrPZ3doqV2n3hdeV1eO7xjLLtCIiuqlERBptb/wDpH/eo/wCtTWDZD0QthrcP1OsfVaH9jHB5/wAq1ljOAXP5u2mHTNCsVfPHJrvEt/CrwKx6p6Y5tPgR+ILGNIx2aUomoaQqM2gzbOM8OvkuL1403ZqdZjmFtS0sDmtgm5SvEXrxbvN0YZiMxvytfNKMoMFCmA1zmm9dgXaRwid14jwK8zr0w2o1wAggEtG5dHi8V1yq8krPr2x1RtRrmUXMqmXtO0BJvB03g4OxLGYAxDGgABdDZLJWNanaKdMOqNbWphtyKbwW03MfTBqEuF59U3iRMTGBXK6btdKuZpMLHYXiDDSBgJHEcVsNS9Z32Opdf0qJIFQEdJk+kw+JG/uW1l42xTLDTudE6ADbKaL6D2CoKm0pipeHSugkG8XYgnfI6UYkTsP0WzZUmbF4FE3qWRcx1OCwY4GYgGThgcytzWZeult1wiQeiRBjEG8FTsTwG/1e/wA9cnLP6PTT1tDUti+z7J+zcQXEemX3rxJzEFxJOcmdysV9DUqjKTX0qt2iWuptmC1zYLcsyL7hEkdE5rffR90DHjdjt6XJNiN7QRw6GJ672CTLP6PTAboCix7qrb14ht+M3Xb13LLBxGGMYZARrf5N2ertnGk4C0CmKrbxAcGyG4HItiREHEGcV0oYJxaBO+838SrqCQYc2fvD5pyzNxr7DTZQYA2+RdbBMk3RgBJxw5+tzWdZKl4zxa3DhBd+IK2WOu+eL1y7N8QXetE4ZeKvUnS85SGjIz5zjGI+4VW77oyCqHFVlW3qsQ1Wrh/na0f+JR/1nruFxOqQvaRtrx6FOz0u2HVD/nC7Zdfi/wAWWfYiItFUoiIMXSll2tGrTP8ASMez2mkfFcnq/aDUoU3HNzGk8jGI75XbLh9HM2Va0UMtnVc9vOnW+taRyBc9v9hY+aepV8G7bkse0iC08DB6nYe8NV6mVNWneBB3+HNc7WPDvKTaHG3VgTgDTaBy2bXe8laK0We6xpBz3cF2XlX0SWuFqiQ67Tqxkyo3AE8nCI6hxXnRtXdwXdhLljNNJnMe2Q2e/JZdWkIJJN4AfKFqb+8bln7W8yTn+cSujDGSMss9u61Q1FsVsobSo2qat9zHCm9oaXDpCAWmOiRv3FbCjqLotzixorFzTBArU5BGBHmK/wCRupcs7nuPRFcmf7rGPBbHRujH069V7i26+o9wgyYDt+HJcnLLd9ouVjBsur2jgxobtC0QBL6J88kDE05M3z4cAs6lqpYybzWvkX2yTQjomneH7OJBuZ/NYdl0PUDGtJYDNF2ZybdJ3ZwMlvrO/ZsxIBdUrluMYPdRguGYGBw5KuVyk3tEu6wBqZZM7rhjM3qOd69/VcZ7yMisK1eT2w1CC8VCYjCrTA45CmOPuXSttINNrmkFziGAX4aXzB6UHgTlirlGrLSTLS0lpAdIvNkYOjEYZwFj8uf2005QeTLR3/6/4rfwLotVdX6NiZUZZw4Ne+90iCZDQ3MAYSHLNpv6OGLjgATIk/mTyCzKbLoAG78yoy8mWU1aJVqoVdKw9I1LlNzuAw6zgPEhVkVNQKGFprHOtWcR91vRZ+6GrrFrNWrLs7PTG8i8e3/aFs12YzU0xt3RFCKyFSIiAuW1osuzr0bSBg4fR6vUTepOPU+83+8XUrHt9lFWm5h9IRPA7j2FVym5pMumlplXWlY9mxGODgS1w4OGB7N/ar8Lks01lavWKxuqUnhjG1JEPpOAIqt4CfS4f8EeSs1IbULjTFaBJutLXXd8HomCMRGOIzXt6tmg05taTzaFHLKdXS3q9vD7JqPeJAFbD1XNJiATeAZ0TmIxkjNVWTUwvcWxWw4Oa4nDG+AzocAMZjcvbDZ2eo32R8lBs7PUb7I+SfJ5P9qaxcDoG0VqDBZ7PThreIBdON4vjIkjx3LOpabtbnFop44YXQS3PMbsR4js7D6Mz1W+yPkn0dnqt9kfJZcbfdtWce3TdrL7gYZyi6JB4luYyx4SOcQ7TNqLrlwycCLuOeZGYG9dibOz1W+yPko+jt9Vvsj5KOH9ptxlTSlpJ2Tqd4eaWlgMwRiWkYjI9h5TP6VtNOGbMANEXQwDtDQMsd3A9vZbBvqt9kKRRaMmt7gnD+02xNEUqlwOrRfIwAEXQd3X7suM56hStZFRa23ja1adAbyHP5NGXxPYFnVqoY0udkASexU6pWUuL7Q8YvMN5D8wO9bePHdUyvp0jRAgblKKF0shERBUihEEooRBqNLWe47ajzTAqctzX/A8oO5Wgt25oIg4g4EHeFyWm9FVWu6Dnuo4CGCXs+9JxbzgrLyYb9xaVmWi0sYJe5rR9ogLTWrW2ztwaXVD9hpPiqKNipyYYHEb3OknrEQFm2amYwZc6nD4LH41ubUu1vcfMslod1Md+FR/Kyr/APRtPY134Vv9meJ/Palzme9T8cRzrRfyvIzsVs7KRPwVY1wbvstt/wAA/Nbk0ubvaPzVOxHF/tu+afHE861g1qaf+2tv/ru+aqbrJOVltn+DHvK2OxHF/tH5qoU+bu8pwiOdaerrFV9CxWk/ebHzVoa0VQelYrQOppP8K32zHPvPzVupcbi4x1uPzT44c6xbLrDTdg5tSkeFRjh4wtpSrNcJaQRxBkLXivTcYEu5gOLfayVH6LvyGUySThBcAOt0wCo+P6TyXrZTNeoyg3Iw6oeDRu+Pcuto0gxoa0QAIAWBobRgoNxN5xwJ4DgFsV0YY6imV2IiK6EFERBUihJQSoJUSoJQTKglUkqCUEPptOYB6wCrRstP1G9yuFyi8gxG6IogyGQeTngdwMKtujqY3Hte8+9yv3kvKNQWjYKfq/vO+ap/RtL1d8+c7Pvy5K/eS8moLLdH0hk3j6Tt/apFhp+rujM/PPmrt5Lyago+hU/VCpGjqMzsqc8S0E95CvXkvJoVCm3gO4KpW5UypFYKqlWwVIKC4oUSkoJlFTKIJBUyrQcqpQVEqCVEqklBJKoJUlQUFJKglSVCCJSURASURAlJUQkIJlJUQiCoFVBUBavSOhdrVbVFQsc1t0EDH+kmHAggHaYxj0RBGaDchVLnBq47D9ZqyA6DJm85paXed52M4QJAMTicl+hSbh2pL202U9oWzUN29JD7wLb97pRiboxESg3cpK0ztEOJvbepIoOoAmZBcGg1BDgA+WAzEyc8ou0bC9r2O2zyGMDLpm66L0uMuxJvZmT0G453g2RcitFyIJaqwoRBUoREAqERBChSiCEREBQiICIiAoUogKQiIJQqUQUqklEQW3FER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16" descr="data:image/jpeg;base64,/9j/4AAQSkZJRgABAQAAAQABAAD/2wCEAAkGBxQSEhUUERQUFBQUGBUWFBUUFRcaFBQVFxUXFxgYFBQYHCggGBolHBQVITEhJSsrLy4uFx8zODMtNyguLisBCgoKDg0OGhAQGiwkICQsLCwvLCwsLCwsLCwsLCwsLCwsLCwsLiwsLCwsLCwsLCwsLCwsLCwsLCwsLCwsLC0sLP/AABEIARMAtwMBIgACEQEDEQH/xAAcAAEAAQUBAQAAAAAAAAAAAAAAAQIDBAUGBwj/xABMEAABAwEEBgUIBgULBAMAAAABAAIRAwQSITEFBhNBUWEicYGRoQcyQlKSscHRFCNictLwFSQzosIWJUNTgoOTsrPh8TREdJQXVGP/xAAYAQEAAwEAAAAAAAAAAAAAAAAAAQIDBP/EACMRAQEAAgICAgMAAwAAAAAAAAABAhESMQMhE1EiQWEyUoH/2gAMAwEAAhEDEQA/APZg1VgKQFUAggBVQkKUEQphSiCFKIgIiICIiAiIgKFKIIRSiClFUoQUkKkhVqIQWi1FWQpQVQpRSghSiICIiAiIgLE0rpOlZqTqtd7adNubncTkBxJ4LLXBeWw/zYedWl7yfgpxm7Imdsv/AOTtHxO1PVdg9xMrGf5WdHgxeqnqp/7r56lCV0/Ditxj6Fb5WdHn0qw66R+BXUaB09QtlPaWd94Aw4EEOaftNOIXypROK9t8hbvqrSPtUvEP+Sp5PHjJuIsj1FERYKiIiAiIghIUqEEKFUiApUKUBERAREQEREBcB5bmzo3cPrqUz1O+MLv1595cT/Nn99R97lbD/KJnbwJzQM3NHLH5KgY5K1aj0j+dymhl2rtaMqjRdw8V7R5CWnZ2l3ok02gyM2h5OH9oLyGzUxG/vPzXsXkFH6pWO81fcxvzWPkv4q16eiIuZQREQEREBQVKhAREQSiIgIiICIiAiIgLhfLLYKtfR4p0WGo81qRutiYF4nMrulpNbmONCKZh5JDTMQ4sfBndjCmdj5yrak2+TFlq97OH3lVR1Lt8Y2Wpn9j8S9Xr2C23mXakhr2Fzi8i+y9Zy4XYPo064if6VTY9H24UqzalW89zaYpODiC0te69JjMtuY7zPALb5Ktt5zZdUbaBjZqmX2fxL0/yK6MrWezVmV6bqbjUkB0Yi40TgTvB7lYp6PtwBmqJNINm+TFTodOCOAdlvK6nU+jVaKm2deJcXDGbrTiG9mXYqZZWxDo0RFmgREQEREBQpRBCIiCUREBERAREQEREBcb5VhU+hN2NMVX7anDXTEQ6T0XNOHWuyXI+VC0Op2MPYx77tWkXBk3mtxBcMN078NxzUzsePV224OcBYqWHOqDHIfSBORU0m265f+g07ucg1jh1fSMFcfrCWhrLJY3uptOF9pIbvmm1gIbUGHTMnDJZNi0jdftTZLa6vcDNo6n0zBwJq5l1wlhfEwGnMLo/401VNKlbYI+h0ph0ftI/116J5IhW2Nbb0m0XbTBrb2IuMxN57jnIz3BcAzSVWoyo20WOuGOa8EU2ul7XNI+uDgBUf6QeYg4r0TyV2w1aVU7J1JgcBTD8yy40A4YASCAB6pWeXStjukRFkqIiICIiAiIggopRAREQEREBERARFj26u5jC5jDUI9EOa3Df0nEBBkLidZ9Z7LXZVs9GsKlRn7RjCRIktc1r4guHASRguC1u8tFRx2Vjohge1zKhrYvDjLehs3Rhx4rSaD1IYxtnqWyoXstFOm9jaV5tSiX7niOMjD1d0p5NYS3JGN5X8Xo2qGj3Os7Tta1MbmC4B5oxILCZz35ALobPo0tzr13cnGl/DTBXGM8n9Np+o0ja6eUN2rXDskA7ldGotpHmaWrjjeY13je4rDnP1Y11XTWvRUyTaLQ0eqHsDe3oT4rA8mj2UmmjJYWmphUd0ny5kOAPd2GFz9q1RtTBe/TADh/WUKUdoLivMNZLZaKNd9N1cVSHMdtmNLb8EOaW+rDscMAW4KcMuWWtxXL1N+31ai+e9TfKxXsjBStIdWpAkNqOl1RuMkOeTiBOG8d0ev2DXOg8AuDmSAQc2kHgcz3La+lcZynp0qLHstup1P2b2u5A492ayEBERAREQEREBERAREQEREBUvYCCDiCCCORzVRK11o0iCbrMcJniPs8VGWUx7TJtx9m8mdgs9q+kAOeRJZRdBph59I4SYxgHjyC31Ox05DnU6ctEN6IwEQAJ3Qr4pxO+c+EqKVO6I/I5Ln8nkufa+OEx6R9GZM3Gz90fJVik0ZAdwRTCy9LmybwHcFqdM6qWS1vpvr0WvNKbmYbBiQ9oIDxIGBlbVQ+SCJIkESMxzB4qZddFjiNIaBs9R2zbSpikKYaGNbdbGQMDGejnmrlk0WabBTptaGMAa0EuOAyxOPfwW5ZQAqPjJtxvcCf4lrNaNKizMaYJc4kNxMCM5GRzAg8VvjuzSP2tPsLhiABGVwkHuOCy7Jp200jAftAPQqDGMMjmc+QXF2jT9Q3i6s+8D0GNF2W9gievvXR6FcbRSDnObUHovGD2O3te05HmFbWlrudutsOudJxDazXUnHecWd4XSseCAQZBEgjeDkvLdI2YhmOJlgnj02r1CzMhjRwa0dwVsbtnnJOlxERWZiKEQSiIgIiICpq1A0EuMAZlS5wAk4AYk8AuW0xpUEF7p2TfNaPOqHdA4nh/usvL5JhP6tjjyrOtNu2gM9FnPfwniTwVqy0RTaGtBwmMMQHEujkOXJYWi7NUcdrXwd6FMebRB3faqEZu7BhntWujdnmeC5uVvutdSdIDUkCPGIw61VnIJM9mXHDL/lUXXb3DrDYd3yR4KKlW8xjE9QxVFN8xIEbplricfQI4c1L2AiDMciR4gqKdJjTIaLxzd6R7TioBkiAZPF0QN/5wSpnkQMDOc8oz8FLWNBJEyc8THdMJVccwRABkRn1GcFI1FnMmoeL3eADfgVz2tGjTamOZeuxJYbslj2vYwwCRILXjxW60dU6PWXnve4/FU28UQJqPZTJ9Iua0nKRJz3eC6p6Z3t41pSyWig87ZjyB6d0kOAMYkTGLXDsXZ+Tiu41KwAOzLGPBg3SZIEdfSx33eS7JlFjoexwOIMgggwXOAkc3u71h0rC+ldFOGtBl930hDAZbvdg4zicd605TWjdva/pGlNwcXs8De/hXfrhj0qlnB31GyP7Dviu5VcEZCIiuogopKhBKIiAiKiq+60k5AE48hKDRax6TaJYTDGC9VdugY3fcT2c1qtF2fbObXe0ta0fVtOcnfG45ePJakWM2quyk95DabmVqzf6yQ50vPC/dgcncF2GGQwAwAXBd55csnR6k1BTKhEoDDJFS5wAkkADMnIdZVn6TPmtLueTe85jmAVCWQEWNfqH1B3u+SpLn+sz2D+NToZasW10U3HgCqBUf9g97fmqhao84FvPNveMuswg5eyWq61rSJIAGBaZgDGJlanWW7VcL1CqbrYFam4Ne2TJYWOi83AHNdbb9BUawkAAnGQAWHnHxC0dbRNooeY4lnAy5g+LVe+S39J1HFUrK1jpbWdTcYAcW7CpI4EgNPa5y7TVy12iHNr9NgAuVSad53EEU3EO43sOo5rEfaGukVaYE8R0T1Pb8VXYrDTpkmiAwvGIjokDHC7hvzUYZ+9bLj6bunX+vomJgl0dUfNd5SqBwBaZBEg8l5kdtTqU6jqZLZaARJBD3NEyMsMcV1modvfWsxdVY6m7aVeg5pBawvJZAIEiN/WujDL8tMc56dGiItWYUQogIiIC1On62DaY9My77rfmY8Vtly76+1r1HbmnZt6mSD+9eVPJdRM7X6DAJgYmJO8xlKvKhirXLWsCsetaQDdEF8TE5Di7l71NpqkQ1vnHuaN7j8t57Y5nWwNa2mGVDSrucNm7MvcLzumMC4YP4QLxEEAhjjurN+1oJ6Tg5w/d6m7uvPmrNcvdSe6k4PqggCgHQR0gDtCCHTdk4EduZ5hus1GyUqr6pL3UnBtYgOBBcWkXWwej9a05k9PfEq7a9N2SvWZRrUb1R1Mva6DIbeudGoACMeY906zC43raN7bf9bw/UKZ43zfIxI851TpYBrp+0W5tkq1oewhtehZKLXXgapZTFzohzTs3PJeJvNMcsFpdAWSy22mX0TaKbQS39o7cSMqgJ3fndeqajU3f9xaRPqmi0+02kD4q9zk9VHH+r2mdcrDRypt65FG9zY1oLz7Ko0JrULQA6lQtAplwaHmX0XYwbtR4Y+RyDhhuzFizeTiwsdecypVdM/W1HEE8wIB7VstL6WpWI0hcJ2jmU23QTF6Q0TBMdE9SrcscvUm0603BpwZabp8D95u/rz5q7RryYODuG4ji07/eFQx8gEZEA96h7QfgRmDxB4rnWRa9G06kyIJ3tw79xWir6vOpmaRJGcNMfunDuXRUKpODvOHcR6w+W5XSpRtbothrRwAHgrtirXKg4O6J+Hj71SrNYYK+N1dq10qKxYa9+m128jHrGB8Qr664xQUQoglERBatNa4xzjk1pcewSuW0UyGDvPWcStzrTUu2Stzbd9twb/EtZYR0QsfLV8GWFLnAAk4AYk8AM1DVatZyb6xx6hifcB2rBpFukDi45uxPIbm9g8ZXBeVaz1GCha6WP0d4Lm7i2TM8jIHUXFegSub03dqWptnqQW1qVXA5GLrY6jtfFX8d/Laa4fXSo2tYK9opg3azaTi6M3bWhnumABG6CNy3ln065tro2cMbddRL73Rvg3nMzLTIwnjGE71xFppvpWDSFmc6W0KlK4TmWvrMLfAXiONRdCxwOk7PBn9XI7RVeCO8LqsijJoa7VxZWVgxjb1fZPgC6GmekMJkRv4jKMd5pHWSpSqU2T+2qNY3BpLWRL3ZC84QRuHTHBcPZrMX6GtEZtqyOyoHOPstctppeptaujqwHQc4kcr7abh/lf3KvHH6T7bCrrpX2bHi7/wBUbLVkCAQfOaInzROO8xuk5WntYKtM0cGuFWtTpi8GktbUBnG7i4XeABkYCMeMtNmcbHbnj0LW9w+9tKYnuL+5dBrTWFSnYajRDatroVGjgHBxCcMd9HttjrXVe60bISLPTpujAF7n0y/gY9ERxJyWPprXCtRZXc1rps2yN5zQKVdr3sYdm+POF8zhAunqWFqoP1m3c9iRyDmlzc+RC0+s1rdUbpRhdep0foraUxIa54JJIzktGeW6Mkx8eO+kx6xY7QalNlUDGCY4wYcO2PdwWxY4EAjI4jqWo1deDZ6cESAZ4jpOzWxspiW8CY6jj8SOxcmU9pXlQ9VlUOSIXdWbTJr0z/RvaR919Np97XLerkNW6kaQtLdzrPZ3doqV2n3hdeV1eO7xjLLtCIiuqlERBptb/wDpH/eo/wCtTWDZD0QthrcP1OsfVaH9jHB5/wAq1ljOAXP5u2mHTNCsVfPHJrvEt/CrwKx6p6Y5tPgR+ILGNIx2aUomoaQqM2gzbOM8OvkuL1403ZqdZjmFtS0sDmtgm5SvEXrxbvN0YZiMxvytfNKMoMFCmA1zmm9dgXaRwid14jwK8zr0w2o1wAggEtG5dHi8V1yq8krPr2x1RtRrmUXMqmXtO0BJvB03g4OxLGYAxDGgABdDZLJWNanaKdMOqNbWphtyKbwW03MfTBqEuF59U3iRMTGBXK6btdKuZpMLHYXiDDSBgJHEcVsNS9Z32Opdf0qJIFQEdJk+kw+JG/uW1l42xTLDTudE6ADbKaL6D2CoKm0pipeHSugkG8XYgnfI6UYkTsP0WzZUmbF4FE3qWRcx1OCwY4GYgGThgcytzWZeult1wiQeiRBjEG8FTsTwG/1e/wA9cnLP6PTT1tDUti+z7J+zcQXEemX3rxJzEFxJOcmdysV9DUqjKTX0qt2iWuptmC1zYLcsyL7hEkdE5rffR90DHjdjt6XJNiN7QRw6GJ672CTLP6PTAboCix7qrb14ht+M3Xb13LLBxGGMYZARrf5N2ertnGk4C0CmKrbxAcGyG4HItiREHEGcV0oYJxaBO+838SrqCQYc2fvD5pyzNxr7DTZQYA2+RdbBMk3RgBJxw5+tzWdZKl4zxa3DhBd+IK2WOu+eL1y7N8QXetE4ZeKvUnS85SGjIz5zjGI+4VW77oyCqHFVlW3qsQ1Wrh/na0f+JR/1nruFxOqQvaRtrx6FOz0u2HVD/nC7Zdfi/wAWWfYiItFUoiIMXSll2tGrTP8ASMez2mkfFcnq/aDUoU3HNzGk8jGI75XbLh9HM2Va0UMtnVc9vOnW+taRyBc9v9hY+aepV8G7bkse0iC08DB6nYe8NV6mVNWneBB3+HNc7WPDvKTaHG3VgTgDTaBy2bXe8laK0We6xpBz3cF2XlX0SWuFqiQ67Tqxkyo3AE8nCI6hxXnRtXdwXdhLljNNJnMe2Q2e/JZdWkIJJN4AfKFqb+8bln7W8yTn+cSujDGSMss9u61Q1FsVsobSo2qat9zHCm9oaXDpCAWmOiRv3FbCjqLotzixorFzTBArU5BGBHmK/wCRupcs7nuPRFcmf7rGPBbHRujH069V7i26+o9wgyYDt+HJcnLLd9ouVjBsur2jgxobtC0QBL6J88kDE05M3z4cAs6lqpYybzWvkX2yTQjomneH7OJBuZ/NYdl0PUDGtJYDNF2ZybdJ3ZwMlvrO/ZsxIBdUrluMYPdRguGYGBw5KuVyk3tEu6wBqZZM7rhjM3qOd69/VcZ7yMisK1eT2w1CC8VCYjCrTA45CmOPuXSttINNrmkFziGAX4aXzB6UHgTlirlGrLSTLS0lpAdIvNkYOjEYZwFj8uf2005QeTLR3/6/4rfwLotVdX6NiZUZZw4Ne+90iCZDQ3MAYSHLNpv6OGLjgATIk/mTyCzKbLoAG78yoy8mWU1aJVqoVdKw9I1LlNzuAw6zgPEhVkVNQKGFprHOtWcR91vRZ+6GrrFrNWrLs7PTG8i8e3/aFs12YzU0xt3RFCKyFSIiAuW1osuzr0bSBg4fR6vUTepOPU+83+8XUrHt9lFWm5h9IRPA7j2FVym5pMumlplXWlY9mxGODgS1w4OGB7N/ar8Lks01lavWKxuqUnhjG1JEPpOAIqt4CfS4f8EeSs1IbULjTFaBJutLXXd8HomCMRGOIzXt6tmg05taTzaFHLKdXS3q9vD7JqPeJAFbD1XNJiATeAZ0TmIxkjNVWTUwvcWxWw4Oa4nDG+AzocAMZjcvbDZ2eo32R8lBs7PUb7I+SfJ5P9qaxcDoG0VqDBZ7PThreIBdON4vjIkjx3LOpabtbnFop44YXQS3PMbsR4js7D6Mz1W+yPkn0dnqt9kfJZcbfdtWce3TdrL7gYZyi6JB4luYyx4SOcQ7TNqLrlwycCLuOeZGYG9dibOz1W+yPko+jt9Vvsj5KOH9ptxlTSlpJ2Tqd4eaWlgMwRiWkYjI9h5TP6VtNOGbMANEXQwDtDQMsd3A9vZbBvqt9kKRRaMmt7gnD+02xNEUqlwOrRfIwAEXQd3X7suM56hStZFRa23ja1adAbyHP5NGXxPYFnVqoY0udkASexU6pWUuL7Q8YvMN5D8wO9bePHdUyvp0jRAgblKKF0shERBUihEEooRBqNLWe47ajzTAqctzX/A8oO5Wgt25oIg4g4EHeFyWm9FVWu6Dnuo4CGCXs+9JxbzgrLyYb9xaVmWi0sYJe5rR9ogLTWrW2ztwaXVD9hpPiqKNipyYYHEb3OknrEQFm2amYwZc6nD4LH41ubUu1vcfMslod1Md+FR/Kyr/APRtPY134Vv9meJ/Palzme9T8cRzrRfyvIzsVs7KRPwVY1wbvstt/wAA/Nbk0ubvaPzVOxHF/tu+afHE861g1qaf+2tv/ru+aqbrJOVltn+DHvK2OxHF/tH5qoU+bu8pwiOdaerrFV9CxWk/ebHzVoa0VQelYrQOppP8K32zHPvPzVupcbi4x1uPzT44c6xbLrDTdg5tSkeFRjh4wtpSrNcJaQRxBkLXivTcYEu5gOLfayVH6LvyGUySThBcAOt0wCo+P6TyXrZTNeoyg3Iw6oeDRu+Pcuto0gxoa0QAIAWBobRgoNxN5xwJ4DgFsV0YY6imV2IiK6EFERBUihJQSoJUSoJQTKglUkqCUEPptOYB6wCrRstP1G9yuFyi8gxG6IogyGQeTngdwMKtujqY3Hte8+9yv3kvKNQWjYKfq/vO+ap/RtL1d8+c7Pvy5K/eS8moLLdH0hk3j6Tt/apFhp+rujM/PPmrt5Lyago+hU/VCpGjqMzsqc8S0E95CvXkvJoVCm3gO4KpW5UypFYKqlWwVIKC4oUSkoJlFTKIJBUyrQcqpQVEqCVEqklBJKoJUlQUFJKglSVCCJSURASURAlJUQkIJlJUQiCoFVBUBavSOhdrVbVFQsc1t0EDH+kmHAggHaYxj0RBGaDchVLnBq47D9ZqyA6DJm85paXed52M4QJAMTicl+hSbh2pL202U9oWzUN29JD7wLb97pRiboxESg3cpK0ztEOJvbepIoOoAmZBcGg1BDgA+WAzEyc8ou0bC9r2O2zyGMDLpm66L0uMuxJvZmT0G453g2RcitFyIJaqwoRBUoREAqERBChSiCEREBQiICIiAoUogKQiIJQqUQUqklEQW3FER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18" descr="data:image/jpeg;base64,/9j/4AAQSkZJRgABAQAAAQABAAD/2wCEAAkGBxQSEhUUERQUFBQUGBUWFBUUFRcaFBQVFxUXFxgYFBQYHCggGBolHBQVITEhJSsrLy4uFx8zODMtNyguLisBCgoKDg0OGhAQGiwkICQsLCwvLCwsLCwsLCwsLCwsLCwsLCwsLiwsLCwsLCwsLCwsLCwsLCwsLCwsLCwsLC0sLP/AABEIARMAtwMBIgACEQEDEQH/xAAcAAEAAQUBAQAAAAAAAAAAAAAAAQIDBAUGBwj/xABMEAABAwEEBgUIBgULBAMAAAABAAIRAwQSITEFBhNBUWEicYGRoQcyQlKSscHRFCNictLwFSQzosIWJUNTgoOTsrPh8TREdJQXVGP/xAAYAQEAAwEAAAAAAAAAAAAAAAAAAQIDBP/EACMRAQEAAgICAgMAAwAAAAAAAAABAhESMQMhE1EiQWEyUoH/2gAMAwEAAhEDEQA/APZg1VgKQFUAggBVQkKUEQphSiCFKIgIiICIiAiIgKFKIIRSiClFUoQUkKkhVqIQWi1FWQpQVQpRSghSiICIiAiIgLE0rpOlZqTqtd7adNubncTkBxJ4LLXBeWw/zYedWl7yfgpxm7Imdsv/AOTtHxO1PVdg9xMrGf5WdHgxeqnqp/7r56lCV0/Ditxj6Fb5WdHn0qw66R+BXUaB09QtlPaWd94Aw4EEOaftNOIXypROK9t8hbvqrSPtUvEP+Sp5PHjJuIsj1FERYKiIiAiIghIUqEEKFUiApUKUBERAREQEREBcB5bmzo3cPrqUz1O+MLv1595cT/Nn99R97lbD/KJnbwJzQM3NHLH5KgY5K1aj0j+dymhl2rtaMqjRdw8V7R5CWnZ2l3ok02gyM2h5OH9oLyGzUxG/vPzXsXkFH6pWO81fcxvzWPkv4q16eiIuZQREQEREBQVKhAREQSiIgIiICIiAiIgLhfLLYKtfR4p0WGo81qRutiYF4nMrulpNbmONCKZh5JDTMQ4sfBndjCmdj5yrak2+TFlq97OH3lVR1Lt8Y2Wpn9j8S9Xr2C23mXakhr2Fzi8i+y9Zy4XYPo064if6VTY9H24UqzalW89zaYpODiC0te69JjMtuY7zPALb5Ktt5zZdUbaBjZqmX2fxL0/yK6MrWezVmV6bqbjUkB0Yi40TgTvB7lYp6PtwBmqJNINm+TFTodOCOAdlvK6nU+jVaKm2deJcXDGbrTiG9mXYqZZWxDo0RFmgREQEREBQpRBCIiCUREBERAREQEREBcb5VhU+hN2NMVX7anDXTEQ6T0XNOHWuyXI+VC0Op2MPYx77tWkXBk3mtxBcMN078NxzUzsePV224OcBYqWHOqDHIfSBORU0m265f+g07ucg1jh1fSMFcfrCWhrLJY3uptOF9pIbvmm1gIbUGHTMnDJZNi0jdftTZLa6vcDNo6n0zBwJq5l1wlhfEwGnMLo/401VNKlbYI+h0ph0ftI/116J5IhW2Nbb0m0XbTBrb2IuMxN57jnIz3BcAzSVWoyo20WOuGOa8EU2ul7XNI+uDgBUf6QeYg4r0TyV2w1aVU7J1JgcBTD8yy40A4YASCAB6pWeXStjukRFkqIiICIiAiIggopRAREQEREBERARFj26u5jC5jDUI9EOa3Df0nEBBkLidZ9Z7LXZVs9GsKlRn7RjCRIktc1r4guHASRguC1u8tFRx2Vjohge1zKhrYvDjLehs3Rhx4rSaD1IYxtnqWyoXstFOm9jaV5tSiX7niOMjD1d0p5NYS3JGN5X8Xo2qGj3Os7Tta1MbmC4B5oxILCZz35ALobPo0tzr13cnGl/DTBXGM8n9Np+o0ja6eUN2rXDskA7ldGotpHmaWrjjeY13je4rDnP1Y11XTWvRUyTaLQ0eqHsDe3oT4rA8mj2UmmjJYWmphUd0ny5kOAPd2GFz9q1RtTBe/TADh/WUKUdoLivMNZLZaKNd9N1cVSHMdtmNLb8EOaW+rDscMAW4KcMuWWtxXL1N+31ai+e9TfKxXsjBStIdWpAkNqOl1RuMkOeTiBOG8d0ev2DXOg8AuDmSAQc2kHgcz3La+lcZynp0qLHstup1P2b2u5A492ayEBERAREQEREBERAREQEREBUvYCCDiCCCORzVRK11o0iCbrMcJniPs8VGWUx7TJtx9m8mdgs9q+kAOeRJZRdBph59I4SYxgHjyC31Ox05DnU6ctEN6IwEQAJ3Qr4pxO+c+EqKVO6I/I5Ln8nkufa+OEx6R9GZM3Gz90fJVik0ZAdwRTCy9LmybwHcFqdM6qWS1vpvr0WvNKbmYbBiQ9oIDxIGBlbVQ+SCJIkESMxzB4qZddFjiNIaBs9R2zbSpikKYaGNbdbGQMDGejnmrlk0WabBTptaGMAa0EuOAyxOPfwW5ZQAqPjJtxvcCf4lrNaNKizMaYJc4kNxMCM5GRzAg8VvjuzSP2tPsLhiABGVwkHuOCy7Jp200jAftAPQqDGMMjmc+QXF2jT9Q3i6s+8D0GNF2W9gievvXR6FcbRSDnObUHovGD2O3te05HmFbWlrudutsOudJxDazXUnHecWd4XSseCAQZBEgjeDkvLdI2YhmOJlgnj02r1CzMhjRwa0dwVsbtnnJOlxERWZiKEQSiIgIiICpq1A0EuMAZlS5wAk4AYk8AuW0xpUEF7p2TfNaPOqHdA4nh/usvL5JhP6tjjyrOtNu2gM9FnPfwniTwVqy0RTaGtBwmMMQHEujkOXJYWi7NUcdrXwd6FMebRB3faqEZu7BhntWujdnmeC5uVvutdSdIDUkCPGIw61VnIJM9mXHDL/lUXXb3DrDYd3yR4KKlW8xjE9QxVFN8xIEbplricfQI4c1L2AiDMciR4gqKdJjTIaLxzd6R7TioBkiAZPF0QN/5wSpnkQMDOc8oz8FLWNBJEyc8THdMJVccwRABkRn1GcFI1FnMmoeL3eADfgVz2tGjTamOZeuxJYbslj2vYwwCRILXjxW60dU6PWXnve4/FU28UQJqPZTJ9Iua0nKRJz3eC6p6Z3t41pSyWig87ZjyB6d0kOAMYkTGLXDsXZ+Tiu41KwAOzLGPBg3SZIEdfSx33eS7JlFjoexwOIMgggwXOAkc3u71h0rC+ldFOGtBl930hDAZbvdg4zicd605TWjdva/pGlNwcXs8De/hXfrhj0qlnB31GyP7Dviu5VcEZCIiuogopKhBKIiAiKiq+60k5AE48hKDRax6TaJYTDGC9VdugY3fcT2c1qtF2fbObXe0ta0fVtOcnfG45ePJakWM2quyk95DabmVqzf6yQ50vPC/dgcncF2GGQwAwAXBd55csnR6k1BTKhEoDDJFS5wAkkADMnIdZVn6TPmtLueTe85jmAVCWQEWNfqH1B3u+SpLn+sz2D+NToZasW10U3HgCqBUf9g97fmqhao84FvPNveMuswg5eyWq61rSJIAGBaZgDGJlanWW7VcL1CqbrYFam4Ne2TJYWOi83AHNdbb9BUawkAAnGQAWHnHxC0dbRNooeY4lnAy5g+LVe+S39J1HFUrK1jpbWdTcYAcW7CpI4EgNPa5y7TVy12iHNr9NgAuVSad53EEU3EO43sOo5rEfaGukVaYE8R0T1Pb8VXYrDTpkmiAwvGIjokDHC7hvzUYZ+9bLj6bunX+vomJgl0dUfNd5SqBwBaZBEg8l5kdtTqU6jqZLZaARJBD3NEyMsMcV1modvfWsxdVY6m7aVeg5pBawvJZAIEiN/WujDL8tMc56dGiItWYUQogIiIC1On62DaY9My77rfmY8Vtly76+1r1HbmnZt6mSD+9eVPJdRM7X6DAJgYmJO8xlKvKhirXLWsCsetaQDdEF8TE5Di7l71NpqkQ1vnHuaN7j8t57Y5nWwNa2mGVDSrucNm7MvcLzumMC4YP4QLxEEAhjjurN+1oJ6Tg5w/d6m7uvPmrNcvdSe6k4PqggCgHQR0gDtCCHTdk4EduZ5hus1GyUqr6pL3UnBtYgOBBcWkXWwej9a05k9PfEq7a9N2SvWZRrUb1R1Mva6DIbeudGoACMeY906zC43raN7bf9bw/UKZ43zfIxI851TpYBrp+0W5tkq1oewhtehZKLXXgapZTFzohzTs3PJeJvNMcsFpdAWSy22mX0TaKbQS39o7cSMqgJ3fndeqajU3f9xaRPqmi0+02kD4q9zk9VHH+r2mdcrDRypt65FG9zY1oLz7Ko0JrULQA6lQtAplwaHmX0XYwbtR4Y+RyDhhuzFizeTiwsdecypVdM/W1HEE8wIB7VstL6WpWI0hcJ2jmU23QTF6Q0TBMdE9SrcscvUm0603BpwZabp8D95u/rz5q7RryYODuG4ji07/eFQx8gEZEA96h7QfgRmDxB4rnWRa9G06kyIJ3tw79xWir6vOpmaRJGcNMfunDuXRUKpODvOHcR6w+W5XSpRtbothrRwAHgrtirXKg4O6J+Hj71SrNYYK+N1dq10qKxYa9+m128jHrGB8Qr664xQUQoglERBatNa4xzjk1pcewSuW0UyGDvPWcStzrTUu2Stzbd9twb/EtZYR0QsfLV8GWFLnAAk4AYk8AM1DVatZyb6xx6hifcB2rBpFukDi45uxPIbm9g8ZXBeVaz1GCha6WP0d4Lm7i2TM8jIHUXFegSub03dqWptnqQW1qVXA5GLrY6jtfFX8d/Laa4fXSo2tYK9opg3azaTi6M3bWhnumABG6CNy3ln065tro2cMbddRL73Rvg3nMzLTIwnjGE71xFppvpWDSFmc6W0KlK4TmWvrMLfAXiONRdCxwOk7PBn9XI7RVeCO8LqsijJoa7VxZWVgxjb1fZPgC6GmekMJkRv4jKMd5pHWSpSqU2T+2qNY3BpLWRL3ZC84QRuHTHBcPZrMX6GtEZtqyOyoHOPstctppeptaujqwHQc4kcr7abh/lf3KvHH6T7bCrrpX2bHi7/wBUbLVkCAQfOaInzROO8xuk5WntYKtM0cGuFWtTpi8GktbUBnG7i4XeABkYCMeMtNmcbHbnj0LW9w+9tKYnuL+5dBrTWFSnYajRDatroVGjgHBxCcMd9HttjrXVe60bISLPTpujAF7n0y/gY9ERxJyWPprXCtRZXc1rps2yN5zQKVdr3sYdm+POF8zhAunqWFqoP1m3c9iRyDmlzc+RC0+s1rdUbpRhdep0foraUxIa54JJIzktGeW6Mkx8eO+kx6xY7QalNlUDGCY4wYcO2PdwWxY4EAjI4jqWo1deDZ6cESAZ4jpOzWxspiW8CY6jj8SOxcmU9pXlQ9VlUOSIXdWbTJr0z/RvaR919Np97XLerkNW6kaQtLdzrPZ3doqV2n3hdeV1eO7xjLLtCIiuqlERBptb/wDpH/eo/wCtTWDZD0QthrcP1OsfVaH9jHB5/wAq1ljOAXP5u2mHTNCsVfPHJrvEt/CrwKx6p6Y5tPgR+ILGNIx2aUomoaQqM2gzbOM8OvkuL1403ZqdZjmFtS0sDmtgm5SvEXrxbvN0YZiMxvytfNKMoMFCmA1zmm9dgXaRwid14jwK8zr0w2o1wAggEtG5dHi8V1yq8krPr2x1RtRrmUXMqmXtO0BJvB03g4OxLGYAxDGgABdDZLJWNanaKdMOqNbWphtyKbwW03MfTBqEuF59U3iRMTGBXK6btdKuZpMLHYXiDDSBgJHEcVsNS9Z32Opdf0qJIFQEdJk+kw+JG/uW1l42xTLDTudE6ADbKaL6D2CoKm0pipeHSugkG8XYgnfI6UYkTsP0WzZUmbF4FE3qWRcx1OCwY4GYgGThgcytzWZeult1wiQeiRBjEG8FTsTwG/1e/wA9cnLP6PTT1tDUti+z7J+zcQXEemX3rxJzEFxJOcmdysV9DUqjKTX0qt2iWuptmC1zYLcsyL7hEkdE5rffR90DHjdjt6XJNiN7QRw6GJ672CTLP6PTAboCix7qrb14ht+M3Xb13LLBxGGMYZARrf5N2ertnGk4C0CmKrbxAcGyG4HItiREHEGcV0oYJxaBO+838SrqCQYc2fvD5pyzNxr7DTZQYA2+RdbBMk3RgBJxw5+tzWdZKl4zxa3DhBd+IK2WOu+eL1y7N8QXetE4ZeKvUnS85SGjIz5zjGI+4VW77oyCqHFVlW3qsQ1Wrh/na0f+JR/1nruFxOqQvaRtrx6FOz0u2HVD/nC7Zdfi/wAWWfYiItFUoiIMXSll2tGrTP8ASMez2mkfFcnq/aDUoU3HNzGk8jGI75XbLh9HM2Va0UMtnVc9vOnW+taRyBc9v9hY+aepV8G7bkse0iC08DB6nYe8NV6mVNWneBB3+HNc7WPDvKTaHG3VgTgDTaBy2bXe8laK0We6xpBz3cF2XlX0SWuFqiQ67Tqxkyo3AE8nCI6hxXnRtXdwXdhLljNNJnMe2Q2e/JZdWkIJJN4AfKFqb+8bln7W8yTn+cSujDGSMss9u61Q1FsVsobSo2qat9zHCm9oaXDpCAWmOiRv3FbCjqLotzixorFzTBArU5BGBHmK/wCRupcs7nuPRFcmf7rGPBbHRujH069V7i26+o9wgyYDt+HJcnLLd9ouVjBsur2jgxobtC0QBL6J88kDE05M3z4cAs6lqpYybzWvkX2yTQjomneH7OJBuZ/NYdl0PUDGtJYDNF2ZybdJ3ZwMlvrO/ZsxIBdUrluMYPdRguGYGBw5KuVyk3tEu6wBqZZM7rhjM3qOd69/VcZ7yMisK1eT2w1CC8VCYjCrTA45CmOPuXSttINNrmkFziGAX4aXzB6UHgTlirlGrLSTLS0lpAdIvNkYOjEYZwFj8uf2005QeTLR3/6/4rfwLotVdX6NiZUZZw4Ne+90iCZDQ3MAYSHLNpv6OGLjgATIk/mTyCzKbLoAG78yoy8mWU1aJVqoVdKw9I1LlNzuAw6zgPEhVkVNQKGFprHOtWcR91vRZ+6GrrFrNWrLs7PTG8i8e3/aFs12YzU0xt3RFCKyFSIiAuW1osuzr0bSBg4fR6vUTepOPU+83+8XUrHt9lFWm5h9IRPA7j2FVym5pMumlplXWlY9mxGODgS1w4OGB7N/ar8Lks01lavWKxuqUnhjG1JEPpOAIqt4CfS4f8EeSs1IbULjTFaBJutLXXd8HomCMRGOIzXt6tmg05taTzaFHLKdXS3q9vD7JqPeJAFbD1XNJiATeAZ0TmIxkjNVWTUwvcWxWw4Oa4nDG+AzocAMZjcvbDZ2eo32R8lBs7PUb7I+SfJ5P9qaxcDoG0VqDBZ7PThreIBdON4vjIkjx3LOpabtbnFop44YXQS3PMbsR4js7D6Mz1W+yPkn0dnqt9kfJZcbfdtWce3TdrL7gYZyi6JB4luYyx4SOcQ7TNqLrlwycCLuOeZGYG9dibOz1W+yPko+jt9Vvsj5KOH9ptxlTSlpJ2Tqd4eaWlgMwRiWkYjI9h5TP6VtNOGbMANEXQwDtDQMsd3A9vZbBvqt9kKRRaMmt7gnD+02xNEUqlwOrRfIwAEXQd3X7suM56hStZFRa23ja1adAbyHP5NGXxPYFnVqoY0udkASexU6pWUuL7Q8YvMN5D8wO9bePHdUyvp0jRAgblKKF0shERBUihEEooRBqNLWe47ajzTAqctzX/A8oO5Wgt25oIg4g4EHeFyWm9FVWu6Dnuo4CGCXs+9JxbzgrLyYb9xaVmWi0sYJe5rR9ogLTWrW2ztwaXVD9hpPiqKNipyYYHEb3OknrEQFm2amYwZc6nD4LH41ubUu1vcfMslod1Md+FR/Kyr/APRtPY134Vv9meJ/Palzme9T8cRzrRfyvIzsVs7KRPwVY1wbvstt/wAA/Nbk0ubvaPzVOxHF/tu+afHE861g1qaf+2tv/ru+aqbrJOVltn+DHvK2OxHF/tH5qoU+bu8pwiOdaerrFV9CxWk/ebHzVoa0VQelYrQOppP8K32zHPvPzVupcbi4x1uPzT44c6xbLrDTdg5tSkeFRjh4wtpSrNcJaQRxBkLXivTcYEu5gOLfayVH6LvyGUySThBcAOt0wCo+P6TyXrZTNeoyg3Iw6oeDRu+Pcuto0gxoa0QAIAWBobRgoNxN5xwJ4DgFsV0YY6imV2IiK6EFERBUihJQSoJUSoJQTKglUkqCUEPptOYB6wCrRstP1G9yuFyi8gxG6IogyGQeTngdwMKtujqY3Hte8+9yv3kvKNQWjYKfq/vO+ap/RtL1d8+c7Pvy5K/eS8moLLdH0hk3j6Tt/apFhp+rujM/PPmrt5Lyago+hU/VCpGjqMzsqc8S0E95CvXkvJoVCm3gO4KpW5UypFYKqlWwVIKC4oUSkoJlFTKIJBUyrQcqpQVEqCVEqklBJKoJUlQUFJKglSVCCJSURASURAlJUQkIJlJUQiCoFVBUBavSOhdrVbVFQsc1t0EDH+kmHAggHaYxj0RBGaDchVLnBq47D9ZqyA6DJm85paXed52M4QJAMTicl+hSbh2pL202U9oWzUN29JD7wLb97pRiboxESg3cpK0ztEOJvbepIoOoAmZBcGg1BDgA+WAzEyc8ou0bC9r2O2zyGMDLpm66L0uMuxJvZmT0G453g2RcitFyIJaqwoRBUoREAqERBChSiCEREBQiICIiAoUogKQiIJQqUQUqklEQW3FERB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20" descr="data:image/jpeg;base64,/9j/4AAQSkZJRgABAQAAAQABAAD/2wCEAAkGBxQSEhUUERQUFBQUGBUWFBUUFRcaFBQVFxUXFxgYFBQYHCggGBolHBQVITEhJSsrLy4uFx8zODMtNyguLisBCgoKDg0OGhAQGiwkICQsLCwvLCwsLCwsLCwsLCwsLCwsLCwsLiwsLCwsLCwsLCwsLCwsLCwsLCwsLCwsLC0sLP/AABEIARMAtwMBIgACEQEDEQH/xAAcAAEAAQUBAQAAAAAAAAAAAAAAAQIDBAUGBwj/xABMEAABAwEEBgUIBgULBAMAAAABAAIRAwQSITEFBhNBUWEicYGRoQcyQlKSscHRFCNictLwFSQzosIWJUNTgoOTsrPh8TREdJQXVGP/xAAYAQEAAwEAAAAAAAAAAAAAAAAAAQIDBP/EACMRAQEAAgICAgMAAwAAAAAAAAABAhESMQMhE1EiQWEyUoH/2gAMAwEAAhEDEQA/APZg1VgKQFUAggBVQkKUEQphSiCFKIgIiICIiAiIgKFKIIRSiClFUoQUkKkhVqIQWi1FWQpQVQpRSghSiICIiAiIgLE0rpOlZqTqtd7adNubncTkBxJ4LLXBeWw/zYedWl7yfgpxm7Imdsv/AOTtHxO1PVdg9xMrGf5WdHgxeqnqp/7r56lCV0/Ditxj6Fb5WdHn0qw66R+BXUaB09QtlPaWd94Aw4EEOaftNOIXypROK9t8hbvqrSPtUvEP+Sp5PHjJuIsj1FERYKiIiAiIghIUqEEKFUiApUKUBERAREQEREBcB5bmzo3cPrqUz1O+MLv1595cT/Nn99R97lbD/KJnbwJzQM3NHLH5KgY5K1aj0j+dymhl2rtaMqjRdw8V7R5CWnZ2l3ok02gyM2h5OH9oLyGzUxG/vPzXsXkFH6pWO81fcxvzWPkv4q16eiIuZQREQEREBQVKhAREQSiIgIiICIiAiIgLhfLLYKtfR4p0WGo81qRutiYF4nMrulpNbmONCKZh5JDTMQ4sfBndjCmdj5yrak2+TFlq97OH3lVR1Lt8Y2Wpn9j8S9Xr2C23mXakhr2Fzi8i+y9Zy4XYPo064if6VTY9H24UqzalW89zaYpODiC0te69JjMtuY7zPALb5Ktt5zZdUbaBjZqmX2fxL0/yK6MrWezVmV6bqbjUkB0Yi40TgTvB7lYp6PtwBmqJNINm+TFTodOCOAdlvK6nU+jVaKm2deJcXDGbrTiG9mXYqZZWxDo0RFmgREQEREBQpRBCIiCUREBERAREQEREBcb5VhU+hN2NMVX7anDXTEQ6T0XNOHWuyXI+VC0Op2MPYx77tWkXBk3mtxBcMN078NxzUzsePV224OcBYqWHOqDHIfSBORU0m265f+g07ucg1jh1fSMFcfrCWhrLJY3uptOF9pIbvmm1gIbUGHTMnDJZNi0jdftTZLa6vcDNo6n0zBwJq5l1wlhfEwGnMLo/401VNKlbYI+h0ph0ftI/116J5IhW2Nbb0m0XbTBrb2IuMxN57jnIz3BcAzSVWoyo20WOuGOa8EU2ul7XNI+uDgBUf6QeYg4r0TyV2w1aVU7J1JgcBTD8yy40A4YASCAB6pWeXStjukRFkqIiICIiAiIggopRAREQEREBERARFj26u5jC5jDUI9EOa3Df0nEBBkLidZ9Z7LXZVs9GsKlRn7RjCRIktc1r4guHASRguC1u8tFRx2Vjohge1zKhrYvDjLehs3Rhx4rSaD1IYxtnqWyoXstFOm9jaV5tSiX7niOMjD1d0p5NYS3JGN5X8Xo2qGj3Os7Tta1MbmC4B5oxILCZz35ALobPo0tzr13cnGl/DTBXGM8n9Np+o0ja6eUN2rXDskA7ldGotpHmaWrjjeY13je4rDnP1Y11XTWvRUyTaLQ0eqHsDe3oT4rA8mj2UmmjJYWmphUd0ny5kOAPd2GFz9q1RtTBe/TADh/WUKUdoLivMNZLZaKNd9N1cVSHMdtmNLb8EOaW+rDscMAW4KcMuWWtxXL1N+31ai+e9TfKxXsjBStIdWpAkNqOl1RuMkOeTiBOG8d0ev2DXOg8AuDmSAQc2kHgcz3La+lcZynp0qLHstup1P2b2u5A492ayEBERAREQEREBERAREQEREBUvYCCDiCCCORzVRK11o0iCbrMcJniPs8VGWUx7TJtx9m8mdgs9q+kAOeRJZRdBph59I4SYxgHjyC31Ox05DnU6ctEN6IwEQAJ3Qr4pxO+c+EqKVO6I/I5Ln8nkufa+OEx6R9GZM3Gz90fJVik0ZAdwRTCy9LmybwHcFqdM6qWS1vpvr0WvNKbmYbBiQ9oIDxIGBlbVQ+SCJIkESMxzB4qZddFjiNIaBs9R2zbSpikKYaGNbdbGQMDGejnmrlk0WabBTptaGMAa0EuOAyxOPfwW5ZQAqPjJtxvcCf4lrNaNKizMaYJc4kNxMCM5GRzAg8VvjuzSP2tPsLhiABGVwkHuOCy7Jp200jAftAPQqDGMMjmc+QXF2jT9Q3i6s+8D0GNF2W9gievvXR6FcbRSDnObUHovGD2O3te05HmFbWlrudutsOudJxDazXUnHecWd4XSseCAQZBEgjeDkvLdI2YhmOJlgnj02r1CzMhjRwa0dwVsbtnnJOlxERWZiKEQSiIgIiICpq1A0EuMAZlS5wAk4AYk8AuW0xpUEF7p2TfNaPOqHdA4nh/usvL5JhP6tjjyrOtNu2gM9FnPfwniTwVqy0RTaGtBwmMMQHEujkOXJYWi7NUcdrXwd6FMebRB3faqEZu7BhntWujdnmeC5uVvutdSdIDUkCPGIw61VnIJM9mXHDL/lUXXb3DrDYd3yR4KKlW8xjE9QxVFN8xIEbplricfQI4c1L2AiDMciR4gqKdJjTIaLxzd6R7TioBkiAZPF0QN/5wSpnkQMDOc8oz8FLWNBJEyc8THdMJVccwRABkRn1GcFI1FnMmoeL3eADfgVz2tGjTamOZeuxJYbslj2vYwwCRILXjxW60dU6PWXnve4/FU28UQJqPZTJ9Iua0nKRJz3eC6p6Z3t41pSyWig87ZjyB6d0kOAMYkTGLXDsXZ+Tiu41KwAOzLGPBg3SZIEdfSx33eS7JlFjoexwOIMgggwXOAkc3u71h0rC+ldFOGtBl930hDAZbvdg4zicd605TWjdva/pGlNwcXs8De/hXfrhj0qlnB31GyP7Dviu5VcEZCIiuogopKhBKIiAiKiq+60k5AE48hKDRax6TaJYTDGC9VdugY3fcT2c1qtF2fbObXe0ta0fVtOcnfG45ePJakWM2quyk95DabmVqzf6yQ50vPC/dgcncF2GGQwAwAXBd55csnR6k1BTKhEoDDJFS5wAkkADMnIdZVn6TPmtLueTe85jmAVCWQEWNfqH1B3u+SpLn+sz2D+NToZasW10U3HgCqBUf9g97fmqhao84FvPNveMuswg5eyWq61rSJIAGBaZgDGJlanWW7VcL1CqbrYFam4Ne2TJYWOi83AHNdbb9BUawkAAnGQAWHnHxC0dbRNooeY4lnAy5g+LVe+S39J1HFUrK1jpbWdTcYAcW7CpI4EgNPa5y7TVy12iHNr9NgAuVSad53EEU3EO43sOo5rEfaGukVaYE8R0T1Pb8VXYrDTpkmiAwvGIjokDHC7hvzUYZ+9bLj6bunX+vomJgl0dUfNd5SqBwBaZBEg8l5kdtTqU6jqZLZaARJBD3NEyMsMcV1modvfWsxdVY6m7aVeg5pBawvJZAIEiN/WujDL8tMc56dGiItWYUQogIiIC1On62DaY9My77rfmY8Vtly76+1r1HbmnZt6mSD+9eVPJdRM7X6DAJgYmJO8xlKvKhirXLWsCsetaQDdEF8TE5Di7l71NpqkQ1vnHuaN7j8t57Y5nWwNa2mGVDSrucNm7MvcLzumMC4YP4QLxEEAhjjurN+1oJ6Tg5w/d6m7uvPmrNcvdSe6k4PqggCgHQR0gDtCCHTdk4EduZ5hus1GyUqr6pL3UnBtYgOBBcWkXWwej9a05k9PfEq7a9N2SvWZRrUb1R1Mva6DIbeudGoACMeY906zC43raN7bf9bw/UKZ43zfIxI851TpYBrp+0W5tkq1oewhtehZKLXXgapZTFzohzTs3PJeJvNMcsFpdAWSy22mX0TaKbQS39o7cSMqgJ3fndeqajU3f9xaRPqmi0+02kD4q9zk9VHH+r2mdcrDRypt65FG9zY1oLz7Ko0JrULQA6lQtAplwaHmX0XYwbtR4Y+RyDhhuzFizeTiwsdecypVdM/W1HEE8wIB7VstL6WpWI0hcJ2jmU23QTF6Q0TBMdE9SrcscvUm0603BpwZabp8D95u/rz5q7RryYODuG4ji07/eFQx8gEZEA96h7QfgRmDxB4rnWRa9G06kyIJ3tw79xWir6vOpmaRJGcNMfunDuXRUKpODvOHcR6w+W5XSpRtbothrRwAHgrtirXKg4O6J+Hj71SrNYYK+N1dq10qKxYa9+m128jHrGB8Qr664xQUQoglERBatNa4xzjk1pcewSuW0UyGDvPWcStzrTUu2Stzbd9twb/EtZYR0QsfLV8GWFLnAAk4AYk8AM1DVatZyb6xx6hifcB2rBpFukDi45uxPIbm9g8ZXBeVaz1GCha6WP0d4Lm7i2TM8jIHUXFegSub03dqWptnqQW1qVXA5GLrY6jtfFX8d/Laa4fXSo2tYK9opg3azaTi6M3bWhnumABG6CNy3ln065tro2cMbddRL73Rvg3nMzLTIwnjGE71xFppvpWDSFmc6W0KlK4TmWvrMLfAXiONRdCxwOk7PBn9XI7RVeCO8LqsijJoa7VxZWVgxjb1fZPgC6GmekMJkRv4jKMd5pHWSpSqU2T+2qNY3BpLWRL3ZC84QRuHTHBcPZrMX6GtEZtqyOyoHOPstctppeptaujqwHQc4kcr7abh/lf3KvHH6T7bCrrpX2bHi7/wBUbLVkCAQfOaInzROO8xuk5WntYKtM0cGuFWtTpi8GktbUBnG7i4XeABkYCMeMtNmcbHbnj0LW9w+9tKYnuL+5dBrTWFSnYajRDatroVGjgHBxCcMd9HttjrXVe60bISLPTpujAF7n0y/gY9ERxJyWPprXCtRZXc1rps2yN5zQKVdr3sYdm+POF8zhAunqWFqoP1m3c9iRyDmlzc+RC0+s1rdUbpRhdep0foraUxIa54JJIzktGeW6Mkx8eO+kx6xY7QalNlUDGCY4wYcO2PdwWxY4EAjI4jqWo1deDZ6cESAZ4jpOzWxspiW8CY6jj8SOxcmU9pXlQ9VlUOSIXdWbTJr0z/RvaR919Np97XLerkNW6kaQtLdzrPZ3doqV2n3hdeV1eO7xjLLtCIiuqlERBptb/wDpH/eo/wCtTWDZD0QthrcP1OsfVaH9jHB5/wAq1ljOAXP5u2mHTNCsVfPHJrvEt/CrwKx6p6Y5tPgR+ILGNIx2aUomoaQqM2gzbOM8OvkuL1403ZqdZjmFtS0sDmtgm5SvEXrxbvN0YZiMxvytfNKMoMFCmA1zmm9dgXaRwid14jwK8zr0w2o1wAggEtG5dHi8V1yq8krPr2x1RtRrmUXMqmXtO0BJvB03g4OxLGYAxDGgABdDZLJWNanaKdMOqNbWphtyKbwW03MfTBqEuF59U3iRMTGBXK6btdKuZpMLHYXiDDSBgJHEcVsNS9Z32Opdf0qJIFQEdJk+kw+JG/uW1l42xTLDTudE6ADbKaL6D2CoKm0pipeHSugkG8XYgnfI6UYkTsP0WzZUmbF4FE3qWRcx1OCwY4GYgGThgcytzWZeult1wiQeiRBjEG8FTsTwG/1e/wA9cnLP6PTT1tDUti+z7J+zcQXEemX3rxJzEFxJOcmdysV9DUqjKTX0qt2iWuptmC1zYLcsyL7hEkdE5rffR90DHjdjt6XJNiN7QRw6GJ672CTLP6PTAboCix7qrb14ht+M3Xb13LLBxGGMYZARrf5N2ertnGk4C0CmKrbxAcGyG4HItiREHEGcV0oYJxaBO+838SrqCQYc2fvD5pyzNxr7DTZQYA2+RdbBMk3RgBJxw5+tzWdZKl4zxa3DhBd+IK2WOu+eL1y7N8QXetE4ZeKvUnS85SGjIz5zjGI+4VW77oyCqHFVlW3qsQ1Wrh/na0f+JR/1nruFxOqQvaRtrx6FOz0u2HVD/nC7Zdfi/wAWWfYiItFUoiIMXSll2tGrTP8ASMez2mkfFcnq/aDUoU3HNzGk8jGI75XbLh9HM2Va0UMtnVc9vOnW+taRyBc9v9hY+aepV8G7bkse0iC08DB6nYe8NV6mVNWneBB3+HNc7WPDvKTaHG3VgTgDTaBy2bXe8laK0We6xpBz3cF2XlX0SWuFqiQ67Tqxkyo3AE8nCI6hxXnRtXdwXdhLljNNJnMe2Q2e/JZdWkIJJN4AfKFqb+8bln7W8yTn+cSujDGSMss9u61Q1FsVsobSo2qat9zHCm9oaXDpCAWmOiRv3FbCjqLotzixorFzTBArU5BGBHmK/wCRupcs7nuPRFcmf7rGPBbHRujH069V7i26+o9wgyYDt+HJcnLLd9ouVjBsur2jgxobtC0QBL6J88kDE05M3z4cAs6lqpYybzWvkX2yTQjomneH7OJBuZ/NYdl0PUDGtJYDNF2ZybdJ3ZwMlvrO/ZsxIBdUrluMYPdRguGYGBw5KuVyk3tEu6wBqZZM7rhjM3qOd69/VcZ7yMisK1eT2w1CC8VCYjCrTA45CmOPuXSttINNrmkFziGAX4aXzB6UHgTlirlGrLSTLS0lpAdIvNkYOjEYZwFj8uf2005QeTLR3/6/4rfwLotVdX6NiZUZZw4Ne+90iCZDQ3MAYSHLNpv6OGLjgATIk/mTyCzKbLoAG78yoy8mWU1aJVqoVdKw9I1LlNzuAw6zgPEhVkVNQKGFprHOtWcR91vRZ+6GrrFrNWrLs7PTG8i8e3/aFs12YzU0xt3RFCKyFSIiAuW1osuzr0bSBg4fR6vUTepOPU+83+8XUrHt9lFWm5h9IRPA7j2FVym5pMumlplXWlY9mxGODgS1w4OGB7N/ar8Lks01lavWKxuqUnhjG1JEPpOAIqt4CfS4f8EeSs1IbULjTFaBJutLXXd8HomCMRGOIzXt6tmg05taTzaFHLKdXS3q9vD7JqPeJAFbD1XNJiATeAZ0TmIxkjNVWTUwvcWxWw4Oa4nDG+AzocAMZjcvbDZ2eo32R8lBs7PUb7I+SfJ5P9qaxcDoG0VqDBZ7PThreIBdON4vjIkjx3LOpabtbnFop44YXQS3PMbsR4js7D6Mz1W+yPkn0dnqt9kfJZcbfdtWce3TdrL7gYZyi6JB4luYyx4SOcQ7TNqLrlwycCLuOeZGYG9dibOz1W+yPko+jt9Vvsj5KOH9ptxlTSlpJ2Tqd4eaWlgMwRiWkYjI9h5TP6VtNOGbMANEXQwDtDQMsd3A9vZbBvqt9kKRRaMmt7gnD+02xNEUqlwOrRfIwAEXQd3X7suM56hStZFRa23ja1adAbyHP5NGXxPYFnVqoY0udkASexU6pWUuL7Q8YvMN5D8wO9bePHdUyvp0jRAgblKKF0shERBUihEEooRBqNLWe47ajzTAqctzX/A8oO5Wgt25oIg4g4EHeFyWm9FVWu6Dnuo4CGCXs+9JxbzgrLyYb9xaVmWi0sYJe5rR9ogLTWrW2ztwaXVD9hpPiqKNipyYYHEb3OknrEQFm2amYwZc6nD4LH41ubUu1vcfMslod1Md+FR/Kyr/APRtPY134Vv9meJ/Palzme9T8cRzrRfyvIzsVs7KRPwVY1wbvstt/wAA/Nbk0ubvaPzVOxHF/tu+afHE861g1qaf+2tv/ru+aqbrJOVltn+DHvK2OxHF/tH5qoU+bu8pwiOdaerrFV9CxWk/ebHzVoa0VQelYrQOppP8K32zHPvPzVupcbi4x1uPzT44c6xbLrDTdg5tSkeFRjh4wtpSrNcJaQRxBkLXivTcYEu5gOLfayVH6LvyGUySThBcAOt0wCo+P6TyXrZTNeoyg3Iw6oeDRu+Pcuto0gxoa0QAIAWBobRgoNxN5xwJ4DgFsV0YY6imV2IiK6EFERBUihJQSoJUSoJQTKglUkqCUEPptOYB6wCrRstP1G9yuFyi8gxG6IogyGQeTngdwMKtujqY3Hte8+9yv3kvKNQWjYKfq/vO+ap/RtL1d8+c7Pvy5K/eS8moLLdH0hk3j6Tt/apFhp+rujM/PPmrt5Lyago+hU/VCpGjqMzsqc8S0E95CvXkvJoVCm3gO4KpW5UypFYKqlWwVIKC4oUSkoJlFTKIJBUyrQcqpQVEqCVEqklBJKoJUlQUFJKglSVCCJSURASURAlJUQkIJlJUQiCoFVBUBavSOhdrVbVFQsc1t0EDH+kmHAggHaYxj0RBGaDchVLnBq47D9ZqyA6DJm85paXed52M4QJAMTicl+hSbh2pL202U9oWzUN29JD7wLb97pRiboxESg3cpK0ztEOJvbepIoOoAmZBcGg1BDgA+WAzEyc8ou0bC9r2O2zyGMDLpm66L0uMuxJvZmT0G453g2RcitFyIJaqwoRBUoREAqERBChSiCEREBQiICIiAoUogKQiIJQqUQUqklEQW3FERB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22" descr="data:image/jpeg;base64,/9j/4AAQSkZJRgABAQAAAQABAAD/2wCEAAkGBxQSEhUUERQUFBQUGBUWFBUUFRcaFBQVFxUXFxgYFBQYHCggGBolHBQVITEhJSsrLy4uFx8zODMtNyguLisBCgoKDg0OGhAQGiwkICQsLCwvLCwsLCwsLCwsLCwsLCwsLCwsLiwsLCwsLCwsLCwsLCwsLCwsLCwsLCwsLC0sLP/AABEIARMAtwMBIgACEQEDEQH/xAAcAAEAAQUBAQAAAAAAAAAAAAAAAQIDBAUGBwj/xABMEAABAwEEBgUIBgULBAMAAAABAAIRAwQSITEFBhNBUWEicYGRoQcyQlKSscHRFCNictLwFSQzosIWJUNTgoOTsrPh8TREdJQXVGP/xAAYAQEAAwEAAAAAAAAAAAAAAAAAAQIDBP/EACMRAQEAAgICAgMAAwAAAAAAAAABAhESMQMhE1EiQWEyUoH/2gAMAwEAAhEDEQA/APZg1VgKQFUAggBVQkKUEQphSiCFKIgIiICIiAiIgKFKIIRSiClFUoQUkKkhVqIQWi1FWQpQVQpRSghSiICIiAiIgLE0rpOlZqTqtd7adNubncTkBxJ4LLXBeWw/zYedWl7yfgpxm7Imdsv/AOTtHxO1PVdg9xMrGf5WdHgxeqnqp/7r56lCV0/Ditxj6Fb5WdHn0qw66R+BXUaB09QtlPaWd94Aw4EEOaftNOIXypROK9t8hbvqrSPtUvEP+Sp5PHjJuIsj1FERYKiIiAiIghIUqEEKFUiApUKUBERAREQEREBcB5bmzo3cPrqUz1O+MLv1595cT/Nn99R97lbD/KJnbwJzQM3NHLH5KgY5K1aj0j+dymhl2rtaMqjRdw8V7R5CWnZ2l3ok02gyM2h5OH9oLyGzUxG/vPzXsXkFH6pWO81fcxvzWPkv4q16eiIuZQREQEREBQVKhAREQSiIgIiICIiAiIgLhfLLYKtfR4p0WGo81qRutiYF4nMrulpNbmONCKZh5JDTMQ4sfBndjCmdj5yrak2+TFlq97OH3lVR1Lt8Y2Wpn9j8S9Xr2C23mXakhr2Fzi8i+y9Zy4XYPo064if6VTY9H24UqzalW89zaYpODiC0te69JjMtuY7zPALb5Ktt5zZdUbaBjZqmX2fxL0/yK6MrWezVmV6bqbjUkB0Yi40TgTvB7lYp6PtwBmqJNINm+TFTodOCOAdlvK6nU+jVaKm2deJcXDGbrTiG9mXYqZZWxDo0RFmgREQEREBQpRBCIiCUREBERAREQEREBcb5VhU+hN2NMVX7anDXTEQ6T0XNOHWuyXI+VC0Op2MPYx77tWkXBk3mtxBcMN078NxzUzsePV224OcBYqWHOqDHIfSBORU0m265f+g07ucg1jh1fSMFcfrCWhrLJY3uptOF9pIbvmm1gIbUGHTMnDJZNi0jdftTZLa6vcDNo6n0zBwJq5l1wlhfEwGnMLo/401VNKlbYI+h0ph0ftI/116J5IhW2Nbb0m0XbTBrb2IuMxN57jnIz3BcAzSVWoyo20WOuGOa8EU2ul7XNI+uDgBUf6QeYg4r0TyV2w1aVU7J1JgcBTD8yy40A4YASCAB6pWeXStjukRFkqIiICIiAiIggopRAREQEREBERARFj26u5jC5jDUI9EOa3Df0nEBBkLidZ9Z7LXZVs9GsKlRn7RjCRIktc1r4guHASRguC1u8tFRx2Vjohge1zKhrYvDjLehs3Rhx4rSaD1IYxtnqWyoXstFOm9jaV5tSiX7niOMjD1d0p5NYS3JGN5X8Xo2qGj3Os7Tta1MbmC4B5oxILCZz35ALobPo0tzr13cnGl/DTBXGM8n9Np+o0ja6eUN2rXDskA7ldGotpHmaWrjjeY13je4rDnP1Y11XTWvRUyTaLQ0eqHsDe3oT4rA8mj2UmmjJYWmphUd0ny5kOAPd2GFz9q1RtTBe/TADh/WUKUdoLivMNZLZaKNd9N1cVSHMdtmNLb8EOaW+rDscMAW4KcMuWWtxXL1N+31ai+e9TfKxXsjBStIdWpAkNqOl1RuMkOeTiBOG8d0ev2DXOg8AuDmSAQc2kHgcz3La+lcZynp0qLHstup1P2b2u5A492ayEBERAREQEREBERAREQEREBUvYCCDiCCCORzVRK11o0iCbrMcJniPs8VGWUx7TJtx9m8mdgs9q+kAOeRJZRdBph59I4SYxgHjyC31Ox05DnU6ctEN6IwEQAJ3Qr4pxO+c+EqKVO6I/I5Ln8nkufa+OEx6R9GZM3Gz90fJVik0ZAdwRTCy9LmybwHcFqdM6qWS1vpvr0WvNKbmYbBiQ9oIDxIGBlbVQ+SCJIkESMxzB4qZddFjiNIaBs9R2zbSpikKYaGNbdbGQMDGejnmrlk0WabBTptaGMAa0EuOAyxOPfwW5ZQAqPjJtxvcCf4lrNaNKizMaYJc4kNxMCM5GRzAg8VvjuzSP2tPsLhiABGVwkHuOCy7Jp200jAftAPQqDGMMjmc+QXF2jT9Q3i6s+8D0GNF2W9gievvXR6FcbRSDnObUHovGD2O3te05HmFbWlrudutsOudJxDazXUnHecWd4XSseCAQZBEgjeDkvLdI2YhmOJlgnj02r1CzMhjRwa0dwVsbtnnJOlxERWZiKEQSiIgIiICpq1A0EuMAZlS5wAk4AYk8AuW0xpUEF7p2TfNaPOqHdA4nh/usvL5JhP6tjjyrOtNu2gM9FnPfwniTwVqy0RTaGtBwmMMQHEujkOXJYWi7NUcdrXwd6FMebRB3faqEZu7BhntWujdnmeC5uVvutdSdIDUkCPGIw61VnIJM9mXHDL/lUXXb3DrDYd3yR4KKlW8xjE9QxVFN8xIEbplricfQI4c1L2AiDMciR4gqKdJjTIaLxzd6R7TioBkiAZPF0QN/5wSpnkQMDOc8oz8FLWNBJEyc8THdMJVccwRABkRn1GcFI1FnMmoeL3eADfgVz2tGjTamOZeuxJYbslj2vYwwCRILXjxW60dU6PWXnve4/FU28UQJqPZTJ9Iua0nKRJz3eC6p6Z3t41pSyWig87ZjyB6d0kOAMYkTGLXDsXZ+Tiu41KwAOzLGPBg3SZIEdfSx33eS7JlFjoexwOIMgggwXOAkc3u71h0rC+ldFOGtBl930hDAZbvdg4zicd605TWjdva/pGlNwcXs8De/hXfrhj0qlnB31GyP7Dviu5VcEZCIiuogopKhBKIiAiKiq+60k5AE48hKDRax6TaJYTDGC9VdugY3fcT2c1qtF2fbObXe0ta0fVtOcnfG45ePJakWM2quyk95DabmVqzf6yQ50vPC/dgcncF2GGQwAwAXBd55csnR6k1BTKhEoDDJFS5wAkkADMnIdZVn6TPmtLueTe85jmAVCWQEWNfqH1B3u+SpLn+sz2D+NToZasW10U3HgCqBUf9g97fmqhao84FvPNveMuswg5eyWq61rSJIAGBaZgDGJlanWW7VcL1CqbrYFam4Ne2TJYWOi83AHNdbb9BUawkAAnGQAWHnHxC0dbRNooeY4lnAy5g+LVe+S39J1HFUrK1jpbWdTcYAcW7CpI4EgNPa5y7TVy12iHNr9NgAuVSad53EEU3EO43sOo5rEfaGukVaYE8R0T1Pb8VXYrDTpkmiAwvGIjokDHC7hvzUYZ+9bLj6bunX+vomJgl0dUfNd5SqBwBaZBEg8l5kdtTqU6jqZLZaARJBD3NEyMsMcV1modvfWsxdVY6m7aVeg5pBawvJZAIEiN/WujDL8tMc56dGiItWYUQogIiIC1On62DaY9My77rfmY8Vtly76+1r1HbmnZt6mSD+9eVPJdRM7X6DAJgYmJO8xlKvKhirXLWsCsetaQDdEF8TE5Di7l71NpqkQ1vnHuaN7j8t57Y5nWwNa2mGVDSrucNm7MvcLzumMC4YP4QLxEEAhjjurN+1oJ6Tg5w/d6m7uvPmrNcvdSe6k4PqggCgHQR0gDtCCHTdk4EduZ5hus1GyUqr6pL3UnBtYgOBBcWkXWwej9a05k9PfEq7a9N2SvWZRrUb1R1Mva6DIbeudGoACMeY906zC43raN7bf9bw/UKZ43zfIxI851TpYBrp+0W5tkq1oewhtehZKLXXgapZTFzohzTs3PJeJvNMcsFpdAWSy22mX0TaKbQS39o7cSMqgJ3fndeqajU3f9xaRPqmi0+02kD4q9zk9VHH+r2mdcrDRypt65FG9zY1oLz7Ko0JrULQA6lQtAplwaHmX0XYwbtR4Y+RyDhhuzFizeTiwsdecypVdM/W1HEE8wIB7VstL6WpWI0hcJ2jmU23QTF6Q0TBMdE9SrcscvUm0603BpwZabp8D95u/rz5q7RryYODuG4ji07/eFQx8gEZEA96h7QfgRmDxB4rnWRa9G06kyIJ3tw79xWir6vOpmaRJGcNMfunDuXRUKpODvOHcR6w+W5XSpRtbothrRwAHgrtirXKg4O6J+Hj71SrNYYK+N1dq10qKxYa9+m128jHrGB8Qr664xQUQoglERBatNa4xzjk1pcewSuW0UyGDvPWcStzrTUu2Stzbd9twb/EtZYR0QsfLV8GWFLnAAk4AYk8AM1DVatZyb6xx6hifcB2rBpFukDi45uxPIbm9g8ZXBeVaz1GCha6WP0d4Lm7i2TM8jIHUXFegSub03dqWptnqQW1qVXA5GLrY6jtfFX8d/Laa4fXSo2tYK9opg3azaTi6M3bWhnumABG6CNy3ln065tro2cMbddRL73Rvg3nMzLTIwnjGE71xFppvpWDSFmc6W0KlK4TmWvrMLfAXiONRdCxwOk7PBn9XI7RVeCO8LqsijJoa7VxZWVgxjb1fZPgC6GmekMJkRv4jKMd5pHWSpSqU2T+2qNY3BpLWRL3ZC84QRuHTHBcPZrMX6GtEZtqyOyoHOPstctppeptaujqwHQc4kcr7abh/lf3KvHH6T7bCrrpX2bHi7/wBUbLVkCAQfOaInzROO8xuk5WntYKtM0cGuFWtTpi8GktbUBnG7i4XeABkYCMeMtNmcbHbnj0LW9w+9tKYnuL+5dBrTWFSnYajRDatroVGjgHBxCcMd9HttjrXVe60bISLPTpujAF7n0y/gY9ERxJyWPprXCtRZXc1rps2yN5zQKVdr3sYdm+POF8zhAunqWFqoP1m3c9iRyDmlzc+RC0+s1rdUbpRhdep0foraUxIa54JJIzktGeW6Mkx8eO+kx6xY7QalNlUDGCY4wYcO2PdwWxY4EAjI4jqWo1deDZ6cESAZ4jpOzWxspiW8CY6jj8SOxcmU9pXlQ9VlUOSIXdWbTJr0z/RvaR919Np97XLerkNW6kaQtLdzrPZ3doqV2n3hdeV1eO7xjLLtCIiuqlERBptb/wDpH/eo/wCtTWDZD0QthrcP1OsfVaH9jHB5/wAq1ljOAXP5u2mHTNCsVfPHJrvEt/CrwKx6p6Y5tPgR+ILGNIx2aUomoaQqM2gzbOM8OvkuL1403ZqdZjmFtS0sDmtgm5SvEXrxbvN0YZiMxvytfNKMoMFCmA1zmm9dgXaRwid14jwK8zr0w2o1wAggEtG5dHi8V1yq8krPr2x1RtRrmUXMqmXtO0BJvB03g4OxLGYAxDGgABdDZLJWNanaKdMOqNbWphtyKbwW03MfTBqEuF59U3iRMTGBXK6btdKuZpMLHYXiDDSBgJHEcVsNS9Z32Opdf0qJIFQEdJk+kw+JG/uW1l42xTLDTudE6ADbKaL6D2CoKm0pipeHSugkG8XYgnfI6UYkTsP0WzZUmbF4FE3qWRcx1OCwY4GYgGThgcytzWZeult1wiQeiRBjEG8FTsTwG/1e/wA9cnLP6PTT1tDUti+z7J+zcQXEemX3rxJzEFxJOcmdysV9DUqjKTX0qt2iWuptmC1zYLcsyL7hEkdE5rffR90DHjdjt6XJNiN7QRw6GJ672CTLP6PTAboCix7qrb14ht+M3Xb13LLBxGGMYZARrf5N2ertnGk4C0CmKrbxAcGyG4HItiREHEGcV0oYJxaBO+838SrqCQYc2fvD5pyzNxr7DTZQYA2+RdbBMk3RgBJxw5+tzWdZKl4zxa3DhBd+IK2WOu+eL1y7N8QXetE4ZeKvUnS85SGjIz5zjGI+4VW77oyCqHFVlW3qsQ1Wrh/na0f+JR/1nruFxOqQvaRtrx6FOz0u2HVD/nC7Zdfi/wAWWfYiItFUoiIMXSll2tGrTP8ASMez2mkfFcnq/aDUoU3HNzGk8jGI75XbLh9HM2Va0UMtnVc9vOnW+taRyBc9v9hY+aepV8G7bkse0iC08DB6nYe8NV6mVNWneBB3+HNc7WPDvKTaHG3VgTgDTaBy2bXe8laK0We6xpBz3cF2XlX0SWuFqiQ67Tqxkyo3AE8nCI6hxXnRtXdwXdhLljNNJnMe2Q2e/JZdWkIJJN4AfKFqb+8bln7W8yTn+cSujDGSMss9u61Q1FsVsobSo2qat9zHCm9oaXDpCAWmOiRv3FbCjqLotzixorFzTBArU5BGBHmK/wCRupcs7nuPRFcmf7rGPBbHRujH069V7i26+o9wgyYDt+HJcnLLd9ouVjBsur2jgxobtC0QBL6J88kDE05M3z4cAs6lqpYybzWvkX2yTQjomneH7OJBuZ/NYdl0PUDGtJYDNF2ZybdJ3ZwMlvrO/ZsxIBdUrluMYPdRguGYGBw5KuVyk3tEu6wBqZZM7rhjM3qOd69/VcZ7yMisK1eT2w1CC8VCYjCrTA45CmOPuXSttINNrmkFziGAX4aXzB6UHgTlirlGrLSTLS0lpAdIvNkYOjEYZwFj8uf2005QeTLR3/6/4rfwLotVdX6NiZUZZw4Ne+90iCZDQ3MAYSHLNpv6OGLjgATIk/mTyCzKbLoAG78yoy8mWU1aJVqoVdKw9I1LlNzuAw6zgPEhVkVNQKGFprHOtWcR91vRZ+6GrrFrNWrLs7PTG8i8e3/aFs12YzU0xt3RFCKyFSIiAuW1osuzr0bSBg4fR6vUTepOPU+83+8XUrHt9lFWm5h9IRPA7j2FVym5pMumlplXWlY9mxGODgS1w4OGB7N/ar8Lks01lavWKxuqUnhjG1JEPpOAIqt4CfS4f8EeSs1IbULjTFaBJutLXXd8HomCMRGOIzXt6tmg05taTzaFHLKdXS3q9vD7JqPeJAFbD1XNJiATeAZ0TmIxkjNVWTUwvcWxWw4Oa4nDG+AzocAMZjcvbDZ2eo32R8lBs7PUb7I+SfJ5P9qaxcDoG0VqDBZ7PThreIBdON4vjIkjx3LOpabtbnFop44YXQS3PMbsR4js7D6Mz1W+yPkn0dnqt9kfJZcbfdtWce3TdrL7gYZyi6JB4luYyx4SOcQ7TNqLrlwycCLuOeZGYG9dibOz1W+yPko+jt9Vvsj5KOH9ptxlTSlpJ2Tqd4eaWlgMwRiWkYjI9h5TP6VtNOGbMANEXQwDtDQMsd3A9vZbBvqt9kKRRaMmt7gnD+02xNEUqlwOrRfIwAEXQd3X7suM56hStZFRa23ja1adAbyHP5NGXxPYFnVqoY0udkASexU6pWUuL7Q8YvMN5D8wO9bePHdUyvp0jRAgblKKF0shERBUihEEooRBqNLWe47ajzTAqctzX/A8oO5Wgt25oIg4g4EHeFyWm9FVWu6Dnuo4CGCXs+9JxbzgrLyYb9xaVmWi0sYJe5rR9ogLTWrW2ztwaXVD9hpPiqKNipyYYHEb3OknrEQFm2amYwZc6nD4LH41ubUu1vcfMslod1Md+FR/Kyr/APRtPY134Vv9meJ/Palzme9T8cRzrRfyvIzsVs7KRPwVY1wbvstt/wAA/Nbk0ubvaPzVOxHF/tu+afHE861g1qaf+2tv/ru+aqbrJOVltn+DHvK2OxHF/tH5qoU+bu8pwiOdaerrFV9CxWk/ebHzVoa0VQelYrQOppP8K32zHPvPzVupcbi4x1uPzT44c6xbLrDTdg5tSkeFRjh4wtpSrNcJaQRxBkLXivTcYEu5gOLfayVH6LvyGUySThBcAOt0wCo+P6TyXrZTNeoyg3Iw6oeDRu+Pcuto0gxoa0QAIAWBobRgoNxN5xwJ4DgFsV0YY6imV2IiK6EFERBUihJQSoJUSoJQTKglUkqCUEPptOYB6wCrRstP1G9yuFyi8gxG6IogyGQeTngdwMKtujqY3Hte8+9yv3kvKNQWjYKfq/vO+ap/RtL1d8+c7Pvy5K/eS8moLLdH0hk3j6Tt/apFhp+rujM/PPmrt5Lyago+hU/VCpGjqMzsqc8S0E95CvXkvJoVCm3gO4KpW5UypFYKqlWwVIKC4oUSkoJlFTKIJBUyrQcqpQVEqCVEqklBJKoJUlQUFJKglSVCCJSURASURAlJUQkIJlJUQiCoFVBUBavSOhdrVbVFQsc1t0EDH+kmHAggHaYxj0RBGaDchVLnBq47D9ZqyA6DJm85paXed52M4QJAMTicl+hSbh2pL202U9oWzUN29JD7wLb97pRiboxESg3cpK0ztEOJvbepIoOoAmZBcGg1BDgA+WAzEyc8ou0bC9r2O2zyGMDLpm66L0uMuxJvZmT0G453g2RcitFyIJaqwoRBUoREAqERBChSiCEREBQiICIiAoUogKQiIJQqUQUqklEQW3FERB/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072" name="Picture 24" descr="http://4.bp.blogspot.com/-vLJAqDRRfyk/UOKqYFZ5qrI/AAAAAAAADhQ/yDKTazndzoM/s320/sljivovica-075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15755">
            <a:off x="1751055" y="3480638"/>
            <a:ext cx="202882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124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9829"/>
            <a:ext cx="5691431" cy="604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83977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192</Words>
  <Application>Microsoft Office PowerPoint</Application>
  <PresentationFormat>Prikaz na zaslonu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Trek</vt:lpstr>
      <vt:lpstr>The plum</vt:lpstr>
      <vt:lpstr>            General information</vt:lpstr>
      <vt:lpstr>                    description</vt:lpstr>
      <vt:lpstr>Plum blossom</vt:lpstr>
      <vt:lpstr>history</vt:lpstr>
      <vt:lpstr>Plum day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željko</dc:creator>
  <cp:lastModifiedBy>pc11</cp:lastModifiedBy>
  <cp:revision>13</cp:revision>
  <dcterms:created xsi:type="dcterms:W3CDTF">2014-10-07T12:53:58Z</dcterms:created>
  <dcterms:modified xsi:type="dcterms:W3CDTF">2014-10-17T08:55:27Z</dcterms:modified>
</cp:coreProperties>
</file>