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5F277-1655-4010-AF3E-80E7CD7D7D51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15DF3-0A15-460D-96E5-5181B65490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Plum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15DF3-0A15-460D-96E5-5181B654904D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15DF3-0A15-460D-96E5-5181B654904D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15DF3-0A15-460D-96E5-5181B654904D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15DF3-0A15-460D-96E5-5181B654904D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495E-4D3C-4ACF-8F5C-E6EC1D83651A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EF10-2D69-418F-951A-B4399D93287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7772400" cy="1470025"/>
          </a:xfrm>
        </p:spPr>
        <p:txBody>
          <a:bodyPr>
            <a:noAutofit/>
          </a:bodyPr>
          <a:lstStyle/>
          <a:p>
            <a:r>
              <a:rPr lang="hr-HR" sz="20000" b="1" i="1" dirty="0" err="1" smtClean="0">
                <a:solidFill>
                  <a:srgbClr val="7030A0"/>
                </a:solidFill>
              </a:rPr>
              <a:t>Plum</a:t>
            </a:r>
            <a:endParaRPr lang="hr-HR" sz="20000" b="1" i="1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23728" cy="2143125"/>
          </a:xfrm>
          <a:prstGeom prst="rect">
            <a:avLst/>
          </a:prstGeom>
        </p:spPr>
      </p:pic>
      <p:pic>
        <p:nvPicPr>
          <p:cNvPr id="5" name="Slika 4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14096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800" b="1" i="1" dirty="0" smtClean="0">
                <a:solidFill>
                  <a:schemeClr val="accent4">
                    <a:lumMod val="75000"/>
                  </a:schemeClr>
                </a:solidFill>
              </a:rPr>
              <a:t>Let`s </a:t>
            </a:r>
            <a:r>
              <a:rPr lang="hr-HR" sz="8800" b="1" i="1" dirty="0" err="1" smtClean="0">
                <a:solidFill>
                  <a:schemeClr val="accent4">
                    <a:lumMod val="75000"/>
                  </a:schemeClr>
                </a:solidFill>
              </a:rPr>
              <a:t>meet</a:t>
            </a:r>
            <a:r>
              <a:rPr lang="hr-HR" sz="88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sz="8800" b="1" i="1" dirty="0" err="1" smtClean="0">
                <a:solidFill>
                  <a:schemeClr val="accent4">
                    <a:lumMod val="75000"/>
                  </a:schemeClr>
                </a:solidFill>
              </a:rPr>
              <a:t>plum</a:t>
            </a:r>
            <a:endParaRPr lang="hr-HR" sz="8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5400" i="1" dirty="0" smtClean="0"/>
              <a:t>-</a:t>
            </a:r>
            <a:r>
              <a:rPr lang="hr-HR" sz="5400" i="1" dirty="0" err="1" smtClean="0"/>
              <a:t>purple</a:t>
            </a:r>
            <a:r>
              <a:rPr lang="hr-HR" sz="5400" i="1" dirty="0" smtClean="0"/>
              <a:t> </a:t>
            </a:r>
            <a:r>
              <a:rPr lang="hr-HR" sz="5400" i="1" dirty="0" err="1" smtClean="0"/>
              <a:t>fruit</a:t>
            </a:r>
            <a:endParaRPr lang="hr-HR" sz="5400" i="1" dirty="0" smtClean="0"/>
          </a:p>
          <a:p>
            <a:pPr>
              <a:buNone/>
            </a:pPr>
            <a:r>
              <a:rPr lang="hr-HR" sz="5400" i="1" dirty="0" smtClean="0"/>
              <a:t>-</a:t>
            </a:r>
            <a:r>
              <a:rPr lang="hr-HR" sz="5400" i="1" dirty="0" err="1"/>
              <a:t>s</a:t>
            </a:r>
            <a:r>
              <a:rPr lang="hr-HR" sz="5400" i="1" dirty="0" err="1" smtClean="0"/>
              <a:t>weet</a:t>
            </a:r>
            <a:r>
              <a:rPr lang="hr-HR" sz="5400" i="1" dirty="0" smtClean="0"/>
              <a:t> </a:t>
            </a:r>
            <a:r>
              <a:rPr lang="hr-HR" sz="5400" i="1" dirty="0" err="1" smtClean="0"/>
              <a:t>and</a:t>
            </a:r>
            <a:r>
              <a:rPr lang="hr-HR" sz="5400" i="1" dirty="0" smtClean="0"/>
              <a:t> </a:t>
            </a:r>
            <a:r>
              <a:rPr lang="hr-HR" sz="5400" i="1" dirty="0" err="1" smtClean="0"/>
              <a:t>delicious</a:t>
            </a:r>
            <a:endParaRPr lang="hr-HR" sz="5400" i="1" dirty="0" smtClean="0"/>
          </a:p>
          <a:p>
            <a:pPr>
              <a:buNone/>
            </a:pPr>
            <a:r>
              <a:rPr lang="hr-HR" sz="5400" i="1" dirty="0" smtClean="0"/>
              <a:t>-</a:t>
            </a:r>
            <a:r>
              <a:rPr lang="hr-HR" sz="5400" i="1" dirty="0" err="1"/>
              <a:t>h</a:t>
            </a:r>
            <a:r>
              <a:rPr lang="hr-HR" sz="5400" i="1" dirty="0" err="1" smtClean="0"/>
              <a:t>arvested</a:t>
            </a:r>
            <a:r>
              <a:rPr lang="hr-HR" sz="5400" i="1" dirty="0" smtClean="0"/>
              <a:t> </a:t>
            </a:r>
            <a:r>
              <a:rPr lang="hr-HR" sz="5400" i="1" dirty="0" err="1" smtClean="0"/>
              <a:t>in</a:t>
            </a:r>
            <a:r>
              <a:rPr lang="hr-HR" sz="5400" i="1" dirty="0" smtClean="0"/>
              <a:t> August</a:t>
            </a:r>
          </a:p>
          <a:p>
            <a:pPr>
              <a:buNone/>
            </a:pPr>
            <a:endParaRPr lang="hr-HR" sz="5400" i="1" dirty="0" smtClean="0"/>
          </a:p>
          <a:p>
            <a:endParaRPr lang="hr-HR" sz="5400" i="1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Rezervirano mjesto sadržaja 6" descr="images (1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348880"/>
            <a:ext cx="4614450" cy="345638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royalty-free-boy-clipart-illustration-2167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909273"/>
            <a:ext cx="2808312" cy="2948727"/>
          </a:xfrm>
          <a:prstGeom prst="rect">
            <a:avLst/>
          </a:prstGeom>
        </p:spPr>
      </p:pic>
      <p:sp>
        <p:nvSpPr>
          <p:cNvPr id="3" name="Obični oblačić 2"/>
          <p:cNvSpPr/>
          <p:nvPr/>
        </p:nvSpPr>
        <p:spPr>
          <a:xfrm>
            <a:off x="611560" y="404664"/>
            <a:ext cx="3528392" cy="3024336"/>
          </a:xfrm>
          <a:prstGeom prst="cloud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</a:t>
            </a:r>
            <a:r>
              <a:rPr lang="hr-H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,I like </a:t>
            </a:r>
            <a:r>
              <a:rPr lang="hr-HR" sz="4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plum</a:t>
            </a:r>
            <a:r>
              <a:rPr lang="hr-H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pPr algn="ctr"/>
            <a:r>
              <a:rPr lang="hr-HR" sz="4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</a:t>
            </a:r>
            <a:r>
              <a:rPr lang="hr-H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hr-HR" sz="4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Slika 3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2780928"/>
            <a:ext cx="4536504" cy="3792066"/>
          </a:xfrm>
          <a:prstGeom prst="rect">
            <a:avLst/>
          </a:prstGeom>
        </p:spPr>
      </p:pic>
      <p:sp>
        <p:nvSpPr>
          <p:cNvPr id="5" name="Srce 4"/>
          <p:cNvSpPr/>
          <p:nvPr/>
        </p:nvSpPr>
        <p:spPr>
          <a:xfrm>
            <a:off x="4499992" y="188640"/>
            <a:ext cx="1440160" cy="1368152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Plum</a:t>
            </a:r>
            <a:endParaRPr lang="hr-HR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rce 5"/>
          <p:cNvSpPr/>
          <p:nvPr/>
        </p:nvSpPr>
        <p:spPr>
          <a:xfrm>
            <a:off x="7164288" y="1196752"/>
            <a:ext cx="1440160" cy="1440160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Plum</a:t>
            </a:r>
            <a:endParaRPr lang="hr-HR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rce 6"/>
          <p:cNvSpPr/>
          <p:nvPr/>
        </p:nvSpPr>
        <p:spPr>
          <a:xfrm>
            <a:off x="2411760" y="4581128"/>
            <a:ext cx="1440160" cy="1440160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Plum</a:t>
            </a:r>
            <a:endParaRPr lang="hr-HR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9600" b="1" i="1" dirty="0" smtClean="0">
                <a:solidFill>
                  <a:schemeClr val="accent4">
                    <a:lumMod val="50000"/>
                  </a:schemeClr>
                </a:solidFill>
              </a:rPr>
              <a:t>Marmelade</a:t>
            </a:r>
            <a:endParaRPr lang="hr-HR" sz="9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844824"/>
            <a:ext cx="3888432" cy="3816424"/>
          </a:xfrm>
        </p:spPr>
      </p:pic>
      <p:sp>
        <p:nvSpPr>
          <p:cNvPr id="5" name="Pravokutnik 4"/>
          <p:cNvSpPr/>
          <p:nvPr/>
        </p:nvSpPr>
        <p:spPr>
          <a:xfrm>
            <a:off x="4283968" y="1556792"/>
            <a:ext cx="48600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/>
              <a:t> </a:t>
            </a:r>
            <a:r>
              <a:rPr lang="hr-HR" sz="4000" b="1" i="1" dirty="0" smtClean="0"/>
              <a:t>J</a:t>
            </a:r>
            <a:r>
              <a:rPr lang="en-US" sz="4000" b="1" i="1" dirty="0" err="1" smtClean="0"/>
              <a:t>ams</a:t>
            </a:r>
            <a:r>
              <a:rPr lang="en-US" sz="4000" b="1" i="1" dirty="0" smtClean="0"/>
              <a:t> </a:t>
            </a:r>
            <a:r>
              <a:rPr lang="en-US" sz="4000" b="1" i="1" dirty="0" smtClean="0"/>
              <a:t>and </a:t>
            </a:r>
            <a:r>
              <a:rPr lang="en-US" sz="4000" b="1" i="1" dirty="0" err="1" smtClean="0"/>
              <a:t>marm</a:t>
            </a:r>
            <a:r>
              <a:rPr lang="hr-HR" sz="4000" b="1" i="1" dirty="0" smtClean="0"/>
              <a:t>e</a:t>
            </a:r>
            <a:r>
              <a:rPr lang="en-US" sz="4000" b="1" i="1" dirty="0" smtClean="0"/>
              <a:t>lades</a:t>
            </a:r>
            <a:r>
              <a:rPr lang="hr-HR" sz="4000" b="1" i="1" dirty="0" smtClean="0"/>
              <a:t> are </a:t>
            </a:r>
            <a:r>
              <a:rPr lang="hr-HR" sz="4000" b="1" i="1" dirty="0" err="1" smtClean="0"/>
              <a:t>made</a:t>
            </a:r>
            <a:r>
              <a:rPr lang="hr-HR" sz="4000" b="1" i="1" dirty="0" smtClean="0"/>
              <a:t> </a:t>
            </a:r>
            <a:r>
              <a:rPr lang="hr-HR" sz="4000" b="1" i="1" dirty="0" err="1" smtClean="0"/>
              <a:t>of</a:t>
            </a:r>
            <a:r>
              <a:rPr lang="hr-HR" sz="4000" b="1" i="1" dirty="0" smtClean="0"/>
              <a:t> </a:t>
            </a:r>
            <a:r>
              <a:rPr lang="hr-HR" sz="4000" b="1" i="1" dirty="0" err="1" smtClean="0"/>
              <a:t>plums.They</a:t>
            </a:r>
            <a:r>
              <a:rPr lang="hr-HR" sz="4000" b="1" i="1" dirty="0" smtClean="0"/>
              <a:t> </a:t>
            </a:r>
            <a:r>
              <a:rPr lang="hr-HR" sz="4000" b="1" i="1" dirty="0" err="1" smtClean="0"/>
              <a:t>are</a:t>
            </a:r>
            <a:r>
              <a:rPr lang="hr-HR" sz="4000" b="1" i="1" dirty="0" smtClean="0"/>
              <a:t> </a:t>
            </a:r>
            <a:r>
              <a:rPr lang="hr-HR" sz="4000" b="1" i="1" dirty="0" err="1" smtClean="0"/>
              <a:t>tasty</a:t>
            </a:r>
            <a:r>
              <a:rPr lang="hr-HR" sz="4000" b="1" i="1" dirty="0" smtClean="0"/>
              <a:t> </a:t>
            </a:r>
            <a:r>
              <a:rPr lang="hr-HR" sz="4000" b="1" i="1" dirty="0" err="1" smtClean="0"/>
              <a:t>and</a:t>
            </a:r>
            <a:r>
              <a:rPr lang="hr-HR" sz="4000" b="1" i="1" dirty="0" smtClean="0"/>
              <a:t> </a:t>
            </a:r>
            <a:r>
              <a:rPr lang="hr-HR" sz="4000" b="1" i="1" dirty="0" err="1" smtClean="0"/>
              <a:t>healthy</a:t>
            </a:r>
            <a:r>
              <a:rPr lang="hr-HR" sz="4000" b="1" i="1" dirty="0" smtClean="0"/>
              <a:t>,</a:t>
            </a:r>
            <a:r>
              <a:rPr lang="hr-HR" sz="4000" b="1" i="1" dirty="0" err="1" smtClean="0"/>
              <a:t>es</a:t>
            </a:r>
            <a:r>
              <a:rPr lang="hr-HR" sz="4000" b="1" i="1" dirty="0" err="1" smtClean="0"/>
              <a:t>pecially</a:t>
            </a:r>
            <a:r>
              <a:rPr lang="hr-HR" sz="4000" b="1" i="1" dirty="0" smtClean="0"/>
              <a:t> </a:t>
            </a:r>
            <a:r>
              <a:rPr lang="hr-HR" sz="4000" b="1" i="1" dirty="0" smtClean="0"/>
              <a:t>for old </a:t>
            </a:r>
            <a:r>
              <a:rPr lang="hr-HR" sz="4000" b="1" i="1" dirty="0" err="1" smtClean="0"/>
              <a:t>people</a:t>
            </a:r>
            <a:r>
              <a:rPr lang="hr-HR" sz="4000" b="1" i="1" dirty="0" smtClean="0"/>
              <a:t>. </a:t>
            </a:r>
            <a:r>
              <a:rPr lang="hr-HR" sz="4000" b="1" i="1" dirty="0" err="1" smtClean="0"/>
              <a:t>Marmelades</a:t>
            </a:r>
            <a:r>
              <a:rPr lang="hr-HR" sz="4000" b="1" i="1" dirty="0" smtClean="0"/>
              <a:t>  </a:t>
            </a:r>
            <a:r>
              <a:rPr lang="hr-HR" sz="4000" b="1" i="1" dirty="0" smtClean="0"/>
              <a:t>are one </a:t>
            </a:r>
            <a:r>
              <a:rPr lang="hr-HR" sz="4000" b="1" i="1" dirty="0" err="1" smtClean="0"/>
              <a:t>of</a:t>
            </a:r>
            <a:r>
              <a:rPr lang="hr-HR" sz="4000" b="1" i="1" dirty="0" smtClean="0"/>
              <a:t> </a:t>
            </a:r>
            <a:r>
              <a:rPr lang="hr-HR" sz="4000" b="1" i="1" dirty="0" err="1" smtClean="0"/>
              <a:t>the</a:t>
            </a:r>
            <a:r>
              <a:rPr lang="hr-HR" sz="4000" b="1" i="1" dirty="0" smtClean="0"/>
              <a:t> best </a:t>
            </a:r>
            <a:r>
              <a:rPr lang="hr-HR" sz="4000" b="1" i="1" dirty="0" err="1" smtClean="0"/>
              <a:t>preserves</a:t>
            </a:r>
            <a:r>
              <a:rPr lang="hr-HR" sz="4400" b="1" i="1" dirty="0" smtClean="0"/>
              <a:t>.</a:t>
            </a:r>
            <a:endParaRPr lang="hr-HR" sz="4400" b="1" i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i="1" dirty="0" smtClean="0">
                <a:solidFill>
                  <a:srgbClr val="7030A0"/>
                </a:solidFill>
              </a:rPr>
              <a:t>Šljivovica</a:t>
            </a:r>
            <a:endParaRPr lang="hr-HR" sz="5400" i="1" dirty="0">
              <a:solidFill>
                <a:srgbClr val="7030A0"/>
              </a:solidFill>
            </a:endParaRPr>
          </a:p>
        </p:txBody>
      </p:sp>
      <p:pic>
        <p:nvPicPr>
          <p:cNvPr id="5" name="Rezervirano mjesto sadržaja 4" descr="sljivovica-700m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3599688" cy="3599688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sz="4400" b="1" i="1" dirty="0" smtClean="0"/>
              <a:t>-</a:t>
            </a:r>
            <a:r>
              <a:rPr lang="hr-HR" sz="4400" b="1" i="1" dirty="0" err="1" smtClean="0"/>
              <a:t>drink</a:t>
            </a:r>
            <a:r>
              <a:rPr lang="hr-HR" sz="4400" b="1" i="1" dirty="0" smtClean="0"/>
              <a:t> for old </a:t>
            </a:r>
            <a:r>
              <a:rPr lang="hr-HR" sz="4400" b="1" i="1" dirty="0" err="1" smtClean="0"/>
              <a:t>people</a:t>
            </a:r>
            <a:endParaRPr lang="hr-HR" sz="4400" b="1" i="1" dirty="0"/>
          </a:p>
          <a:p>
            <a:r>
              <a:rPr lang="hr-HR" sz="4400" b="1" i="1" dirty="0" smtClean="0"/>
              <a:t>-it </a:t>
            </a:r>
            <a:r>
              <a:rPr lang="hr-HR" sz="4400" b="1" i="1" dirty="0" err="1" smtClean="0"/>
              <a:t>can</a:t>
            </a:r>
            <a:r>
              <a:rPr lang="hr-HR" sz="4400" b="1" i="1" dirty="0" smtClean="0"/>
              <a:t> </a:t>
            </a:r>
            <a:r>
              <a:rPr lang="hr-HR" sz="4400" b="1" i="1" dirty="0" err="1" smtClean="0"/>
              <a:t>be</a:t>
            </a:r>
            <a:r>
              <a:rPr lang="hr-HR" sz="4400" b="1" i="1" dirty="0" smtClean="0"/>
              <a:t> brown or white</a:t>
            </a:r>
          </a:p>
          <a:p>
            <a:r>
              <a:rPr lang="hr-HR" sz="4400" b="1" i="1" dirty="0" smtClean="0"/>
              <a:t>-it`s </a:t>
            </a:r>
            <a:r>
              <a:rPr lang="hr-HR" sz="4400" b="1" i="1" dirty="0" err="1" smtClean="0"/>
              <a:t>healthy</a:t>
            </a:r>
            <a:endParaRPr lang="hr-HR" sz="4400" b="1" i="1" dirty="0" smtClean="0"/>
          </a:p>
          <a:p>
            <a:endParaRPr lang="hr-HR" dirty="0" smtClean="0"/>
          </a:p>
        </p:txBody>
      </p:sp>
      <p:sp>
        <p:nvSpPr>
          <p:cNvPr id="6" name="Minus 5"/>
          <p:cNvSpPr/>
          <p:nvPr/>
        </p:nvSpPr>
        <p:spPr>
          <a:xfrm>
            <a:off x="4932040" y="404664"/>
            <a:ext cx="1080120" cy="288032"/>
          </a:xfrm>
          <a:prstGeom prst="mathMin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Minus 6"/>
          <p:cNvSpPr/>
          <p:nvPr/>
        </p:nvSpPr>
        <p:spPr>
          <a:xfrm>
            <a:off x="7020272" y="404664"/>
            <a:ext cx="1080120" cy="288032"/>
          </a:xfrm>
          <a:prstGeom prst="mathMin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9600" b="1" i="1" dirty="0" err="1" smtClean="0">
                <a:solidFill>
                  <a:schemeClr val="accent4">
                    <a:lumMod val="75000"/>
                  </a:schemeClr>
                </a:solidFill>
              </a:rPr>
              <a:t>Suvice</a:t>
            </a:r>
            <a:endParaRPr lang="hr-HR" sz="9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Rezervirano mjesto sadržaja 3" descr="images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988840"/>
            <a:ext cx="3150269" cy="4248472"/>
          </a:xfrm>
        </p:spPr>
      </p:pic>
      <p:sp>
        <p:nvSpPr>
          <p:cNvPr id="5" name="Pravokutnik 4"/>
          <p:cNvSpPr/>
          <p:nvPr/>
        </p:nvSpPr>
        <p:spPr>
          <a:xfrm>
            <a:off x="3491880" y="1916832"/>
            <a:ext cx="54892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800" b="1" i="1" dirty="0" err="1" smtClean="0"/>
              <a:t>Suvice</a:t>
            </a:r>
            <a:r>
              <a:rPr lang="hr-HR" sz="4800" b="1" i="1" dirty="0" smtClean="0"/>
              <a:t> are</a:t>
            </a:r>
            <a:r>
              <a:rPr lang="hr-HR" sz="4800" b="1" i="1" baseline="0" dirty="0" smtClean="0"/>
              <a:t> </a:t>
            </a:r>
            <a:r>
              <a:rPr lang="hr-HR" sz="4800" b="1" i="1" baseline="0" dirty="0" err="1" smtClean="0"/>
              <a:t>dry</a:t>
            </a:r>
            <a:r>
              <a:rPr lang="hr-HR" sz="4800" b="1" i="1" baseline="0" dirty="0" smtClean="0"/>
              <a:t> </a:t>
            </a:r>
            <a:r>
              <a:rPr lang="hr-HR" sz="4800" b="1" i="1" baseline="0" dirty="0" err="1" smtClean="0"/>
              <a:t>plums.It</a:t>
            </a:r>
            <a:r>
              <a:rPr lang="hr-HR" sz="4800" b="1" i="1" dirty="0" smtClean="0"/>
              <a:t> </a:t>
            </a:r>
            <a:r>
              <a:rPr lang="hr-HR" sz="4800" b="1" i="1" dirty="0" err="1" smtClean="0"/>
              <a:t>takes</a:t>
            </a:r>
            <a:r>
              <a:rPr lang="hr-HR" sz="4800" b="1" i="1" dirty="0" smtClean="0"/>
              <a:t> </a:t>
            </a:r>
            <a:r>
              <a:rPr lang="hr-HR" sz="4800" b="1" i="1" dirty="0" err="1" smtClean="0"/>
              <a:t>several</a:t>
            </a:r>
            <a:r>
              <a:rPr lang="hr-HR" sz="4800" b="1" i="1" dirty="0" smtClean="0"/>
              <a:t> </a:t>
            </a:r>
            <a:r>
              <a:rPr lang="hr-HR" sz="4800" b="1" i="1" dirty="0" err="1" smtClean="0"/>
              <a:t>months</a:t>
            </a:r>
            <a:r>
              <a:rPr lang="hr-HR" sz="4800" b="1" i="1" dirty="0" smtClean="0"/>
              <a:t> to </a:t>
            </a:r>
            <a:r>
              <a:rPr lang="hr-HR" sz="4800" b="1" i="1" dirty="0" err="1" smtClean="0"/>
              <a:t>make</a:t>
            </a:r>
            <a:r>
              <a:rPr lang="hr-HR" sz="4800" b="1" i="1" dirty="0" smtClean="0"/>
              <a:t> </a:t>
            </a:r>
            <a:r>
              <a:rPr lang="hr-HR" sz="4800" b="1" i="1" dirty="0" err="1" smtClean="0"/>
              <a:t>plums</a:t>
            </a:r>
            <a:r>
              <a:rPr lang="hr-HR" sz="4800" b="1" i="1" dirty="0" smtClean="0"/>
              <a:t> </a:t>
            </a:r>
            <a:r>
              <a:rPr lang="hr-HR" sz="4800" b="1" i="1" dirty="0" err="1" smtClean="0"/>
              <a:t>dry</a:t>
            </a:r>
            <a:r>
              <a:rPr lang="hr-HR" sz="4800" b="1" i="1" dirty="0" err="1" smtClean="0"/>
              <a:t>.Suvice</a:t>
            </a:r>
            <a:r>
              <a:rPr lang="hr-HR" sz="4800" b="1" i="1" dirty="0" smtClean="0"/>
              <a:t> are </a:t>
            </a:r>
            <a:r>
              <a:rPr lang="hr-HR" sz="4800" b="1" i="1" dirty="0" err="1" smtClean="0"/>
              <a:t>dried</a:t>
            </a:r>
            <a:r>
              <a:rPr lang="hr-HR" sz="4800" b="1" i="1" dirty="0" smtClean="0"/>
              <a:t> </a:t>
            </a:r>
            <a:r>
              <a:rPr lang="hr-HR" sz="4800" b="1" i="1" dirty="0" err="1" smtClean="0"/>
              <a:t>in</a:t>
            </a:r>
            <a:r>
              <a:rPr lang="hr-HR" sz="4800" b="1" i="1" dirty="0" smtClean="0"/>
              <a:t> </a:t>
            </a:r>
            <a:r>
              <a:rPr lang="hr-HR" sz="4800" b="1" i="1" dirty="0" err="1" smtClean="0"/>
              <a:t>dark</a:t>
            </a:r>
            <a:r>
              <a:rPr lang="hr-HR" sz="4800" b="1" i="1" dirty="0" smtClean="0"/>
              <a:t> </a:t>
            </a:r>
            <a:r>
              <a:rPr lang="hr-HR" sz="4800" b="1" i="1" dirty="0" err="1" smtClean="0"/>
              <a:t>and</a:t>
            </a:r>
            <a:r>
              <a:rPr lang="hr-HR" sz="4800" b="1" i="1" dirty="0" smtClean="0"/>
              <a:t> cold </a:t>
            </a:r>
            <a:r>
              <a:rPr lang="hr-HR" sz="4800" b="1" i="1" dirty="0" err="1" smtClean="0"/>
              <a:t>places</a:t>
            </a:r>
            <a:r>
              <a:rPr lang="hr-HR" sz="4800" b="1" i="1" dirty="0" smtClean="0"/>
              <a:t>.</a:t>
            </a:r>
            <a:endParaRPr lang="hr-HR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b="1" i="1" dirty="0" err="1" smtClean="0">
                <a:solidFill>
                  <a:srgbClr val="7030A0"/>
                </a:solidFill>
              </a:rPr>
              <a:t>Thanks</a:t>
            </a:r>
            <a:r>
              <a:rPr lang="hr-HR" sz="6000" b="1" i="1" dirty="0" smtClean="0">
                <a:solidFill>
                  <a:srgbClr val="7030A0"/>
                </a:solidFill>
              </a:rPr>
              <a:t> for </a:t>
            </a:r>
            <a:r>
              <a:rPr lang="hr-HR" sz="6000" b="1" i="1" dirty="0" err="1" smtClean="0">
                <a:solidFill>
                  <a:srgbClr val="7030A0"/>
                </a:solidFill>
              </a:rPr>
              <a:t>watching</a:t>
            </a:r>
            <a:r>
              <a:rPr lang="hr-HR" sz="6000" b="1" i="1" dirty="0" smtClean="0">
                <a:solidFill>
                  <a:srgbClr val="7030A0"/>
                </a:solidFill>
              </a:rPr>
              <a:t>.</a:t>
            </a:r>
            <a:endParaRPr lang="hr-HR" sz="6000" b="1" i="1" dirty="0">
              <a:solidFill>
                <a:srgbClr val="7030A0"/>
              </a:solidFill>
            </a:endParaRPr>
          </a:p>
        </p:txBody>
      </p:sp>
      <p:pic>
        <p:nvPicPr>
          <p:cNvPr id="5" name="Rezervirano mjesto sadržaja 4" descr="jedan-smajl!--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628800"/>
            <a:ext cx="4067979" cy="4525963"/>
          </a:xfrm>
        </p:spPr>
      </p:pic>
      <p:sp>
        <p:nvSpPr>
          <p:cNvPr id="7" name="Pravokutnik 6"/>
          <p:cNvSpPr/>
          <p:nvPr/>
        </p:nvSpPr>
        <p:spPr>
          <a:xfrm>
            <a:off x="4572000" y="306896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4000" b="1" i="1" dirty="0" err="1" smtClean="0">
                <a:solidFill>
                  <a:srgbClr val="002060"/>
                </a:solidFill>
              </a:rPr>
              <a:t>By</a:t>
            </a:r>
            <a:r>
              <a:rPr lang="hr-HR" sz="4000" b="1" i="1" dirty="0" smtClean="0">
                <a:solidFill>
                  <a:srgbClr val="002060"/>
                </a:solidFill>
              </a:rPr>
              <a:t>:Matea </a:t>
            </a:r>
            <a:r>
              <a:rPr lang="hr-HR" sz="4000" b="1" i="1" dirty="0" err="1" smtClean="0">
                <a:solidFill>
                  <a:srgbClr val="002060"/>
                </a:solidFill>
              </a:rPr>
              <a:t>Lauš</a:t>
            </a:r>
            <a:r>
              <a:rPr lang="hr-HR" sz="4000" b="1" i="1" dirty="0" smtClean="0">
                <a:solidFill>
                  <a:srgbClr val="002060"/>
                </a:solidFill>
              </a:rPr>
              <a:t>,Josip</a:t>
            </a:r>
            <a:r>
              <a:rPr lang="hr-HR" sz="4000" b="1" i="1" baseline="0" dirty="0" smtClean="0">
                <a:solidFill>
                  <a:srgbClr val="002060"/>
                </a:solidFill>
              </a:rPr>
              <a:t> Galić,Karmen </a:t>
            </a:r>
            <a:r>
              <a:rPr lang="hr-HR" sz="4000" b="1" i="1" baseline="0" dirty="0" err="1" smtClean="0">
                <a:solidFill>
                  <a:srgbClr val="002060"/>
                </a:solidFill>
              </a:rPr>
              <a:t>Gazibara</a:t>
            </a:r>
            <a:r>
              <a:rPr lang="hr-HR" sz="4000" b="1" i="1" baseline="0" dirty="0" smtClean="0">
                <a:solidFill>
                  <a:srgbClr val="002060"/>
                </a:solidFill>
              </a:rPr>
              <a:t> </a:t>
            </a:r>
            <a:r>
              <a:rPr lang="hr-HR" sz="4000" b="1" i="1" baseline="0" dirty="0" err="1" smtClean="0">
                <a:solidFill>
                  <a:srgbClr val="002060"/>
                </a:solidFill>
              </a:rPr>
              <a:t>and</a:t>
            </a:r>
            <a:r>
              <a:rPr lang="hr-HR" sz="4000" b="1" i="1" baseline="0" dirty="0" smtClean="0">
                <a:solidFill>
                  <a:srgbClr val="002060"/>
                </a:solidFill>
              </a:rPr>
              <a:t> Antonija </a:t>
            </a:r>
            <a:r>
              <a:rPr lang="hr-HR" sz="4000" b="1" i="1" baseline="0" dirty="0" err="1" smtClean="0">
                <a:solidFill>
                  <a:srgbClr val="002060"/>
                </a:solidFill>
              </a:rPr>
              <a:t>Jogunić</a:t>
            </a:r>
            <a:r>
              <a:rPr lang="hr-HR" sz="4000" b="1" i="1" baseline="0" dirty="0" smtClean="0">
                <a:solidFill>
                  <a:srgbClr val="002060"/>
                </a:solidFill>
              </a:rPr>
              <a:t>.</a:t>
            </a:r>
            <a:endParaRPr lang="hr-HR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105</Words>
  <Application>Microsoft Office PowerPoint</Application>
  <PresentationFormat>Prikaz na zaslonu (4:3)</PresentationFormat>
  <Paragraphs>25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Plum</vt:lpstr>
      <vt:lpstr>Let`s meet plum</vt:lpstr>
      <vt:lpstr>Slajd 3</vt:lpstr>
      <vt:lpstr>Marmelade</vt:lpstr>
      <vt:lpstr>Šljivovica</vt:lpstr>
      <vt:lpstr>Suvice</vt:lpstr>
      <vt:lpstr>Thanks for watching.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Plum</dc:title>
  <dc:creator>Korisnik</dc:creator>
  <cp:lastModifiedBy>pc11</cp:lastModifiedBy>
  <cp:revision>8</cp:revision>
  <dcterms:created xsi:type="dcterms:W3CDTF">2014-10-14T12:06:59Z</dcterms:created>
  <dcterms:modified xsi:type="dcterms:W3CDTF">2014-10-15T19:13:08Z</dcterms:modified>
</cp:coreProperties>
</file>