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64" r:id="rId4"/>
    <p:sldId id="259" r:id="rId5"/>
    <p:sldId id="258" r:id="rId6"/>
    <p:sldId id="260" r:id="rId7"/>
    <p:sldId id="263" r:id="rId8"/>
    <p:sldId id="257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AC14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BB188EA-6B51-4AD8-A514-46648046644E}" type="datetimeFigureOut">
              <a:rPr lang="de-CH" smtClean="0"/>
              <a:pPr/>
              <a:t>17.10.2014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06F3C2E-5E51-4332-870A-91127EFB5609}" type="slidenum">
              <a:rPr lang="de-CH" smtClean="0"/>
              <a:pPr/>
              <a:t>‹#›</a:t>
            </a:fld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98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Plum</a:t>
            </a:r>
            <a:r>
              <a:rPr lang="de-CH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de-CH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endParaRPr lang="de-CH" i="1" dirty="0">
              <a:solidFill>
                <a:schemeClr val="bg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117180" cy="861420"/>
          </a:xfrm>
        </p:spPr>
        <p:txBody>
          <a:bodyPr/>
          <a:lstStyle/>
          <a:p>
            <a:r>
              <a:rPr lang="de-CH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By</a:t>
            </a:r>
            <a:r>
              <a:rPr lang="de-CH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: Iva </a:t>
            </a:r>
            <a:r>
              <a:rPr lang="de-CH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Plazibat</a:t>
            </a:r>
            <a:r>
              <a:rPr lang="de-CH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, Nina Ra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đa and Morena Kurtović</a:t>
            </a:r>
            <a:endParaRPr lang="de-CH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berba-sljiva-foto-kurir-1328585176-94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268599" cy="2693890"/>
          </a:xfrm>
          <a:prstGeom prst="hear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28567159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i="1" dirty="0" smtClean="0">
                <a:latin typeface="Comic Sans MS" pitchFamily="66" charset="0"/>
              </a:rPr>
              <a:t>The Plum day</a:t>
            </a:r>
            <a:endParaRPr lang="hr-HR" sz="4800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08912" cy="432048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sz="2400" i="1" dirty="0" err="1" smtClean="0">
                <a:latin typeface="Comic Sans MS" pitchFamily="66" charset="0"/>
              </a:rPr>
              <a:t>The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smtClean="0">
                <a:latin typeface="Comic Sans MS" pitchFamily="66" charset="0"/>
              </a:rPr>
              <a:t>17th </a:t>
            </a:r>
            <a:r>
              <a:rPr lang="hr-HR" sz="2400" i="1" dirty="0" err="1" smtClean="0">
                <a:latin typeface="Comic Sans MS" pitchFamily="66" charset="0"/>
              </a:rPr>
              <a:t>of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october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we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celebrate</a:t>
            </a:r>
            <a:r>
              <a:rPr lang="hr-HR" sz="2400" i="1" dirty="0" smtClean="0">
                <a:latin typeface="Comic Sans MS" pitchFamily="66" charset="0"/>
              </a:rPr>
              <a:t> as </a:t>
            </a:r>
            <a:r>
              <a:rPr lang="hr-HR" sz="2400" i="1" dirty="0" err="1" smtClean="0">
                <a:latin typeface="Comic Sans MS" pitchFamily="66" charset="0"/>
              </a:rPr>
              <a:t>the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Plum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day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in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our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school</a:t>
            </a:r>
            <a:r>
              <a:rPr lang="hr-HR" sz="2400" i="1" dirty="0" smtClean="0">
                <a:latin typeface="Comic Sans MS" pitchFamily="66" charset="0"/>
              </a:rPr>
              <a:t>. Some </a:t>
            </a:r>
            <a:r>
              <a:rPr lang="hr-HR" sz="2400" i="1" dirty="0" smtClean="0">
                <a:latin typeface="Comic Sans MS" pitchFamily="66" charset="0"/>
              </a:rPr>
              <a:t>places have </a:t>
            </a:r>
            <a:r>
              <a:rPr lang="hr-HR" sz="2400" i="1" dirty="0" err="1" smtClean="0">
                <a:latin typeface="Comic Sans MS" pitchFamily="66" charset="0"/>
              </a:rPr>
              <a:t>special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events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these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err="1" smtClean="0">
                <a:latin typeface="Comic Sans MS" pitchFamily="66" charset="0"/>
              </a:rPr>
              <a:t>days.On</a:t>
            </a:r>
            <a:r>
              <a:rPr lang="hr-HR" sz="2400" i="1" dirty="0" smtClean="0">
                <a:latin typeface="Comic Sans MS" pitchFamily="66" charset="0"/>
              </a:rPr>
              <a:t> </a:t>
            </a:r>
            <a:r>
              <a:rPr lang="hr-HR" sz="2400" i="1" dirty="0" smtClean="0">
                <a:latin typeface="Comic Sans MS" pitchFamily="66" charset="0"/>
              </a:rPr>
              <a:t>those events you can try plum tarts,jams and other products.People make and try some brandy and of course...</a:t>
            </a:r>
          </a:p>
          <a:p>
            <a:pPr>
              <a:buNone/>
            </a:pPr>
            <a:r>
              <a:rPr lang="hr-HR" sz="2400" i="1" dirty="0" smtClean="0">
                <a:latin typeface="Comic Sans MS" pitchFamily="66" charset="0"/>
              </a:rPr>
              <a:t>                                                 have a lot of fun!</a:t>
            </a:r>
            <a:endParaRPr lang="hr-HR" sz="2400" i="1" dirty="0">
              <a:latin typeface="Comic Sans MS" pitchFamily="66" charset="0"/>
            </a:endParaRPr>
          </a:p>
        </p:txBody>
      </p:sp>
      <p:pic>
        <p:nvPicPr>
          <p:cNvPr id="4" name="Picture 3" descr="14551612478_d82cd4721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660" y="3861048"/>
            <a:ext cx="1733939" cy="2600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i="1" dirty="0" smtClean="0">
                <a:solidFill>
                  <a:srgbClr val="FF5050"/>
                </a:solidFill>
                <a:latin typeface="Comic Sans MS" pitchFamily="66" charset="0"/>
              </a:rPr>
              <a:t>         </a:t>
            </a:r>
            <a:r>
              <a:rPr lang="hr-HR" sz="5400" i="1" dirty="0" smtClean="0">
                <a:latin typeface="Comic Sans MS" pitchFamily="66" charset="0"/>
              </a:rPr>
              <a:t>Origin</a:t>
            </a:r>
            <a:endParaRPr lang="hr-HR" sz="5400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581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i="1" dirty="0" smtClean="0">
                <a:latin typeface="Comic Sans MS" pitchFamily="66" charset="0"/>
              </a:rPr>
              <a:t>   It comes </a:t>
            </a:r>
            <a:r>
              <a:rPr lang="hr-HR" sz="2800" i="1" dirty="0" err="1" smtClean="0">
                <a:latin typeface="Comic Sans MS" pitchFamily="66" charset="0"/>
              </a:rPr>
              <a:t>from</a:t>
            </a:r>
            <a:r>
              <a:rPr lang="hr-HR" sz="2800" i="1" dirty="0" smtClean="0">
                <a:latin typeface="Comic Sans MS" pitchFamily="66" charset="0"/>
              </a:rPr>
              <a:t> </a:t>
            </a:r>
            <a:r>
              <a:rPr lang="hr-HR" sz="2800" i="1" dirty="0" err="1" smtClean="0">
                <a:latin typeface="Comic Sans MS" pitchFamily="66" charset="0"/>
              </a:rPr>
              <a:t>Asia</a:t>
            </a:r>
            <a:r>
              <a:rPr lang="hr-HR" sz="2800" i="1" dirty="0" smtClean="0">
                <a:latin typeface="Comic Sans MS" pitchFamily="66" charset="0"/>
              </a:rPr>
              <a:t> </a:t>
            </a:r>
            <a:r>
              <a:rPr lang="hr-HR" sz="2800" i="1" dirty="0" err="1" smtClean="0">
                <a:latin typeface="Comic Sans MS" pitchFamily="66" charset="0"/>
              </a:rPr>
              <a:t>and</a:t>
            </a:r>
            <a:r>
              <a:rPr lang="hr-HR" sz="2800" i="1" dirty="0" smtClean="0">
                <a:latin typeface="Comic Sans MS" pitchFamily="66" charset="0"/>
              </a:rPr>
              <a:t> it has been known in Antiquity.In the past,the plum was first planted in Babilon and Syria.</a:t>
            </a:r>
            <a:endParaRPr lang="hr-HR" sz="2800" i="1" dirty="0">
              <a:latin typeface="Comic Sans MS" pitchFamily="66" charset="0"/>
            </a:endParaRPr>
          </a:p>
        </p:txBody>
      </p:sp>
      <p:pic>
        <p:nvPicPr>
          <p:cNvPr id="4" name="Picture 3" descr="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93096"/>
            <a:ext cx="3783672" cy="2323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slji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332656"/>
            <a:ext cx="792088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sz="2800" dirty="0" smtClean="0">
                <a:latin typeface="Comic Sans MS" pitchFamily="66" charset="0"/>
              </a:rPr>
              <a:t>There are few types of plums, for example:</a:t>
            </a:r>
          </a:p>
          <a:p>
            <a:pPr marL="0" indent="0">
              <a:buNone/>
            </a:pPr>
            <a:r>
              <a:rPr lang="hr-HR" sz="2800" dirty="0" smtClean="0">
                <a:latin typeface="Comic Sans MS" pitchFamily="66" charset="0"/>
              </a:rPr>
              <a:t>-</a:t>
            </a:r>
            <a:r>
              <a:rPr lang="de-CH" sz="2800" dirty="0" err="1" smtClean="0">
                <a:latin typeface="Comic Sans MS" pitchFamily="66" charset="0"/>
              </a:rPr>
              <a:t>Merryweather</a:t>
            </a:r>
            <a:endParaRPr lang="hr-H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sz="2800" dirty="0" smtClean="0">
                <a:latin typeface="Comic Sans MS" pitchFamily="66" charset="0"/>
              </a:rPr>
              <a:t>-</a:t>
            </a:r>
            <a:r>
              <a:rPr lang="de-CH" sz="2800" dirty="0" err="1">
                <a:latin typeface="Comic Sans MS" pitchFamily="66" charset="0"/>
              </a:rPr>
              <a:t>Shropshire</a:t>
            </a:r>
            <a:r>
              <a:rPr lang="de-CH" sz="2800" dirty="0">
                <a:latin typeface="Comic Sans MS" pitchFamily="66" charset="0"/>
              </a:rPr>
              <a:t> </a:t>
            </a:r>
            <a:r>
              <a:rPr lang="de-CH" sz="2800" dirty="0" err="1" smtClean="0">
                <a:latin typeface="Comic Sans MS" pitchFamily="66" charset="0"/>
              </a:rPr>
              <a:t>Prune</a:t>
            </a:r>
            <a:endParaRPr lang="hr-HR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sz="2800" dirty="0" smtClean="0">
                <a:latin typeface="Comic Sans MS" pitchFamily="66" charset="0"/>
              </a:rPr>
              <a:t>-</a:t>
            </a:r>
            <a:r>
              <a:rPr lang="de-CH" sz="2800" dirty="0">
                <a:latin typeface="Comic Sans MS" pitchFamily="66" charset="0"/>
              </a:rPr>
              <a:t>Early Rivers</a:t>
            </a:r>
            <a:endParaRPr lang="hr-HR" sz="2800" dirty="0">
              <a:latin typeface="Comic Sans MS" pitchFamily="66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35325" cy="249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290618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60648"/>
            <a:ext cx="7125112" cy="261127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Plum growing as a medium</a:t>
            </a:r>
            <a:r>
              <a:rPr lang="hr-HR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sized tree, more or less luxuriant growth.</a:t>
            </a:r>
            <a:endParaRPr lang="de-CH" sz="2800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1" t="3196" r="2449" b="4632"/>
          <a:stretch/>
        </p:blipFill>
        <p:spPr>
          <a:xfrm rot="687209">
            <a:off x="224789" y="4039665"/>
            <a:ext cx="3511894" cy="261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2416850" cy="181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DSC00300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2959">
            <a:off x="5076056" y="436510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Foto-ilustracija-480x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7681">
            <a:off x="5796136" y="2348880"/>
            <a:ext cx="2478021" cy="185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910226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60648"/>
            <a:ext cx="7378981" cy="381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latin typeface="Comic Sans MS" pitchFamily="66" charset="0"/>
              </a:rPr>
              <a:t>Plums</a:t>
            </a:r>
            <a:r>
              <a:rPr lang="en-US" sz="2800" dirty="0" smtClean="0">
                <a:latin typeface="Comic Sans MS" pitchFamily="66" charset="0"/>
              </a:rPr>
              <a:t> have </a:t>
            </a:r>
            <a:r>
              <a:rPr lang="en-US" sz="2800" dirty="0">
                <a:latin typeface="Comic Sans MS" pitchFamily="66" charset="0"/>
              </a:rPr>
              <a:t>smooth-textured </a:t>
            </a:r>
            <a:r>
              <a:rPr lang="hr-HR" sz="2800" dirty="0" err="1" smtClean="0">
                <a:latin typeface="Comic Sans MS" pitchFamily="66" charset="0"/>
              </a:rPr>
              <a:t>yellow</a:t>
            </a:r>
            <a:r>
              <a:rPr lang="en-US" sz="2800" dirty="0" smtClean="0">
                <a:latin typeface="Comic Sans MS" pitchFamily="66" charset="0"/>
              </a:rPr>
              <a:t>-</a:t>
            </a:r>
            <a:r>
              <a:rPr lang="hr-HR" sz="2800" dirty="0" smtClean="0">
                <a:latin typeface="Comic Sans MS" pitchFamily="66" charset="0"/>
              </a:rPr>
              <a:t>green </a:t>
            </a:r>
            <a:r>
              <a:rPr lang="en-US" sz="2800" dirty="0" smtClean="0">
                <a:latin typeface="Comic Sans MS" pitchFamily="66" charset="0"/>
              </a:rPr>
              <a:t>flesh </a:t>
            </a:r>
            <a:r>
              <a:rPr lang="en-US" sz="2800" dirty="0">
                <a:latin typeface="Comic Sans MS" pitchFamily="66" charset="0"/>
              </a:rPr>
              <a:t>and its skin, which ranges from dark </a:t>
            </a:r>
            <a:r>
              <a:rPr lang="hr-HR" sz="2800" dirty="0" err="1" smtClean="0">
                <a:latin typeface="Comic Sans MS" pitchFamily="66" charset="0"/>
              </a:rPr>
              <a:t>blue</a:t>
            </a:r>
            <a:r>
              <a:rPr lang="en-US" sz="2800" dirty="0" smtClean="0">
                <a:latin typeface="Comic Sans MS" pitchFamily="66" charset="0"/>
              </a:rPr>
              <a:t> to </a:t>
            </a:r>
            <a:r>
              <a:rPr lang="hr-HR" sz="2800" dirty="0" smtClean="0">
                <a:latin typeface="Comic Sans MS" pitchFamily="66" charset="0"/>
              </a:rPr>
              <a:t>indigo</a:t>
            </a:r>
            <a:r>
              <a:rPr lang="en-US" sz="2800" dirty="0" smtClean="0">
                <a:latin typeface="Comic Sans MS" pitchFamily="66" charset="0"/>
              </a:rPr>
              <a:t> to </a:t>
            </a:r>
            <a:r>
              <a:rPr lang="en-US" sz="2800" dirty="0">
                <a:latin typeface="Comic Sans MS" pitchFamily="66" charset="0"/>
              </a:rPr>
              <a:t>near-black depending on the </a:t>
            </a:r>
            <a:r>
              <a:rPr lang="en-US" sz="2800" dirty="0" smtClean="0">
                <a:latin typeface="Comic Sans MS" pitchFamily="66" charset="0"/>
              </a:rPr>
              <a:t>variety.</a:t>
            </a:r>
            <a:endParaRPr lang="de-CH" sz="2800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8100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307632" cy="286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1273392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440160"/>
          </a:xfrm>
        </p:spPr>
        <p:txBody>
          <a:bodyPr/>
          <a:lstStyle/>
          <a:p>
            <a:r>
              <a:rPr lang="hr-HR" sz="4400" i="1" dirty="0" smtClean="0">
                <a:latin typeface="Comic Sans MS" pitchFamily="66" charset="0"/>
              </a:rPr>
              <a:t>Dishes with plums</a:t>
            </a:r>
            <a:endParaRPr lang="hr-HR" sz="4400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450987" cy="4302007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32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2800" i="1" dirty="0" err="1" smtClean="0">
                <a:latin typeface="Comic Sans MS" pitchFamily="66" charset="0"/>
              </a:rPr>
              <a:t>Using</a:t>
            </a:r>
            <a:r>
              <a:rPr lang="hr-HR" sz="2800" i="1" dirty="0" smtClean="0">
                <a:latin typeface="Comic Sans MS" pitchFamily="66" charset="0"/>
              </a:rPr>
              <a:t> </a:t>
            </a:r>
            <a:r>
              <a:rPr lang="hr-HR" sz="2800" i="1" dirty="0" smtClean="0">
                <a:latin typeface="Comic Sans MS" pitchFamily="66" charset="0"/>
              </a:rPr>
              <a:t>plums you can make a lot of products:</a:t>
            </a:r>
          </a:p>
          <a:p>
            <a:pPr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hr-HR" sz="2800" i="1" dirty="0" smtClean="0">
                <a:latin typeface="Comic Sans MS" pitchFamily="66" charset="0"/>
              </a:rPr>
              <a:t>pies</a:t>
            </a:r>
          </a:p>
          <a:p>
            <a:pPr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hr-HR" sz="2800" i="1" dirty="0" smtClean="0">
                <a:latin typeface="Comic Sans MS" pitchFamily="66" charset="0"/>
              </a:rPr>
              <a:t>teas</a:t>
            </a:r>
          </a:p>
          <a:p>
            <a:pPr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hr-HR" sz="2800" i="1" dirty="0" smtClean="0">
                <a:latin typeface="Comic Sans MS" pitchFamily="66" charset="0"/>
              </a:rPr>
              <a:t>dumplings</a:t>
            </a:r>
          </a:p>
          <a:p>
            <a:pPr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hr-HR" sz="2800" i="1" dirty="0" smtClean="0">
                <a:latin typeface="Comic Sans MS" pitchFamily="66" charset="0"/>
              </a:rPr>
              <a:t>juices</a:t>
            </a:r>
          </a:p>
          <a:p>
            <a:pPr>
              <a:buClr>
                <a:srgbClr val="FF0000"/>
              </a:buClr>
              <a:buSzPct val="108000"/>
              <a:buFont typeface="Wingdings" pitchFamily="2" charset="2"/>
              <a:buChar char="v"/>
            </a:pPr>
            <a:r>
              <a:rPr lang="hr-HR" sz="2800" i="1" dirty="0" smtClean="0">
                <a:latin typeface="Comic Sans MS" pitchFamily="66" charset="0"/>
              </a:rPr>
              <a:t>tarts</a:t>
            </a:r>
          </a:p>
          <a:p>
            <a:pPr>
              <a:buClr>
                <a:srgbClr val="FF0000"/>
              </a:buClr>
              <a:buSzPct val="108000"/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plumpies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36912"/>
            <a:ext cx="2948263" cy="208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ne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656" y="4949788"/>
            <a:ext cx="3096344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08920"/>
            <a:ext cx="2808312" cy="228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013176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908720"/>
            <a:ext cx="7125112" cy="25738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Fresh plums are an excellent source of vitamin C, which is a powerful natural antioxidant .</a:t>
            </a:r>
            <a:r>
              <a:rPr lang="en-US" dirty="0" smtClean="0"/>
              <a:t> </a:t>
            </a:r>
            <a:r>
              <a:rPr lang="en-US" sz="2800" dirty="0" smtClean="0">
                <a:latin typeface="Comic Sans MS" pitchFamily="66" charset="0"/>
              </a:rPr>
              <a:t>Plums can also be frozen and stored for up to 3 months.</a:t>
            </a:r>
            <a:endParaRPr lang="de-CH" sz="2800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623">
            <a:off x="462060" y="3700056"/>
            <a:ext cx="3597012" cy="239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455">
            <a:off x="4794383" y="3507366"/>
            <a:ext cx="2895073" cy="289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432967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i="1" dirty="0" smtClean="0">
                <a:latin typeface="Comic Sans MS" pitchFamily="66" charset="0"/>
              </a:rPr>
              <a:t>Literature</a:t>
            </a:r>
            <a:endParaRPr lang="hr-HR" sz="4400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04000"/>
              <a:buNone/>
            </a:pPr>
            <a:r>
              <a:rPr lang="hr-HR" sz="2400" dirty="0" smtClean="0">
                <a:latin typeface="Comic Sans MS" pitchFamily="66" charset="0"/>
              </a:rPr>
              <a:t>We used for this presentation:</a:t>
            </a:r>
          </a:p>
          <a:p>
            <a:pPr>
              <a:buClr>
                <a:srgbClr val="FF0000"/>
              </a:buClr>
              <a:buSzPct val="104000"/>
              <a:buFont typeface="Wingdings" pitchFamily="2" charset="2"/>
              <a:buChar char="v"/>
            </a:pPr>
            <a:r>
              <a:rPr lang="hr-HR" sz="2400" dirty="0" smtClean="0">
                <a:latin typeface="Comic Sans MS" pitchFamily="66" charset="0"/>
              </a:rPr>
              <a:t>Wikipedia</a:t>
            </a:r>
          </a:p>
          <a:p>
            <a:pPr>
              <a:buClr>
                <a:srgbClr val="FF0000"/>
              </a:buClr>
              <a:buSzPct val="104000"/>
              <a:buFont typeface="Wingdings" pitchFamily="2" charset="2"/>
              <a:buChar char="v"/>
            </a:pPr>
            <a:r>
              <a:rPr lang="hr-HR" sz="2400" dirty="0" smtClean="0">
                <a:latin typeface="Comic Sans MS" pitchFamily="66" charset="0"/>
              </a:rPr>
              <a:t>Coolinarka</a:t>
            </a:r>
          </a:p>
          <a:p>
            <a:pPr>
              <a:buClr>
                <a:srgbClr val="FF0000"/>
              </a:buClr>
              <a:buSzPct val="104000"/>
              <a:buFont typeface="Wingdings" pitchFamily="2" charset="2"/>
              <a:buChar char="v"/>
            </a:pPr>
            <a:r>
              <a:rPr lang="hr-HR" sz="2400" dirty="0" smtClean="0">
                <a:latin typeface="Comic Sans MS" pitchFamily="66" charset="0"/>
              </a:rPr>
              <a:t>Plums tags</a:t>
            </a:r>
          </a:p>
          <a:p>
            <a:pPr>
              <a:buClr>
                <a:srgbClr val="FF0000"/>
              </a:buClr>
              <a:buSzPct val="104000"/>
              <a:buNone/>
            </a:pPr>
            <a:r>
              <a:rPr lang="hr-HR" sz="2400" dirty="0" smtClean="0">
                <a:latin typeface="Comic Sans MS" pitchFamily="66" charset="0"/>
              </a:rPr>
              <a:t>                                 </a:t>
            </a:r>
          </a:p>
          <a:p>
            <a:pPr>
              <a:buClr>
                <a:srgbClr val="FF0000"/>
              </a:buClr>
              <a:buSzPct val="104000"/>
              <a:buNone/>
            </a:pPr>
            <a:r>
              <a:rPr lang="hr-HR" sz="2400" dirty="0" smtClean="0">
                <a:latin typeface="Comic Sans MS" pitchFamily="66" charset="0"/>
              </a:rPr>
              <a:t>                                  Thanks for watching!</a:t>
            </a:r>
          </a:p>
          <a:p>
            <a:pPr>
              <a:buClr>
                <a:srgbClr val="FF0000"/>
              </a:buClr>
              <a:buSzPct val="104000"/>
              <a:buNone/>
            </a:pPr>
            <a:r>
              <a:rPr lang="hr-HR" sz="2400" dirty="0" smtClean="0">
                <a:latin typeface="Comic Sans MS" pitchFamily="66" charset="0"/>
              </a:rPr>
              <a:t>                                                Bye!</a:t>
            </a:r>
          </a:p>
          <a:p>
            <a:pPr>
              <a:buClr>
                <a:srgbClr val="FF0000"/>
              </a:buClr>
              <a:buSzPct val="104000"/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4" name="Picture 3" descr="plum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3240360" cy="234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Custom 13">
      <a:dk1>
        <a:srgbClr val="92D1F9"/>
      </a:dk1>
      <a:lt1>
        <a:srgbClr val="D3ECFC"/>
      </a:lt1>
      <a:dk2>
        <a:srgbClr val="00478F"/>
      </a:dk2>
      <a:lt2>
        <a:srgbClr val="00478F"/>
      </a:lt2>
      <a:accent1>
        <a:srgbClr val="005FBF"/>
      </a:accent1>
      <a:accent2>
        <a:srgbClr val="4584D3"/>
      </a:accent2>
      <a:accent3>
        <a:srgbClr val="5BD078"/>
      </a:accent3>
      <a:accent4>
        <a:srgbClr val="A5D028"/>
      </a:accent4>
      <a:accent5>
        <a:srgbClr val="2290FF"/>
      </a:accent5>
      <a:accent6>
        <a:srgbClr val="66BDF4"/>
      </a:accent6>
      <a:hlink>
        <a:srgbClr val="66BDF4"/>
      </a:hlink>
      <a:folHlink>
        <a:srgbClr val="0E89D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214</Words>
  <Application>Microsoft Office PowerPoint</Application>
  <PresentationFormat>Prikaz na zaslonu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Autumn</vt:lpstr>
      <vt:lpstr> Plum </vt:lpstr>
      <vt:lpstr>The Plum day</vt:lpstr>
      <vt:lpstr>         Origin</vt:lpstr>
      <vt:lpstr>Slajd 4</vt:lpstr>
      <vt:lpstr>Slajd 5</vt:lpstr>
      <vt:lpstr>Slajd 6</vt:lpstr>
      <vt:lpstr>Dishes with plums</vt:lpstr>
      <vt:lpstr>Slajd 8</vt:lpstr>
      <vt:lpstr>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Damson</dc:title>
  <dc:creator>Iva</dc:creator>
  <cp:lastModifiedBy>pc11</cp:lastModifiedBy>
  <cp:revision>30</cp:revision>
  <dcterms:created xsi:type="dcterms:W3CDTF">2014-10-15T14:11:21Z</dcterms:created>
  <dcterms:modified xsi:type="dcterms:W3CDTF">2014-10-17T09:24:11Z</dcterms:modified>
</cp:coreProperties>
</file>