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2"/>
    <p:sldMasterId id="2147483676" r:id="rId3"/>
  </p:sldMasterIdLst>
  <p:notesMasterIdLst>
    <p:notesMasterId r:id="rId12"/>
  </p:notesMasterIdLst>
  <p:sldIdLst>
    <p:sldId id="271" r:id="rId4"/>
    <p:sldId id="259" r:id="rId5"/>
    <p:sldId id="272" r:id="rId6"/>
    <p:sldId id="262" r:id="rId7"/>
    <p:sldId id="267"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AADE20-D186-48B5-BF4A-4A8D5982472E}" type="datetimeFigureOut">
              <a:rPr lang="en-US" smtClean="0"/>
              <a:pPr/>
              <a:t>10/17/2014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785BB-E424-46A7-B1E9-F609BFF583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10/17/2014 11:26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10/17/2014 11:26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10/17/2014 11:26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10/17/2014 11:26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10/17/2014 11:26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10/17/2014 11:26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3622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63"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7"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85728"/>
            <a:ext cx="7858179" cy="1857388"/>
          </a:xfrm>
        </p:spPr>
        <p:txBody>
          <a:bodyPr/>
          <a:lstStyle/>
          <a:p>
            <a:r>
              <a:rPr lang="hr-HR" sz="9600" dirty="0" smtClean="0"/>
              <a:t>         PLUMS</a:t>
            </a:r>
            <a:endParaRPr lang="hr-HR" sz="9600" dirty="0"/>
          </a:p>
        </p:txBody>
      </p:sp>
      <p:sp>
        <p:nvSpPr>
          <p:cNvPr id="3" name="Subtitle 2"/>
          <p:cNvSpPr>
            <a:spLocks noGrp="1"/>
          </p:cNvSpPr>
          <p:nvPr>
            <p:ph type="subTitle" idx="1"/>
          </p:nvPr>
        </p:nvSpPr>
        <p:spPr>
          <a:xfrm>
            <a:off x="730249" y="2643182"/>
            <a:ext cx="7681913" cy="3143272"/>
          </a:xfrm>
        </p:spPr>
        <p:txBody>
          <a:bodyPr/>
          <a:lstStyle/>
          <a:p>
            <a:r>
              <a:rPr lang="hr-HR" sz="4800" dirty="0" smtClean="0">
                <a:solidFill>
                  <a:srgbClr val="FFC000"/>
                </a:solidFill>
              </a:rPr>
              <a:t>          By:Antonio Šakić</a:t>
            </a:r>
          </a:p>
          <a:p>
            <a:r>
              <a:rPr lang="hr-HR" sz="4800" dirty="0" smtClean="0">
                <a:solidFill>
                  <a:srgbClr val="FFC000"/>
                </a:solidFill>
              </a:rPr>
              <a:t>               David  Molnar</a:t>
            </a:r>
            <a:endParaRPr lang="hr-HR" sz="4800" dirty="0">
              <a:solidFill>
                <a:srgbClr val="FFC000"/>
              </a:solidFill>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latin typeface="+mj-lt"/>
              </a:rPr>
              <a:t>                         History</a:t>
            </a:r>
            <a:endParaRPr lang="en-US" dirty="0">
              <a:latin typeface="+mj-lt"/>
            </a:endParaRPr>
          </a:p>
        </p:txBody>
      </p:sp>
      <p:sp>
        <p:nvSpPr>
          <p:cNvPr id="13" name="Text Placeholder 12"/>
          <p:cNvSpPr>
            <a:spLocks noGrp="1"/>
          </p:cNvSpPr>
          <p:nvPr>
            <p:ph type="body" sz="quarter" idx="10"/>
          </p:nvPr>
        </p:nvSpPr>
        <p:spPr>
          <a:xfrm>
            <a:off x="381000" y="1411552"/>
            <a:ext cx="8382000" cy="4579715"/>
          </a:xfrm>
        </p:spPr>
        <p:txBody>
          <a:bodyPr/>
          <a:lstStyle/>
          <a:p>
            <a:r>
              <a:rPr lang="en-US" dirty="0" smtClean="0"/>
              <a:t>Plums may have been one of the first fruits domesticated by humans.</a:t>
            </a:r>
            <a:endParaRPr lang="hr-HR" dirty="0" smtClean="0"/>
          </a:p>
          <a:p>
            <a:endParaRPr lang="hr-HR" dirty="0" smtClean="0"/>
          </a:p>
          <a:p>
            <a:r>
              <a:rPr lang="hr-HR" dirty="0" smtClean="0"/>
              <a:t>Diocletian first planted plums in our country.</a:t>
            </a:r>
          </a:p>
          <a:p>
            <a:endParaRPr lang="hr-HR" dirty="0" smtClean="0"/>
          </a:p>
          <a:p>
            <a:r>
              <a:rPr lang="hr-HR" dirty="0" smtClean="0"/>
              <a:t>Charles the Great </a:t>
            </a:r>
            <a:r>
              <a:rPr lang="hr-HR" dirty="0" err="1" smtClean="0"/>
              <a:t>planted</a:t>
            </a:r>
            <a:r>
              <a:rPr lang="hr-HR" dirty="0" smtClean="0"/>
              <a:t> </a:t>
            </a:r>
            <a:r>
              <a:rPr lang="hr-HR" dirty="0" err="1" smtClean="0"/>
              <a:t>the</a:t>
            </a:r>
            <a:r>
              <a:rPr lang="hr-HR" dirty="0" smtClean="0"/>
              <a:t> </a:t>
            </a:r>
            <a:r>
              <a:rPr lang="hr-HR" dirty="0" smtClean="0"/>
              <a:t>first plums in Europe.</a:t>
            </a:r>
          </a:p>
          <a:p>
            <a:endParaRPr lang="hr-HR" dirty="0" smtClean="0"/>
          </a:p>
          <a:p>
            <a:pPr>
              <a:buNone/>
            </a:pPr>
            <a:endParaRPr lang="hr-H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Charles_the_great.jpg"/>
          <p:cNvPicPr>
            <a:picLocks noGrp="1" noChangeAspect="1"/>
          </p:cNvPicPr>
          <p:nvPr>
            <p:ph sz="half" idx="2"/>
          </p:nvPr>
        </p:nvPicPr>
        <p:blipFill>
          <a:blip r:embed="rId2" cstate="print"/>
          <a:stretch>
            <a:fillRect/>
          </a:stretch>
        </p:blipFill>
        <p:spPr>
          <a:xfrm>
            <a:off x="4572000" y="0"/>
            <a:ext cx="4572000" cy="6858000"/>
          </a:xfrm>
        </p:spPr>
      </p:pic>
      <p:pic>
        <p:nvPicPr>
          <p:cNvPr id="7" name="Content Placeholder 6" descr="nicomedia_diocletian_iam3.JPG"/>
          <p:cNvPicPr>
            <a:picLocks noGrp="1" noChangeAspect="1"/>
          </p:cNvPicPr>
          <p:nvPr>
            <p:ph sz="half" idx="1"/>
          </p:nvPr>
        </p:nvPicPr>
        <p:blipFill>
          <a:blip r:embed="rId3" cstate="print"/>
          <a:stretch>
            <a:fillRect/>
          </a:stretch>
        </p:blipFill>
        <p:spPr>
          <a:xfrm>
            <a:off x="0" y="0"/>
            <a:ext cx="4572000" cy="6858000"/>
          </a:xfr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latin typeface="+mj-lt"/>
              </a:rPr>
              <a:t>                    Characteristics</a:t>
            </a:r>
            <a:endParaRPr lang="en-US" dirty="0">
              <a:latin typeface="+mj-lt"/>
            </a:endParaRPr>
          </a:p>
        </p:txBody>
      </p:sp>
      <p:sp>
        <p:nvSpPr>
          <p:cNvPr id="4" name="Text Placeholder 3"/>
          <p:cNvSpPr>
            <a:spLocks noGrp="1"/>
          </p:cNvSpPr>
          <p:nvPr>
            <p:ph type="body" sz="quarter" idx="10"/>
          </p:nvPr>
        </p:nvSpPr>
        <p:spPr>
          <a:xfrm>
            <a:off x="381000" y="1411552"/>
            <a:ext cx="8382000" cy="3496342"/>
          </a:xfrm>
        </p:spPr>
        <p:txBody>
          <a:bodyPr/>
          <a:lstStyle/>
          <a:p>
            <a:r>
              <a:rPr lang="hr-HR" dirty="0" smtClean="0"/>
              <a:t> Plums are trees that usually grows from 3 to 10 meters,leaves and flowers are growing at the same time.</a:t>
            </a:r>
          </a:p>
          <a:p>
            <a:endParaRPr lang="hr-HR" dirty="0" smtClean="0"/>
          </a:p>
          <a:p>
            <a:r>
              <a:rPr lang="hr-HR" dirty="0" smtClean="0"/>
              <a:t> Fruit of plum is meaty and juicy.</a:t>
            </a:r>
          </a:p>
          <a:p>
            <a:endParaRPr lang="hr-HR" dirty="0" smtClean="0"/>
          </a:p>
          <a:p>
            <a:r>
              <a:rPr lang="hr-HR" dirty="0" smtClean="0"/>
              <a:t> There are a lot of different kinds of plums.</a:t>
            </a:r>
            <a:endParaRPr lang="hr-H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latin typeface="+mj-lt"/>
              </a:rPr>
              <a:t>Kinds of plums </a:t>
            </a:r>
            <a:endParaRPr lang="en-US" dirty="0">
              <a:latin typeface="+mj-lt"/>
            </a:endParaRPr>
          </a:p>
        </p:txBody>
      </p:sp>
      <p:sp>
        <p:nvSpPr>
          <p:cNvPr id="4" name="Text Placeholder 3"/>
          <p:cNvSpPr>
            <a:spLocks noGrp="1"/>
          </p:cNvSpPr>
          <p:nvPr>
            <p:ph type="body" sz="quarter" idx="10"/>
          </p:nvPr>
        </p:nvSpPr>
        <p:spPr>
          <a:xfrm>
            <a:off x="381000" y="1411552"/>
            <a:ext cx="8382000" cy="2203680"/>
          </a:xfrm>
        </p:spPr>
        <p:txBody>
          <a:bodyPr/>
          <a:lstStyle/>
          <a:p>
            <a:pPr>
              <a:buNone/>
            </a:pPr>
            <a:r>
              <a:rPr lang="hr-HR" dirty="0" smtClean="0"/>
              <a:t>  </a:t>
            </a:r>
            <a:endParaRPr lang="hr-HR" sz="5400" dirty="0" smtClean="0">
              <a:solidFill>
                <a:srgbClr val="FFC000"/>
              </a:solidFill>
            </a:endParaRPr>
          </a:p>
          <a:p>
            <a:pPr>
              <a:buNone/>
            </a:pPr>
            <a:r>
              <a:rPr lang="hr-HR" sz="6000" dirty="0" smtClean="0">
                <a:solidFill>
                  <a:srgbClr val="FFC000"/>
                </a:solidFill>
              </a:rPr>
              <a:t>Damson plums</a:t>
            </a:r>
            <a:endParaRPr lang="hr-HR" sz="6000" dirty="0" smtClean="0">
              <a:latin typeface="+mn-lt"/>
            </a:endParaRPr>
          </a:p>
          <a:p>
            <a:pPr>
              <a:buNone/>
            </a:pPr>
            <a:r>
              <a:rPr lang="hr-HR" sz="4400" dirty="0"/>
              <a:t> </a:t>
            </a:r>
            <a:endParaRPr lang="hr-HR" sz="4400" dirty="0" smtClean="0"/>
          </a:p>
        </p:txBody>
      </p:sp>
      <p:pic>
        <p:nvPicPr>
          <p:cNvPr id="1026" name="Picture 2" descr="C:\Users\Public\Pictures\Sample Pictures\misc_damsonplums.jpg"/>
          <p:cNvPicPr>
            <a:picLocks noChangeAspect="1" noChangeArrowheads="1"/>
          </p:cNvPicPr>
          <p:nvPr/>
        </p:nvPicPr>
        <p:blipFill>
          <a:blip r:embed="rId3" cstate="print"/>
          <a:srcRect/>
          <a:stretch>
            <a:fillRect/>
          </a:stretch>
        </p:blipFill>
        <p:spPr bwMode="auto">
          <a:xfrm>
            <a:off x="0" y="3071810"/>
            <a:ext cx="9144000" cy="3786190"/>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500306"/>
          </a:xfrm>
        </p:spPr>
        <p:txBody>
          <a:bodyPr/>
          <a:lstStyle/>
          <a:p>
            <a:r>
              <a:rPr lang="hr-HR" dirty="0" smtClean="0">
                <a:latin typeface="+mj-lt"/>
              </a:rPr>
              <a:t>              Greengage plum</a:t>
            </a:r>
            <a:endParaRPr lang="en-US" dirty="0">
              <a:latin typeface="+mj-lt"/>
            </a:endParaRPr>
          </a:p>
        </p:txBody>
      </p:sp>
      <p:sp>
        <p:nvSpPr>
          <p:cNvPr id="4" name="Text Placeholder 3"/>
          <p:cNvSpPr>
            <a:spLocks noGrp="1"/>
          </p:cNvSpPr>
          <p:nvPr>
            <p:ph type="body" sz="quarter" idx="10"/>
          </p:nvPr>
        </p:nvSpPr>
        <p:spPr>
          <a:xfrm>
            <a:off x="0" y="3000372"/>
            <a:ext cx="9144000" cy="3857628"/>
          </a:xfrm>
        </p:spPr>
        <p:txBody>
          <a:bodyPr/>
          <a:lstStyle/>
          <a:p>
            <a:endParaRPr lang="en-US" dirty="0">
              <a:latin typeface="+mn-lt"/>
            </a:endParaRPr>
          </a:p>
        </p:txBody>
      </p:sp>
      <p:pic>
        <p:nvPicPr>
          <p:cNvPr id="2051" name="Picture 3" descr="C:\Users\Public\Pictures\Sample Pictures\Greengages.jpg"/>
          <p:cNvPicPr>
            <a:picLocks noChangeAspect="1" noChangeArrowheads="1"/>
          </p:cNvPicPr>
          <p:nvPr/>
        </p:nvPicPr>
        <p:blipFill>
          <a:blip r:embed="rId3" cstate="print"/>
          <a:srcRect/>
          <a:stretch>
            <a:fillRect/>
          </a:stretch>
        </p:blipFill>
        <p:spPr bwMode="auto">
          <a:xfrm>
            <a:off x="1" y="2071678"/>
            <a:ext cx="9144000" cy="4786322"/>
          </a:xfrm>
          <a:prstGeom prst="rect">
            <a:avLst/>
          </a:prstGeom>
          <a:noFill/>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latin typeface="+mj-lt"/>
              </a:rPr>
              <a:t>Mirabelle plums</a:t>
            </a:r>
            <a:endParaRPr lang="en-US" dirty="0">
              <a:latin typeface="+mj-lt"/>
            </a:endParaRPr>
          </a:p>
        </p:txBody>
      </p:sp>
      <p:sp>
        <p:nvSpPr>
          <p:cNvPr id="4" name="Text Placeholder 3"/>
          <p:cNvSpPr>
            <a:spLocks noGrp="1"/>
          </p:cNvSpPr>
          <p:nvPr>
            <p:ph type="body" sz="quarter" idx="10"/>
          </p:nvPr>
        </p:nvSpPr>
        <p:spPr>
          <a:xfrm>
            <a:off x="0" y="2571744"/>
            <a:ext cx="9144000" cy="4286256"/>
          </a:xfrm>
        </p:spPr>
        <p:txBody>
          <a:bodyPr/>
          <a:lstStyle/>
          <a:p>
            <a:r>
              <a:rPr dirty="0" smtClean="0">
                <a:latin typeface="+mn-lt"/>
              </a:rPr>
              <a:t>customer</a:t>
            </a:r>
            <a:endParaRPr lang="en-US" dirty="0">
              <a:latin typeface="+mn-lt"/>
            </a:endParaRPr>
          </a:p>
        </p:txBody>
      </p:sp>
      <p:pic>
        <p:nvPicPr>
          <p:cNvPr id="3074" name="Picture 2" descr="C:\Users\Public\Pictures\Sample Pictures\Plum_Mirabelles.jpg"/>
          <p:cNvPicPr>
            <a:picLocks noChangeAspect="1" noChangeArrowheads="1"/>
          </p:cNvPicPr>
          <p:nvPr/>
        </p:nvPicPr>
        <p:blipFill>
          <a:blip r:embed="rId3" cstate="print"/>
          <a:srcRect/>
          <a:stretch>
            <a:fillRect/>
          </a:stretch>
        </p:blipFill>
        <p:spPr bwMode="auto">
          <a:xfrm>
            <a:off x="0" y="2143116"/>
            <a:ext cx="9144000" cy="4714884"/>
          </a:xfrm>
          <a:prstGeom prst="rect">
            <a:avLst/>
          </a:prstGeom>
          <a:noFill/>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1"/>
            <a:ext cx="7043208" cy="1785926"/>
          </a:xfrm>
        </p:spPr>
        <p:txBody>
          <a:bodyPr/>
          <a:lstStyle/>
          <a:p>
            <a:r>
              <a:rPr lang="hr-HR" smtClean="0"/>
              <a:t>Victoria plums</a:t>
            </a:r>
            <a:endParaRPr lang="en-US" dirty="0">
              <a:latin typeface="+mj-lt"/>
            </a:endParaRPr>
          </a:p>
        </p:txBody>
      </p:sp>
      <p:sp>
        <p:nvSpPr>
          <p:cNvPr id="4" name="Text Placeholder 3"/>
          <p:cNvSpPr>
            <a:spLocks noGrp="1"/>
          </p:cNvSpPr>
          <p:nvPr>
            <p:ph type="body" sz="quarter" idx="10"/>
          </p:nvPr>
        </p:nvSpPr>
        <p:spPr/>
        <p:txBody>
          <a:bodyPr/>
          <a:lstStyle/>
          <a:p>
            <a:r>
              <a:rPr smtClean="0">
                <a:latin typeface="+mn-lt"/>
              </a:rPr>
              <a:t>announcing</a:t>
            </a:r>
            <a:endParaRPr lang="en-US" dirty="0">
              <a:latin typeface="+mn-lt"/>
            </a:endParaRPr>
          </a:p>
        </p:txBody>
      </p:sp>
      <p:pic>
        <p:nvPicPr>
          <p:cNvPr id="4098" name="Picture 2" descr="C:\Users\Public\Pictures\Sample Pictures\253871.jpg"/>
          <p:cNvPicPr>
            <a:picLocks noChangeAspect="1" noChangeArrowheads="1"/>
          </p:cNvPicPr>
          <p:nvPr/>
        </p:nvPicPr>
        <p:blipFill>
          <a:blip r:embed="rId3" cstate="print"/>
          <a:srcRect/>
          <a:stretch>
            <a:fillRect/>
          </a:stretch>
        </p:blipFill>
        <p:spPr bwMode="auto">
          <a:xfrm>
            <a:off x="0" y="1857364"/>
            <a:ext cx="9144000" cy="5000636"/>
          </a:xfrm>
          <a:prstGeom prst="rect">
            <a:avLst/>
          </a:prstGeom>
          <a:noFill/>
        </p:spPr>
      </p:pic>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TS010286749">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8BBDE3-6EF9-46EF-BD8C-5548CCD069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TS010286749</Template>
  <TotalTime>80</TotalTime>
  <Words>712</Words>
  <Application>Microsoft Office PowerPoint</Application>
  <PresentationFormat>Prikaz na zaslonu (4:3)</PresentationFormat>
  <Paragraphs>48</Paragraphs>
  <Slides>8</Slides>
  <Notes>6</Notes>
  <HiddenSlides>0</HiddenSlides>
  <MMClips>0</MMClips>
  <ScaleCrop>false</ScaleCrop>
  <HeadingPairs>
    <vt:vector size="4" baseType="variant">
      <vt:variant>
        <vt:lpstr>Tema</vt:lpstr>
      </vt:variant>
      <vt:variant>
        <vt:i4>2</vt:i4>
      </vt:variant>
      <vt:variant>
        <vt:lpstr>Naslovi slajdova</vt:lpstr>
      </vt:variant>
      <vt:variant>
        <vt:i4>8</vt:i4>
      </vt:variant>
    </vt:vector>
  </HeadingPairs>
  <TitlesOfParts>
    <vt:vector size="10" baseType="lpstr">
      <vt:lpstr>TS010286749</vt:lpstr>
      <vt:lpstr>White with Courier font for code slides</vt:lpstr>
      <vt:lpstr>         PLUMS</vt:lpstr>
      <vt:lpstr>                         History</vt:lpstr>
      <vt:lpstr>Slajd 3</vt:lpstr>
      <vt:lpstr>                    Characteristics</vt:lpstr>
      <vt:lpstr>Kinds of plums </vt:lpstr>
      <vt:lpstr>              Greengage plum</vt:lpstr>
      <vt:lpstr>Mirabelle plums</vt:lpstr>
      <vt:lpstr>Victoria plums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PLUMS</dc:title>
  <dc:creator>Molnar</dc:creator>
  <cp:lastModifiedBy>pc11</cp:lastModifiedBy>
  <cp:revision>10</cp:revision>
  <dcterms:created xsi:type="dcterms:W3CDTF">2002-01-14T23:08:04Z</dcterms:created>
  <dcterms:modified xsi:type="dcterms:W3CDTF">2014-10-17T09:26:50Z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TC102867499990</vt:lpwstr>
  </property>
</Properties>
</file>