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C10671-F88E-481D-ACEF-4543EB1BCB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DDF17-9768-4040-B5E8-34DCAB9EBC3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D6DB5-97D2-49C1-81EB-B46AFB3AF8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0E3B7-5BA0-4ABF-92C9-A057D3B1F5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4AFE-F59F-4FB7-BB97-5515C58FBAF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FBBE-8D86-48A1-A06F-C304674789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5870-30E3-4496-9AE9-28362A23B8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3D88C-5DC3-41EC-B95B-D99ADBEC76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E495C-33C6-43E1-8AD4-C10827E2E2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BF94D-CED2-498F-85DC-5DE316521B9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D3941-A49B-4AA3-97F8-645C91F61A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789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789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C5428F-F8C6-4A62-A143-03FD7F8254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Plum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err="1" smtClean="0"/>
              <a:t>Made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:</a:t>
            </a:r>
          </a:p>
          <a:p>
            <a:pPr eaLnBrk="1" hangingPunct="1">
              <a:defRPr/>
            </a:pPr>
            <a:r>
              <a:rPr lang="hr-HR" dirty="0" smtClean="0"/>
              <a:t>Ante Mihaljević</a:t>
            </a:r>
          </a:p>
          <a:p>
            <a:pPr eaLnBrk="1" hangingPunct="1">
              <a:defRPr/>
            </a:pPr>
            <a:r>
              <a:rPr lang="hr-HR" dirty="0" smtClean="0"/>
              <a:t>Roko </a:t>
            </a:r>
            <a:r>
              <a:rPr lang="hr-HR" dirty="0" err="1" smtClean="0"/>
              <a:t>Gazibara</a:t>
            </a:r>
            <a:endParaRPr lang="hr-H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 Plums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err="1" smtClean="0"/>
              <a:t>Grow</a:t>
            </a:r>
            <a:r>
              <a:rPr lang="hr-HR" dirty="0" smtClean="0"/>
              <a:t> on </a:t>
            </a:r>
            <a:r>
              <a:rPr lang="hr-HR" dirty="0" err="1" smtClean="0"/>
              <a:t>tree</a:t>
            </a:r>
            <a:endParaRPr lang="hr-HR" dirty="0" smtClean="0"/>
          </a:p>
          <a:p>
            <a:pPr eaLnBrk="1" hangingPunct="1">
              <a:defRPr/>
            </a:pPr>
            <a:r>
              <a:rPr lang="hr-HR" dirty="0" err="1" smtClean="0"/>
              <a:t>Round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oval </a:t>
            </a:r>
            <a:r>
              <a:rPr lang="hr-HR" dirty="0" err="1" smtClean="0"/>
              <a:t>fruit</a:t>
            </a:r>
            <a:endParaRPr lang="hr-HR" dirty="0" smtClean="0"/>
          </a:p>
          <a:p>
            <a:pPr eaLnBrk="1" hangingPunct="1">
              <a:defRPr/>
            </a:pPr>
            <a:r>
              <a:rPr lang="hr-HR" dirty="0" err="1" smtClean="0"/>
              <a:t>Blue</a:t>
            </a:r>
            <a:r>
              <a:rPr lang="hr-HR" dirty="0" smtClean="0"/>
              <a:t>,red or </a:t>
            </a:r>
            <a:r>
              <a:rPr lang="hr-HR" dirty="0" err="1" smtClean="0"/>
              <a:t>yellow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color</a:t>
            </a:r>
            <a:endParaRPr lang="hr-HR" dirty="0" smtClean="0"/>
          </a:p>
          <a:p>
            <a:pPr eaLnBrk="1" hangingPunct="1">
              <a:defRPr/>
            </a:pP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flesh</a:t>
            </a:r>
            <a:r>
              <a:rPr lang="hr-HR" dirty="0" smtClean="0"/>
              <a:t> is </a:t>
            </a:r>
            <a:r>
              <a:rPr lang="hr-HR" dirty="0" err="1" smtClean="0"/>
              <a:t>sweet</a:t>
            </a:r>
            <a:r>
              <a:rPr lang="hr-HR" dirty="0" smtClean="0"/>
              <a:t>, </a:t>
            </a:r>
            <a:r>
              <a:rPr lang="hr-HR" dirty="0" err="1" smtClean="0"/>
              <a:t>yellowish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color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stone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middle</a:t>
            </a:r>
            <a:endParaRPr lang="hr-HR" dirty="0" smtClean="0"/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Types of plums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/>
              <a:t>Bistrica – </a:t>
            </a:r>
            <a:r>
              <a:rPr lang="hr-HR" dirty="0" err="1" smtClean="0"/>
              <a:t>our</a:t>
            </a:r>
            <a:r>
              <a:rPr lang="hr-HR" dirty="0" smtClean="0"/>
              <a:t> </a:t>
            </a:r>
            <a:r>
              <a:rPr lang="hr-HR" dirty="0" err="1" smtClean="0"/>
              <a:t>local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unknown</a:t>
            </a:r>
            <a:r>
              <a:rPr lang="hr-HR" dirty="0" smtClean="0"/>
              <a:t> </a:t>
            </a:r>
            <a:r>
              <a:rPr lang="hr-HR" dirty="0" err="1" smtClean="0"/>
              <a:t>origin</a:t>
            </a:r>
            <a:r>
              <a:rPr lang="hr-HR" dirty="0" smtClean="0"/>
              <a:t>.</a:t>
            </a:r>
          </a:p>
          <a:p>
            <a:pPr eaLnBrk="1" hangingPunct="1">
              <a:defRPr/>
            </a:pPr>
            <a:r>
              <a:rPr lang="hr-HR" dirty="0" smtClean="0"/>
              <a:t>Stanley-new </a:t>
            </a:r>
            <a:r>
              <a:rPr lang="hr-HR" dirty="0" err="1" smtClean="0"/>
              <a:t>varitey</a:t>
            </a:r>
            <a:r>
              <a:rPr lang="hr-HR" dirty="0" smtClean="0"/>
              <a:t> </a:t>
            </a:r>
            <a:r>
              <a:rPr lang="hr-HR" dirty="0" err="1" smtClean="0"/>
              <a:t>grown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United </a:t>
            </a:r>
            <a:r>
              <a:rPr lang="hr-HR" dirty="0" err="1" smtClean="0"/>
              <a:t>States</a:t>
            </a:r>
            <a:r>
              <a:rPr lang="hr-HR" dirty="0" smtClean="0"/>
              <a:t>.</a:t>
            </a:r>
          </a:p>
          <a:p>
            <a:pPr eaLnBrk="1" hangingPunct="1">
              <a:defRPr/>
            </a:pPr>
            <a:r>
              <a:rPr lang="hr-HR" dirty="0" err="1" smtClean="0"/>
              <a:t>Čaćanska</a:t>
            </a:r>
            <a:r>
              <a:rPr lang="hr-HR" dirty="0" smtClean="0"/>
              <a:t> rodna-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variety</a:t>
            </a:r>
            <a:r>
              <a:rPr lang="hr-HR" dirty="0" smtClean="0"/>
              <a:t> </a:t>
            </a:r>
            <a:r>
              <a:rPr lang="hr-HR" dirty="0" err="1" smtClean="0"/>
              <a:t>orginated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Serbia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crossing</a:t>
            </a:r>
            <a:r>
              <a:rPr lang="hr-HR" dirty="0" smtClean="0"/>
              <a:t> </a:t>
            </a:r>
            <a:r>
              <a:rPr lang="hr-HR" dirty="0" err="1" smtClean="0"/>
              <a:t>cultivar</a:t>
            </a:r>
            <a:r>
              <a:rPr lang="hr-HR" dirty="0" smtClean="0"/>
              <a:t> Stanley </a:t>
            </a:r>
            <a:r>
              <a:rPr lang="hr-HR" dirty="0" err="1" smtClean="0"/>
              <a:t>and</a:t>
            </a:r>
            <a:r>
              <a:rPr lang="hr-HR" dirty="0" smtClean="0"/>
              <a:t> Bistrica.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sr-Latn-C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r-HR" smtClean="0"/>
              <a:t>    Bistrica                                 Stanley</a:t>
            </a:r>
          </a:p>
        </p:txBody>
      </p:sp>
      <p:pic>
        <p:nvPicPr>
          <p:cNvPr id="5125" name="Picture 5" descr="ANd9GcTXY273xgHAWMdjl1okxKtVtgcaJydrlhvOmgl2iSKFhYE70-zGPJlr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36838"/>
            <a:ext cx="2663825" cy="236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ANd9GcRHrC0-7z1OrsM3wk5kV1iBFGyRqmAPr_5yDDYtVhTWkXr8PS_YsBeRqL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636838"/>
            <a:ext cx="28813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ANd9GcRXb0wRO0nemRaKlwx_KqklCGXbAkTQoywkZ6-IuUbuGdxw1RegjS5DYQW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357563"/>
            <a:ext cx="25209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3492500" y="2349500"/>
            <a:ext cx="2374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>
                <a:latin typeface="Arial" charset="0"/>
              </a:rPr>
              <a:t>Čaćanska rodna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Healing properties of plums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Plum helps us in:</a:t>
            </a:r>
          </a:p>
          <a:p>
            <a:pPr eaLnBrk="1" hangingPunct="1">
              <a:defRPr/>
            </a:pPr>
            <a:r>
              <a:rPr lang="hr-HR" smtClean="0"/>
              <a:t>Diffuculty with concentration</a:t>
            </a:r>
          </a:p>
          <a:p>
            <a:pPr eaLnBrk="1" hangingPunct="1">
              <a:defRPr/>
            </a:pPr>
            <a:r>
              <a:rPr lang="hr-HR" smtClean="0"/>
              <a:t>Strengthens the heart and immune system </a:t>
            </a:r>
          </a:p>
          <a:p>
            <a:pPr eaLnBrk="1" hangingPunct="1">
              <a:defRPr/>
            </a:pPr>
            <a:r>
              <a:rPr lang="hr-HR" smtClean="0"/>
              <a:t>Regulates digestion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What can you make with plum?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mtClean="0"/>
              <a:t>Delicious jam </a:t>
            </a:r>
          </a:p>
          <a:p>
            <a:pPr eaLnBrk="1" hangingPunct="1">
              <a:defRPr/>
            </a:pPr>
            <a:r>
              <a:rPr lang="hr-HR" smtClean="0"/>
              <a:t>Compotes</a:t>
            </a:r>
          </a:p>
          <a:p>
            <a:pPr eaLnBrk="1" hangingPunct="1">
              <a:defRPr/>
            </a:pPr>
            <a:r>
              <a:rPr lang="hr-HR" smtClean="0"/>
              <a:t>Plum brandy</a:t>
            </a:r>
          </a:p>
        </p:txBody>
      </p:sp>
      <p:pic>
        <p:nvPicPr>
          <p:cNvPr id="7173" name="Picture 5" descr="ANd9GcS-cI_Ci8LcNXSgcJGl2qnFtOix1Zf4T5mgG01WNcG3kmubnVn_Rnpxq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500438"/>
            <a:ext cx="259238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ANd9GcRIkF1kR5tN1m1ZkD4EJDQbuI3-9zp8paJuTwtsr1K_2YDuR3KoIkJYRRP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628775"/>
            <a:ext cx="29527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 descr="ANd9GcRPdP_QIOPVq1YqyJbdrIJikIlApzawtX1KBt-LaljnYI8kDNeJN5PBS_Y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3644900"/>
            <a:ext cx="22304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theme/theme1.xml><?xml version="1.0" encoding="utf-8"?>
<a:theme xmlns:a="http://schemas.openxmlformats.org/drawingml/2006/main" name="Urez">
  <a:themeElements>
    <a:clrScheme name="Urez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Urez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rez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rez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rez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78</TotalTime>
  <Words>105</Words>
  <Application>Microsoft Office PowerPoint</Application>
  <PresentationFormat>Prikaz na zaslonu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Urez</vt:lpstr>
      <vt:lpstr>Plum</vt:lpstr>
      <vt:lpstr> Plums</vt:lpstr>
      <vt:lpstr>Types of plums</vt:lpstr>
      <vt:lpstr>Slajd 4</vt:lpstr>
      <vt:lpstr>Healing properties of plums</vt:lpstr>
      <vt:lpstr>What can you make with plum?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Plum</dc:title>
  <dc:creator>Win7</dc:creator>
  <cp:lastModifiedBy>pc11</cp:lastModifiedBy>
  <cp:revision>4</cp:revision>
  <dcterms:created xsi:type="dcterms:W3CDTF">2014-10-12T13:23:23Z</dcterms:created>
  <dcterms:modified xsi:type="dcterms:W3CDTF">2014-10-17T09:25:37Z</dcterms:modified>
</cp:coreProperties>
</file>