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863662-36F5-42B6-B7A2-292D134C2865}" type="datetimeFigureOut">
              <a:rPr lang="sr-Latn-CS" smtClean="0"/>
              <a:pPr/>
              <a:t>26.9.2014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2B00B7-7FFD-4DE6-8618-F0F479CA06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ools.wmflabs.org/geohack/geohack.php?pagename=Geography_of_Croatia&amp;params=45_8_30_N_16_13_45_E_region:HR_type:country_scale:50000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386762" cy="4143404"/>
          </a:xfrm>
        </p:spPr>
        <p:txBody>
          <a:bodyPr>
            <a:normAutofit/>
          </a:bodyPr>
          <a:lstStyle/>
          <a:p>
            <a:r>
              <a:rPr lang="hr-HR" sz="8800" b="1" i="1" dirty="0" smtClean="0"/>
              <a:t>GEOGRAPHICAL                 POSITION OF    </a:t>
            </a:r>
            <a:br>
              <a:rPr lang="hr-HR" sz="8800" b="1" i="1" dirty="0" smtClean="0"/>
            </a:br>
            <a:r>
              <a:rPr lang="hr-HR" sz="8800" b="1" i="1" dirty="0" smtClean="0"/>
              <a:t>CROATIA</a:t>
            </a:r>
            <a:endParaRPr lang="hr-HR" sz="8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000892" y="5638800"/>
            <a:ext cx="928694" cy="647720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CROATIA IN EUROPE</a:t>
            </a:r>
            <a:endParaRPr lang="hr-HR" sz="40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633914" cy="475298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600" b="1" i="1" dirty="0" smtClean="0"/>
              <a:t>CONTINENT:Europe</a:t>
            </a:r>
          </a:p>
          <a:p>
            <a:r>
              <a:rPr lang="hr-HR" sz="3600" b="1" i="1" dirty="0" smtClean="0"/>
              <a:t>REGION:Central Europe and Southeastern Europe</a:t>
            </a:r>
          </a:p>
          <a:p>
            <a:r>
              <a:rPr lang="hr-HR" sz="3600" b="1" i="1" dirty="0" smtClean="0"/>
              <a:t>COORDINATES:</a:t>
            </a:r>
            <a:r>
              <a:rPr lang="hr-HR" sz="3600" dirty="0" smtClean="0">
                <a:hlinkClick r:id="rId2"/>
              </a:rPr>
              <a:t> 45°8′30″N 16°13′45”E</a:t>
            </a:r>
          </a:p>
        </p:txBody>
      </p:sp>
      <p:pic>
        <p:nvPicPr>
          <p:cNvPr id="22" name="Content Placeholder 21" descr="DIEGO COSTA IN CHELSE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3968341" cy="2929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BORDERS</a:t>
            </a:r>
            <a:endParaRPr lang="hr-HR" sz="4000" b="1" i="1" dirty="0"/>
          </a:p>
        </p:txBody>
      </p:sp>
      <p:pic>
        <p:nvPicPr>
          <p:cNvPr id="5" name="Content Placeholder 4" descr="DIEGO COSTA IN CHELS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5323"/>
            <a:ext cx="4166708" cy="49692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3600" b="1" i="1" dirty="0" smtClean="0"/>
              <a:t>BORDERS:</a:t>
            </a:r>
          </a:p>
          <a:p>
            <a:r>
              <a:rPr lang="hr-HR" sz="3600" b="1" i="1" dirty="0" smtClean="0"/>
              <a:t>BiH(933km)</a:t>
            </a:r>
          </a:p>
          <a:p>
            <a:r>
              <a:rPr lang="hr-HR" sz="3600" b="1" i="1" dirty="0" smtClean="0"/>
              <a:t>Slovenia(501km)</a:t>
            </a:r>
          </a:p>
          <a:p>
            <a:r>
              <a:rPr lang="hr-HR" sz="3600" b="1" i="1" dirty="0" smtClean="0"/>
              <a:t>Hungary(329km)</a:t>
            </a:r>
          </a:p>
          <a:p>
            <a:r>
              <a:rPr lang="hr-HR" sz="3600" b="1" i="1" dirty="0" smtClean="0"/>
              <a:t>Serbia(241km)</a:t>
            </a:r>
          </a:p>
          <a:p>
            <a:r>
              <a:rPr lang="hr-HR" sz="3600" b="1" i="1" dirty="0" smtClean="0"/>
              <a:t>Montenegro(25km)</a:t>
            </a:r>
            <a:endParaRPr lang="hr-H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AREA</a:t>
            </a:r>
            <a:endParaRPr lang="hr-HR" sz="4000" b="1" i="1" dirty="0"/>
          </a:p>
        </p:txBody>
      </p:sp>
      <p:pic>
        <p:nvPicPr>
          <p:cNvPr id="5" name="Content Placeholder 4" descr="DIEGO COSTA IN CHELS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3600" b="1" i="1" dirty="0" smtClean="0"/>
              <a:t>TOTAL:56,594km2</a:t>
            </a:r>
          </a:p>
          <a:p>
            <a:r>
              <a:rPr lang="hr-HR" sz="3600" b="1" i="1" dirty="0" smtClean="0"/>
              <a:t>Land-99%(56.414km2)</a:t>
            </a:r>
          </a:p>
          <a:p>
            <a:r>
              <a:rPr lang="hr-HR" sz="3600" b="1" i="1" dirty="0" smtClean="0"/>
              <a:t>Water-1%(128km)</a:t>
            </a:r>
          </a:p>
          <a:p>
            <a:r>
              <a:rPr lang="hr-HR" sz="3600" b="1" i="1" dirty="0" smtClean="0"/>
              <a:t>Ranked:127</a:t>
            </a:r>
            <a:endParaRPr lang="hr-H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COASTLINE</a:t>
            </a:r>
            <a:endParaRPr lang="hr-HR" sz="4000" b="1" i="1" dirty="0"/>
          </a:p>
        </p:txBody>
      </p:sp>
      <p:pic>
        <p:nvPicPr>
          <p:cNvPr id="5" name="Content Placeholder 4" descr="DIEGO COSTA IN CHELS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02" y="2214554"/>
            <a:ext cx="4395798" cy="31448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343400" cy="4724400"/>
          </a:xfrm>
        </p:spPr>
        <p:txBody>
          <a:bodyPr>
            <a:normAutofit/>
          </a:bodyPr>
          <a:lstStyle/>
          <a:p>
            <a:r>
              <a:rPr lang="hr-HR" sz="3600" b="1" i="1" dirty="0" smtClean="0"/>
              <a:t>Coastline:5.835km</a:t>
            </a:r>
          </a:p>
          <a:p>
            <a:r>
              <a:rPr lang="hr-HR" sz="3600" b="1" i="1" dirty="0" smtClean="0"/>
              <a:t>Land-1.777km</a:t>
            </a:r>
          </a:p>
          <a:p>
            <a:r>
              <a:rPr lang="hr-HR" sz="3600" b="1" i="1" dirty="0" smtClean="0"/>
              <a:t>Islands-4.058km </a:t>
            </a:r>
            <a:endParaRPr lang="hr-H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FEATURES</a:t>
            </a:r>
            <a:endParaRPr lang="hr-HR" sz="4000" b="1" i="1" dirty="0"/>
          </a:p>
        </p:txBody>
      </p:sp>
      <p:pic>
        <p:nvPicPr>
          <p:cNvPr id="5" name="Content Placeholder 4" descr="DIEGO COSTA IN CHELS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4143380"/>
            <a:ext cx="2500330" cy="25003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42" y="1500174"/>
            <a:ext cx="4343400" cy="4724400"/>
          </a:xfrm>
        </p:spPr>
        <p:txBody>
          <a:bodyPr/>
          <a:lstStyle/>
          <a:p>
            <a:r>
              <a:rPr lang="hr-HR" dirty="0" smtClean="0"/>
              <a:t>HIGHEST POINT:</a:t>
            </a:r>
          </a:p>
          <a:p>
            <a:r>
              <a:rPr lang="hr-HR" dirty="0" smtClean="0"/>
              <a:t>-Dinara(1.831m)</a:t>
            </a:r>
          </a:p>
          <a:p>
            <a:r>
              <a:rPr lang="hr-HR" dirty="0" smtClean="0"/>
              <a:t>LOWEST POINT:</a:t>
            </a:r>
          </a:p>
          <a:p>
            <a:r>
              <a:rPr lang="hr-HR" dirty="0" smtClean="0"/>
              <a:t>-Adriatic Sea(0m)</a:t>
            </a:r>
          </a:p>
          <a:p>
            <a:r>
              <a:rPr lang="hr-HR" dirty="0" smtClean="0"/>
              <a:t>LONGEST RIVER:</a:t>
            </a:r>
          </a:p>
          <a:p>
            <a:r>
              <a:rPr lang="hr-HR" dirty="0" smtClean="0"/>
              <a:t>-Sava(562km)</a:t>
            </a:r>
          </a:p>
          <a:p>
            <a:r>
              <a:rPr lang="hr-HR" dirty="0" smtClean="0"/>
              <a:t>LARGEST LAKE:</a:t>
            </a:r>
          </a:p>
          <a:p>
            <a:r>
              <a:rPr lang="hr-HR" dirty="0" smtClean="0"/>
              <a:t>-Lake Vrane(30.7km2)</a:t>
            </a:r>
            <a:endParaRPr lang="hr-HR" dirty="0"/>
          </a:p>
        </p:txBody>
      </p:sp>
      <p:pic>
        <p:nvPicPr>
          <p:cNvPr id="2050" name="Picture 2" descr="http://upload.wikimedia.org/wikipedia/commons/d/dd/Zapadni_steny_pohori_Dinara,_ve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656"/>
            <a:ext cx="2428892" cy="2428972"/>
          </a:xfrm>
          <a:prstGeom prst="rect">
            <a:avLst/>
          </a:prstGeom>
          <a:noFill/>
        </p:spPr>
      </p:pic>
      <p:pic>
        <p:nvPicPr>
          <p:cNvPr id="2052" name="Picture 4" descr="http://vizkultura.hr/wp-content/uploads/2013/10/zagreb-sava-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428736"/>
            <a:ext cx="2518191" cy="2428892"/>
          </a:xfrm>
          <a:prstGeom prst="rect">
            <a:avLst/>
          </a:prstGeom>
          <a:noFill/>
        </p:spPr>
      </p:pic>
      <p:pic>
        <p:nvPicPr>
          <p:cNvPr id="2054" name="Picture 6" descr="http://tuzlalive.ba/wp-content/uploads/2013/04/jadransko-m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43380"/>
            <a:ext cx="25343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COUNTY</a:t>
            </a:r>
            <a:endParaRPr lang="hr-HR" sz="4000" b="1" i="1" dirty="0"/>
          </a:p>
        </p:txBody>
      </p:sp>
      <p:pic>
        <p:nvPicPr>
          <p:cNvPr id="5" name="Content Placeholder 4" descr="350px-Croatian_counti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805" y="1570226"/>
            <a:ext cx="4543633" cy="44397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3050"/>
            <a:ext cx="4343400" cy="4724400"/>
          </a:xfrm>
        </p:spPr>
        <p:txBody>
          <a:bodyPr>
            <a:normAutofit fontScale="85000" lnSpcReduction="10000"/>
          </a:bodyPr>
          <a:lstStyle/>
          <a:p>
            <a:r>
              <a:rPr lang="hr-HR" sz="3600" b="1" i="1" dirty="0" smtClean="0"/>
              <a:t>COUNTY:</a:t>
            </a:r>
          </a:p>
          <a:p>
            <a:r>
              <a:rPr lang="hr-HR" sz="3600" b="1" i="1" dirty="0" smtClean="0"/>
              <a:t>First 5-</a:t>
            </a:r>
          </a:p>
          <a:p>
            <a:r>
              <a:rPr lang="hr-HR" sz="3600" b="1" i="1" dirty="0" smtClean="0"/>
              <a:t>1.Ličko-senjska</a:t>
            </a:r>
          </a:p>
          <a:p>
            <a:r>
              <a:rPr lang="hr-HR" sz="3600" b="1" i="1" dirty="0" smtClean="0"/>
              <a:t>2.Splitsko-dalmatinsaka</a:t>
            </a:r>
          </a:p>
          <a:p>
            <a:r>
              <a:rPr lang="hr-HR" sz="3600" b="1" i="1" dirty="0" smtClean="0"/>
              <a:t>3.Sisačko-moslovačak</a:t>
            </a:r>
          </a:p>
          <a:p>
            <a:r>
              <a:rPr lang="hr-HR" sz="3600" b="1" i="1" dirty="0" smtClean="0"/>
              <a:t>4.Osječko-baranjska</a:t>
            </a:r>
          </a:p>
          <a:p>
            <a:r>
              <a:rPr lang="hr-HR" sz="3600" b="1" i="1" dirty="0" smtClean="0"/>
              <a:t>5.Zadarska</a:t>
            </a:r>
          </a:p>
          <a:p>
            <a:r>
              <a:rPr lang="hr-HR" sz="3600" b="1" i="1" dirty="0" smtClean="0"/>
              <a:t> </a:t>
            </a:r>
            <a:endParaRPr lang="hr-H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CROATIA IN THE WORLD </a:t>
            </a:r>
            <a:endParaRPr lang="hr-HR" sz="4000" b="1" i="1" dirty="0"/>
          </a:p>
        </p:txBody>
      </p:sp>
      <p:pic>
        <p:nvPicPr>
          <p:cNvPr id="5" name="Content Placeholder 4" descr="croatia-button-flag-heart-shape-4758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000528" cy="3643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3600" b="1" i="1" dirty="0" smtClean="0"/>
              <a:t>Croatia on the world map is very small </a:t>
            </a:r>
            <a:r>
              <a:rPr lang="hr-HR" sz="3600" b="1" i="1" dirty="0" err="1" smtClean="0"/>
              <a:t>and</a:t>
            </a:r>
            <a:r>
              <a:rPr lang="hr-HR" sz="3600" b="1" i="1" dirty="0" smtClean="0"/>
              <a:t> </a:t>
            </a:r>
            <a:r>
              <a:rPr lang="hr-HR" sz="3600" b="1" i="1" dirty="0" err="1" smtClean="0"/>
              <a:t>unimportant</a:t>
            </a:r>
            <a:r>
              <a:rPr lang="hr-HR" sz="3600" b="1" i="1" dirty="0" smtClean="0"/>
              <a:t> </a:t>
            </a:r>
            <a:r>
              <a:rPr lang="hr-HR" sz="3600" b="1" i="1" dirty="0" smtClean="0"/>
              <a:t>for larger </a:t>
            </a:r>
            <a:r>
              <a:rPr lang="hr-HR" sz="3600" b="1" i="1" dirty="0" err="1" smtClean="0"/>
              <a:t>states</a:t>
            </a:r>
            <a:r>
              <a:rPr lang="hr-HR" sz="3600" b="1" i="1" dirty="0" smtClean="0"/>
              <a:t>,but </a:t>
            </a:r>
            <a:r>
              <a:rPr lang="hr-HR" sz="3600" b="1" i="1" dirty="0" smtClean="0"/>
              <a:t> no </a:t>
            </a:r>
            <a:r>
              <a:rPr lang="hr-HR" sz="3600" b="1" i="1" dirty="0" err="1" smtClean="0"/>
              <a:t>matter</a:t>
            </a:r>
            <a:r>
              <a:rPr lang="hr-HR" sz="3600" b="1" i="1" dirty="0" smtClean="0"/>
              <a:t> how  </a:t>
            </a:r>
            <a:r>
              <a:rPr lang="hr-HR" sz="3600" b="1" i="1" dirty="0" err="1" smtClean="0"/>
              <a:t>small</a:t>
            </a:r>
            <a:r>
              <a:rPr lang="hr-HR" sz="3600" b="1" i="1" dirty="0" smtClean="0"/>
              <a:t> </a:t>
            </a:r>
            <a:r>
              <a:rPr lang="hr-HR" sz="3600" b="1" i="1" dirty="0" smtClean="0"/>
              <a:t>it is ,for us, it </a:t>
            </a:r>
            <a:r>
              <a:rPr lang="hr-HR" sz="3600" b="1" i="1" dirty="0" smtClean="0"/>
              <a:t>is the </a:t>
            </a:r>
            <a:r>
              <a:rPr lang="hr-HR" sz="3600" b="1" i="1" dirty="0" err="1" smtClean="0"/>
              <a:t>sweetest</a:t>
            </a:r>
            <a:r>
              <a:rPr lang="hr-HR" sz="3600" b="1" i="1" dirty="0" smtClean="0"/>
              <a:t> </a:t>
            </a:r>
            <a:r>
              <a:rPr lang="hr-HR" sz="3600" b="1" i="1" dirty="0" err="1" smtClean="0"/>
              <a:t>and</a:t>
            </a:r>
            <a:r>
              <a:rPr lang="hr-HR" sz="3600" b="1" i="1" dirty="0" smtClean="0"/>
              <a:t> </a:t>
            </a:r>
            <a:r>
              <a:rPr lang="hr-HR" sz="3600" b="1" i="1" dirty="0" err="1" smtClean="0"/>
              <a:t>the</a:t>
            </a:r>
            <a:r>
              <a:rPr lang="hr-HR" sz="3600" b="1" i="1" dirty="0" smtClean="0"/>
              <a:t> </a:t>
            </a:r>
            <a:r>
              <a:rPr lang="hr-HR" sz="3600" b="1" i="1" dirty="0" smtClean="0"/>
              <a:t>most </a:t>
            </a:r>
            <a:r>
              <a:rPr lang="hr-HR" sz="3600" b="1" i="1" dirty="0" err="1" smtClean="0"/>
              <a:t>beautiful</a:t>
            </a:r>
            <a:r>
              <a:rPr lang="hr-HR" sz="3600" b="1" i="1" dirty="0"/>
              <a:t> </a:t>
            </a:r>
            <a:r>
              <a:rPr lang="hr-HR" sz="3600" b="1" i="1" dirty="0" err="1" smtClean="0"/>
              <a:t>country</a:t>
            </a:r>
            <a:r>
              <a:rPr lang="hr-HR" sz="3600" b="1" i="1" dirty="0" smtClean="0"/>
              <a:t>.</a:t>
            </a:r>
            <a:endParaRPr lang="hr-H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THIS </a:t>
            </a:r>
            <a:r>
              <a:rPr lang="hr-HR" sz="4000" b="1" i="1" dirty="0" smtClean="0"/>
              <a:t>PRESENTATION is MADE </a:t>
            </a:r>
            <a:r>
              <a:rPr lang="hr-HR" sz="4000" b="1" i="1" smtClean="0"/>
              <a:t>by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3600" b="1" i="1" dirty="0" smtClean="0"/>
              <a:t>Petra Babić                        </a:t>
            </a:r>
          </a:p>
          <a:p>
            <a:r>
              <a:rPr lang="hr-HR" sz="3600" b="1" i="1" dirty="0" smtClean="0"/>
              <a:t>Iris Kunac</a:t>
            </a:r>
          </a:p>
          <a:p>
            <a:r>
              <a:rPr lang="hr-HR" sz="3600" b="1" i="1" dirty="0" smtClean="0"/>
              <a:t>Ivan Zolje</a:t>
            </a:r>
          </a:p>
          <a:p>
            <a:r>
              <a:rPr lang="hr-HR" sz="3600" b="1" i="1" dirty="0" smtClean="0"/>
              <a:t>Duje Vrdoljak</a:t>
            </a:r>
          </a:p>
          <a:p>
            <a:r>
              <a:rPr lang="hr-HR" sz="3600" b="1" i="1" dirty="0" smtClean="0"/>
              <a:t>Nediljko B.-Labinčić</a:t>
            </a:r>
          </a:p>
          <a:p>
            <a:r>
              <a:rPr lang="hr-HR" sz="3600" b="1" i="1" dirty="0" smtClean="0"/>
              <a:t>Petar Šafradin</a:t>
            </a:r>
          </a:p>
          <a:p>
            <a:r>
              <a:rPr lang="hr-HR" sz="3600" b="1" i="1" dirty="0" smtClean="0"/>
              <a:t>Nikola Munitić </a:t>
            </a:r>
          </a:p>
          <a:p>
            <a:endParaRPr lang="hr-HR" sz="4000" b="1" i="1" dirty="0" smtClean="0"/>
          </a:p>
          <a:p>
            <a:r>
              <a:rPr lang="hr-HR" sz="4000" b="1" i="1" dirty="0" smtClean="0"/>
              <a:t>SOURCES OF INFORMATION:WIKIPEDIA </a:t>
            </a:r>
            <a:endParaRPr lang="hr-HR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142</Words>
  <Application>Microsoft Office PowerPoint</Application>
  <PresentationFormat>Prikaz na zaslonu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Trek</vt:lpstr>
      <vt:lpstr>GEOGRAPHICAL                 POSITION OF     CROATIA</vt:lpstr>
      <vt:lpstr>CROATIA IN EUROPE</vt:lpstr>
      <vt:lpstr>BORDERS</vt:lpstr>
      <vt:lpstr>AREA</vt:lpstr>
      <vt:lpstr>COASTLINE</vt:lpstr>
      <vt:lpstr>FEATURES</vt:lpstr>
      <vt:lpstr>COUNTY</vt:lpstr>
      <vt:lpstr>CROATIA IN THE WORLD </vt:lpstr>
      <vt:lpstr>THIS PRESENTATION is MADE 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                POSITION OF     CROATIA</dc:title>
  <dc:creator>kornelija</dc:creator>
  <cp:lastModifiedBy>pc11</cp:lastModifiedBy>
  <cp:revision>20</cp:revision>
  <dcterms:created xsi:type="dcterms:W3CDTF">2014-09-24T16:50:00Z</dcterms:created>
  <dcterms:modified xsi:type="dcterms:W3CDTF">2014-09-26T13:04:45Z</dcterms:modified>
</cp:coreProperties>
</file>