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78" d="100"/>
          <a:sy n="7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69FE-3F78-416D-81B3-380F042B7AFD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A0E66-2EE5-4FEA-81DB-4A5F053608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62AA-116A-4E7F-89D5-A33778278AEA}" type="datetimeFigureOut">
              <a:rPr lang="hr-HR" smtClean="0"/>
              <a:pPr/>
              <a:t>26.9.2014.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233F-B472-4DB7-96AC-028D118C482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20690"/>
            <a:ext cx="7772400" cy="158417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hr-HR" sz="9600" i="1" dirty="0" err="1" smtClean="0">
                <a:solidFill>
                  <a:srgbClr val="FF0000"/>
                </a:solidFill>
                <a:latin typeface="Albertus Extra Bold" pitchFamily="34" charset="0"/>
              </a:rPr>
              <a:t>Croatian</a:t>
            </a:r>
            <a:r>
              <a:rPr lang="hr-HR" sz="9600" i="1" dirty="0" smtClean="0">
                <a:solidFill>
                  <a:srgbClr val="FF0000"/>
                </a:solidFill>
                <a:latin typeface="Albertus Extra Bold" pitchFamily="34" charset="0"/>
              </a:rPr>
              <a:t> </a:t>
            </a:r>
            <a:r>
              <a:rPr lang="hr-HR" sz="9600" i="1" dirty="0" err="1" smtClean="0">
                <a:solidFill>
                  <a:srgbClr val="FF0000"/>
                </a:solidFill>
                <a:latin typeface="Albertus Extra Bold" pitchFamily="34" charset="0"/>
              </a:rPr>
              <a:t>Politics</a:t>
            </a:r>
            <a:r>
              <a:rPr lang="hr-HR" sz="9600" i="1" dirty="0" smtClean="0">
                <a:solidFill>
                  <a:srgbClr val="FF0000"/>
                </a:solidFill>
                <a:latin typeface="Albertus Extra Bold" pitchFamily="34" charset="0"/>
              </a:rPr>
              <a:t> </a:t>
            </a:r>
            <a:endParaRPr lang="hr-HR" sz="9600" i="1" dirty="0">
              <a:solidFill>
                <a:srgbClr val="FF0000"/>
              </a:solidFill>
              <a:latin typeface="Albertus Extra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3501009"/>
            <a:ext cx="6696744" cy="2448272"/>
          </a:xfrm>
        </p:spPr>
        <p:txBody>
          <a:bodyPr>
            <a:normAutofit fontScale="55000" lnSpcReduction="20000"/>
          </a:bodyPr>
          <a:lstStyle/>
          <a:p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:Dora </a:t>
            </a:r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Uvodić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,Mare Valenta,Jasna </a:t>
            </a:r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Uvodić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,Bruna Radić, Laura Perković </a:t>
            </a:r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Antonija </a:t>
            </a:r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Jogunić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hr-HR" sz="5800" dirty="0"/>
          </a:p>
          <a:p>
            <a:r>
              <a:rPr lang="hr-HR" sz="5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hr-HR" sz="5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:Gordana Čović</a:t>
            </a:r>
          </a:p>
          <a:p>
            <a:endParaRPr lang="hr-HR" dirty="0"/>
          </a:p>
        </p:txBody>
      </p:sp>
      <p:pic>
        <p:nvPicPr>
          <p:cNvPr id="6" name="Slika 5" descr="rh grbbb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48681"/>
            <a:ext cx="1401784" cy="185666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1988840"/>
          </a:xfrm>
        </p:spPr>
        <p:txBody>
          <a:bodyPr>
            <a:noAutofit/>
          </a:bodyPr>
          <a:lstStyle/>
          <a:p>
            <a:r>
              <a:rPr lang="hr-HR" sz="9600" b="1" i="1" dirty="0" err="1" smtClean="0">
                <a:solidFill>
                  <a:srgbClr val="FF0000"/>
                </a:solidFill>
              </a:rPr>
              <a:t>About</a:t>
            </a:r>
            <a:r>
              <a:rPr lang="hr-HR" sz="9600" b="1" i="1" dirty="0">
                <a:solidFill>
                  <a:srgbClr val="FF0000"/>
                </a:solidFill>
              </a:rPr>
              <a:t>:</a:t>
            </a:r>
            <a:r>
              <a:rPr lang="hr-HR" sz="9600" b="1" i="1" dirty="0" smtClean="0">
                <a:solidFill>
                  <a:srgbClr val="FF0000"/>
                </a:solidFill>
              </a:rPr>
              <a:t> </a:t>
            </a:r>
            <a:endParaRPr lang="hr-HR" sz="9600" b="1" i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700809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Croatian Parliament is the representative body</a:t>
            </a:r>
            <a:r>
              <a:rPr lang="hr-HR" dirty="0" smtClean="0"/>
              <a:t> </a:t>
            </a:r>
            <a:r>
              <a:rPr lang="en-US" dirty="0" smtClean="0"/>
              <a:t>of the citizens and the legislative body of the Republic of Croatia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9" name="Strelica udesno 8"/>
          <p:cNvSpPr/>
          <p:nvPr/>
        </p:nvSpPr>
        <p:spPr>
          <a:xfrm>
            <a:off x="179512" y="1844824"/>
            <a:ext cx="43204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755576" y="4149080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building of the Croatian Parliament, the Parliamentary Palace, located in the Upper Town of Zagreb</a:t>
            </a:r>
            <a:r>
              <a:rPr lang="en-US" dirty="0" smtClean="0"/>
              <a:t>.</a:t>
            </a:r>
            <a:endParaRPr lang="hr-HR" dirty="0"/>
          </a:p>
        </p:txBody>
      </p:sp>
      <p:sp>
        <p:nvSpPr>
          <p:cNvPr id="11" name="Strelica udesno 10"/>
          <p:cNvSpPr/>
          <p:nvPr/>
        </p:nvSpPr>
        <p:spPr>
          <a:xfrm>
            <a:off x="214671" y="4293096"/>
            <a:ext cx="43204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i="1" dirty="0" err="1" smtClean="0">
                <a:solidFill>
                  <a:srgbClr val="FF0000"/>
                </a:solidFill>
              </a:rPr>
              <a:t>Croatian</a:t>
            </a:r>
            <a:r>
              <a:rPr lang="hr-HR" sz="7200" dirty="0" smtClean="0">
                <a:solidFill>
                  <a:srgbClr val="FF0000"/>
                </a:solidFill>
              </a:rPr>
              <a:t> </a:t>
            </a:r>
            <a:r>
              <a:rPr lang="hr-HR" sz="7200" i="1" dirty="0" err="1" smtClean="0">
                <a:solidFill>
                  <a:srgbClr val="FF0000"/>
                </a:solidFill>
              </a:rPr>
              <a:t>parliament</a:t>
            </a:r>
            <a:endParaRPr lang="hr-HR" sz="7200" i="1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 descr="parlia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632848" cy="482453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hr-HR" sz="6000" b="1" i="1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sz="6000" b="1" i="1" dirty="0" err="1" smtClean="0">
                <a:solidFill>
                  <a:srgbClr val="FF0000"/>
                </a:solidFill>
              </a:rPr>
              <a:t>President</a:t>
            </a:r>
            <a:endParaRPr lang="hr-HR" sz="6000" b="1" i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Ivo</a:t>
            </a:r>
            <a:r>
              <a:rPr lang="en-US" dirty="0" smtClean="0"/>
              <a:t> </a:t>
            </a:r>
            <a:r>
              <a:rPr lang="en-US" dirty="0" err="1" smtClean="0"/>
              <a:t>Josipovi</a:t>
            </a:r>
            <a:r>
              <a:rPr lang="hr-HR" dirty="0" smtClean="0"/>
              <a:t>ć</a:t>
            </a:r>
            <a:r>
              <a:rPr lang="en-US" dirty="0" smtClean="0"/>
              <a:t> (Zagreb, 28 August 1957) is the third president of the Croatian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en-US" dirty="0" smtClean="0"/>
              <a:t>A university </a:t>
            </a:r>
            <a:r>
              <a:rPr lang="en-US" dirty="0" err="1" smtClean="0"/>
              <a:t>profes</a:t>
            </a:r>
            <a:r>
              <a:rPr lang="hr-HR" dirty="0" smtClean="0"/>
              <a:t>s</a:t>
            </a:r>
            <a:r>
              <a:rPr lang="en-US" dirty="0" smtClean="0"/>
              <a:t>or, composer, politician, member of the 6th Croatian Parliament, elected in 2010 for a third of Croatian President.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0" y="1196752"/>
            <a:ext cx="46754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107504" y="2852936"/>
            <a:ext cx="46754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 descr="Ivo_Josipović_official_portr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293096"/>
            <a:ext cx="2520280" cy="25649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Prime </a:t>
            </a:r>
            <a:r>
              <a:rPr lang="hr-HR" dirty="0" err="1" smtClean="0">
                <a:solidFill>
                  <a:srgbClr val="FF0000"/>
                </a:solidFill>
              </a:rPr>
              <a:t>Minister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Milanovi</a:t>
            </a:r>
            <a:r>
              <a:rPr lang="hr-HR" dirty="0" smtClean="0"/>
              <a:t>ć</a:t>
            </a:r>
            <a:r>
              <a:rPr lang="en-US" dirty="0" smtClean="0"/>
              <a:t> </a:t>
            </a:r>
            <a:r>
              <a:rPr lang="hr-HR" dirty="0" smtClean="0"/>
              <a:t>(</a:t>
            </a:r>
            <a:r>
              <a:rPr lang="en-US" dirty="0" smtClean="0"/>
              <a:t>born 30 October 1966) is a </a:t>
            </a:r>
            <a:r>
              <a:rPr lang="hr-HR" dirty="0" smtClean="0"/>
              <a:t>    </a:t>
            </a:r>
            <a:r>
              <a:rPr lang="en-US" dirty="0" smtClean="0"/>
              <a:t>Croatian politician who was Prime Minister </a:t>
            </a:r>
            <a:r>
              <a:rPr lang="hr-HR" dirty="0" smtClean="0"/>
              <a:t>  </a:t>
            </a:r>
            <a:r>
              <a:rPr lang="en-US" dirty="0" smtClean="0"/>
              <a:t>from 2011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251520" y="1772816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899592" y="3429000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After graduating from the Faculty of Law in Zagreb, </a:t>
            </a:r>
            <a:r>
              <a:rPr lang="en-US" sz="3200" dirty="0" err="1" smtClean="0"/>
              <a:t>Milanovi</a:t>
            </a:r>
            <a:r>
              <a:rPr lang="hr-HR" sz="3200" dirty="0" smtClean="0"/>
              <a:t>ć</a:t>
            </a:r>
            <a:r>
              <a:rPr lang="en-US" sz="3200" dirty="0" smtClean="0"/>
              <a:t> started working at the Ministry of Foreign Affairs. He has served as an advisor to the Croatian Mission to the European Union and NATO in Brussels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6" name="Strelica udesno 5"/>
          <p:cNvSpPr/>
          <p:nvPr/>
        </p:nvSpPr>
        <p:spPr>
          <a:xfrm>
            <a:off x="251520" y="3573016"/>
            <a:ext cx="360040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Zoran Milanović-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prime </a:t>
            </a:r>
            <a:r>
              <a:rPr lang="hr-HR" dirty="0" err="1" smtClean="0">
                <a:solidFill>
                  <a:srgbClr val="FF0000"/>
                </a:solidFill>
              </a:rPr>
              <a:t>minister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 descr="Z_milanov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5976664" cy="532859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176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Croatian Politics </vt:lpstr>
      <vt:lpstr>About: </vt:lpstr>
      <vt:lpstr>Croatian parliament</vt:lpstr>
      <vt:lpstr>The President</vt:lpstr>
      <vt:lpstr>The Prime Minister</vt:lpstr>
      <vt:lpstr>Zoran Milanović-The prime minister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Croatian Politics</dc:title>
  <dc:creator>ante</dc:creator>
  <cp:lastModifiedBy>pc11</cp:lastModifiedBy>
  <cp:revision>102</cp:revision>
  <dcterms:created xsi:type="dcterms:W3CDTF">2014-09-24T11:47:15Z</dcterms:created>
  <dcterms:modified xsi:type="dcterms:W3CDTF">2014-09-26T13:19:11Z</dcterms:modified>
</cp:coreProperties>
</file>