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2" autoAdjust="0"/>
  </p:normalViewPr>
  <p:slideViewPr>
    <p:cSldViewPr>
      <p:cViewPr varScale="1">
        <p:scale>
          <a:sx n="78" d="100"/>
          <a:sy n="78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hr-HR" noProof="0" smtClean="0"/>
              <a:t>Kliknite da biste uredili stil naslova matrice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noProof="0" smtClean="0"/>
              <a:t>Kliknite da biste uredili stil podnaslova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EF288D-CB1C-441D-8785-1D71BB9E230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9DD0D-6FAA-46B9-A0AC-6613079195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96980-626C-4631-8AAF-A41BAE2D7E1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3DB0-DDEB-48F4-B7AB-E4D0F90784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D2B8B-4A3E-4418-916A-FC871F04FAA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BBB8D-D7D9-4BAB-99E6-B14A31529A2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C9137-456F-4FB4-B1F4-A9821851F5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B542-B5C9-421F-96F8-551C7E5056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190F6-8EC9-4B60-B769-043E378E6F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6B6C9-223B-4CA5-BF15-4D138588F57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CB058-7768-40F7-AA9A-7D2AF39D57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4C6B189-9DEA-43CD-AB36-39F0A4D9B1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6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6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6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6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6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6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6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6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6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6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r-HR" smtClean="0"/>
              <a:t>CLIMATE IN CROATIA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1800" smtClean="0"/>
              <a:t>NAPRAVILI: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1800" smtClean="0"/>
              <a:t>Roko Gazibara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1800" smtClean="0"/>
              <a:t>Ante Mihaljević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1800" smtClean="0"/>
              <a:t>Antonio Šakić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1800" smtClean="0"/>
              <a:t>David Molnar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1800" smtClean="0"/>
              <a:t>Stipe Majstorović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hr-HR" smtClean="0"/>
              <a:t>Continental climate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A continentale climate prevails in the north of Croatia.</a:t>
            </a:r>
          </a:p>
          <a:p>
            <a:pPr eaLnBrk="1" hangingPunct="1">
              <a:defRPr/>
            </a:pPr>
            <a:r>
              <a:rPr lang="hr-HR" smtClean="0"/>
              <a:t>Summers are hot and winters are cold and humid.</a:t>
            </a:r>
          </a:p>
        </p:txBody>
      </p:sp>
      <p:pic>
        <p:nvPicPr>
          <p:cNvPr id="4101" name="Picture 5" descr="0000842223_l_0_r3c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208463"/>
            <a:ext cx="35290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din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338638"/>
            <a:ext cx="35274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hr-HR" smtClean="0"/>
              <a:t>Mediterranean climate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Along the Adriatic coast,the climate is Mediterranean. </a:t>
            </a:r>
          </a:p>
          <a:p>
            <a:pPr eaLnBrk="1" hangingPunct="1">
              <a:defRPr/>
            </a:pPr>
            <a:r>
              <a:rPr lang="hr-HR" smtClean="0"/>
              <a:t>Summers are very hot and dry,and winters are mild with temperatures rarely dropping below 5</a:t>
            </a:r>
            <a:r>
              <a:rPr lang="hr-HR" baseline="54000" smtClean="0"/>
              <a:t>o</a:t>
            </a:r>
            <a:r>
              <a:rPr lang="hr-HR" smtClean="0"/>
              <a:t>C.</a:t>
            </a:r>
            <a:endParaRPr lang="hr-HR" baseline="54000" smtClean="0"/>
          </a:p>
        </p:txBody>
      </p:sp>
      <p:pic>
        <p:nvPicPr>
          <p:cNvPr id="6152" name="Picture 8" descr="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221163"/>
            <a:ext cx="40338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         </a:t>
            </a:r>
            <a:r>
              <a:rPr lang="hr-HR" dirty="0" err="1" smtClean="0">
                <a:solidFill>
                  <a:schemeClr val="tx1"/>
                </a:solidFill>
              </a:rPr>
              <a:t>Winds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in</a:t>
            </a:r>
            <a:r>
              <a:rPr lang="hr-HR" dirty="0" smtClean="0">
                <a:solidFill>
                  <a:schemeClr val="tx1"/>
                </a:solidFill>
              </a:rPr>
              <a:t> Croatia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/>
              <a:t>In</a:t>
            </a:r>
            <a:r>
              <a:rPr lang="hr-HR" dirty="0" smtClean="0"/>
              <a:t> Croatia,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winds</a:t>
            </a:r>
            <a:r>
              <a:rPr lang="hr-HR" dirty="0" smtClean="0"/>
              <a:t> </a:t>
            </a:r>
            <a:r>
              <a:rPr lang="hr-HR" dirty="0" err="1" smtClean="0"/>
              <a:t>appear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than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,</a:t>
            </a:r>
            <a:r>
              <a:rPr lang="hr-HR" dirty="0" err="1" smtClean="0"/>
              <a:t>especially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Adriatic ,</a:t>
            </a:r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important</a:t>
            </a:r>
            <a:r>
              <a:rPr lang="hr-HR" dirty="0" smtClean="0"/>
              <a:t> bora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sirocco</a:t>
            </a:r>
            <a:r>
              <a:rPr lang="hr-HR" dirty="0" smtClean="0"/>
              <a:t>.              </a:t>
            </a:r>
          </a:p>
        </p:txBody>
      </p:sp>
      <p:pic>
        <p:nvPicPr>
          <p:cNvPr id="7173" name="Picture 5" descr="Stižu Teodor i jaka bura, DHMZ je izdao crveno upozorenj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154488"/>
            <a:ext cx="38163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jugo_kastela1_379347S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076700"/>
            <a:ext cx="38163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156325" y="3573463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r-HR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Sirocco</a:t>
            </a:r>
            <a:endParaRPr lang="hr-H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547813" y="3644900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r-H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          Rainfall in Croatia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Rainfall is usually in the form of rain and sometimes snow (in the colder part of year).</a:t>
            </a:r>
          </a:p>
        </p:txBody>
      </p:sp>
      <p:pic>
        <p:nvPicPr>
          <p:cNvPr id="31749" name="Picture 5" descr="snjezna-carolij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7346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kisa_pada_rain__897828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644900"/>
            <a:ext cx="3810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      Duration of sunshine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average</a:t>
            </a:r>
            <a:r>
              <a:rPr lang="hr-HR" dirty="0" smtClean="0"/>
              <a:t> </a:t>
            </a:r>
            <a:r>
              <a:rPr lang="hr-HR" dirty="0" err="1" smtClean="0"/>
              <a:t>duration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sunshine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 is </a:t>
            </a:r>
            <a:r>
              <a:rPr lang="hr-HR" dirty="0" err="1" smtClean="0"/>
              <a:t>increasing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west to east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north to </a:t>
            </a:r>
            <a:r>
              <a:rPr lang="hr-HR" dirty="0" err="1" smtClean="0"/>
              <a:t>south.Sunniest</a:t>
            </a:r>
            <a:r>
              <a:rPr lang="hr-HR" dirty="0" smtClean="0"/>
              <a:t> </a:t>
            </a:r>
            <a:r>
              <a:rPr lang="hr-HR" dirty="0" smtClean="0"/>
              <a:t>island- Hvar</a:t>
            </a:r>
          </a:p>
        </p:txBody>
      </p:sp>
      <p:pic>
        <p:nvPicPr>
          <p:cNvPr id="32773" name="Picture 5" descr="SolarGIS-Solar-map-Croatia-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429000"/>
            <a:ext cx="55451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134</TotalTime>
  <Words>135</Words>
  <Application>Microsoft Office PowerPoint</Application>
  <PresentationFormat>Prikaz na zaslonu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Tahoma</vt:lpstr>
      <vt:lpstr>Arial</vt:lpstr>
      <vt:lpstr>Wingdings</vt:lpstr>
      <vt:lpstr>Calibri</vt:lpstr>
      <vt:lpstr>Ocean</vt:lpstr>
      <vt:lpstr>CLIMATE IN CROATIA</vt:lpstr>
      <vt:lpstr>Continental climate</vt:lpstr>
      <vt:lpstr>Mediterranean climate</vt:lpstr>
      <vt:lpstr>         Winds in Croatia</vt:lpstr>
      <vt:lpstr>          Rainfall in Croatia</vt:lpstr>
      <vt:lpstr>      Duration of sunshine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IN CROATIA</dc:title>
  <dc:creator>Win7</dc:creator>
  <cp:lastModifiedBy>pc11</cp:lastModifiedBy>
  <cp:revision>5</cp:revision>
  <dcterms:created xsi:type="dcterms:W3CDTF">2014-09-24T15:46:18Z</dcterms:created>
  <dcterms:modified xsi:type="dcterms:W3CDTF">2014-09-26T13:15:28Z</dcterms:modified>
</cp:coreProperties>
</file>