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05" r:id="rId5"/>
    <p:sldId id="296" r:id="rId6"/>
    <p:sldId id="306" r:id="rId7"/>
    <p:sldId id="294" r:id="rId8"/>
    <p:sldId id="310" r:id="rId9"/>
    <p:sldId id="31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9" autoAdjust="0"/>
    <p:restoredTop sz="94879" autoAdjust="0"/>
  </p:normalViewPr>
  <p:slideViewPr>
    <p:cSldViewPr snapToGrid="0">
      <p:cViewPr varScale="1">
        <p:scale>
          <a:sx n="81" d="100"/>
          <a:sy n="81" d="100"/>
        </p:scale>
        <p:origin x="8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pp.goo.gl/9GhvJfS7KXe4GXLF7" TargetMode="External"/><Relationship Id="rId2" Type="http://schemas.openxmlformats.org/officeDocument/2006/relationships/hyperlink" Target="https://images.app.goo.gl/ubfxXQEuehDB2fuH7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images.app.goo.gl/1DzCKa37Mwx5yMtT9" TargetMode="External"/><Relationship Id="rId4" Type="http://schemas.openxmlformats.org/officeDocument/2006/relationships/hyperlink" Target="https://images.app.goo.gl/MuDH4dJAo1NRFn3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Medicinal Herbs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r-HR" sz="9800" dirty="0"/>
              <a:t>Marina Bulić,6.b</a:t>
            </a:r>
          </a:p>
          <a:p>
            <a:r>
              <a:rPr lang="hr-HR" sz="9800" dirty="0" err="1"/>
              <a:t>Teacher:Marijana</a:t>
            </a:r>
            <a:r>
              <a:rPr lang="hr-HR" sz="9800"/>
              <a:t> Buljan</a:t>
            </a:r>
            <a:endParaRPr lang="hr-HR" sz="9800" dirty="0"/>
          </a:p>
          <a:p>
            <a:r>
              <a:rPr lang="hr-HR" dirty="0"/>
              <a:t>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</a:rPr>
              <a:t>Dandelion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>
            <a:off x="3989437" y="5752283"/>
            <a:ext cx="3234531" cy="20548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latin typeface="Neue Helvetica eText W01"/>
              </a:rPr>
              <a:t> The leaves are used to stimulate the appetite and help digestion.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latin typeface="Neue Helvetica eText W01"/>
              </a:rPr>
              <a:t>Dandelion flower has antioxidant properties.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latin typeface="Neue Helvetica eText W01"/>
              </a:rPr>
              <a:t>Dandelion may also help improve the immune system</a:t>
            </a:r>
            <a:endParaRPr lang="en-US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899">
            <a:off x="4488543" y="-1217333"/>
            <a:ext cx="2429933" cy="2759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29ED40-A0CB-289D-A2BF-1D629C250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94" y="1493509"/>
            <a:ext cx="3870981" cy="38709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73102-CDD9-5576-E7B9-9522654D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980" y="2409716"/>
            <a:ext cx="8695944" cy="1325880"/>
          </a:xfrm>
        </p:spPr>
        <p:txBody>
          <a:bodyPr/>
          <a:lstStyle/>
          <a:p>
            <a:r>
              <a:rPr lang="en-US" dirty="0">
                <a:effectLst/>
              </a:rPr>
              <a:t>Chamomile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3658870"/>
            <a:ext cx="7744968" cy="2697480"/>
          </a:xfrm>
        </p:spPr>
        <p:txBody>
          <a:bodyPr/>
          <a:lstStyle/>
          <a:p>
            <a:r>
              <a:rPr lang="en-US" dirty="0"/>
              <a:t>Is the common name for several daisy-like plants of the family </a:t>
            </a:r>
            <a:r>
              <a:rPr lang="en-US" dirty="0" err="1"/>
              <a:t>Asteraceae</a:t>
            </a:r>
            <a:r>
              <a:rPr lang="en-US" dirty="0"/>
              <a:t>. Two of the species, </a:t>
            </a:r>
            <a:r>
              <a:rPr lang="en-US" dirty="0" err="1"/>
              <a:t>Matricaria</a:t>
            </a:r>
            <a:r>
              <a:rPr lang="en-US" dirty="0"/>
              <a:t> </a:t>
            </a:r>
            <a:r>
              <a:rPr lang="en-US" dirty="0" err="1"/>
              <a:t>chamomilla</a:t>
            </a:r>
            <a:r>
              <a:rPr lang="en-US" dirty="0"/>
              <a:t> and Chamaemelum </a:t>
            </a:r>
            <a:r>
              <a:rPr lang="en-US" dirty="0" err="1"/>
              <a:t>nobile</a:t>
            </a:r>
            <a:r>
              <a:rPr lang="en-US" dirty="0"/>
              <a:t>, are commonly used to make herbal infusions for beverages.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36CCDC-D1D9-75F4-733A-CD75AAB26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076" y="1260892"/>
            <a:ext cx="2297648" cy="229764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Sage 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2132" flipH="1" flipV="1">
            <a:off x="10247101" y="-368683"/>
            <a:ext cx="2216574" cy="140817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3362710"/>
          </a:xfrm>
        </p:spPr>
        <p:txBody>
          <a:bodyPr>
            <a:normAutofit/>
          </a:bodyPr>
          <a:lstStyle/>
          <a:p>
            <a:r>
              <a:rPr lang="en-US" dirty="0"/>
              <a:t>Sage, (Salvia </a:t>
            </a:r>
            <a:r>
              <a:rPr lang="en-US" dirty="0" err="1"/>
              <a:t>officinalis</a:t>
            </a:r>
            <a:r>
              <a:rPr lang="en-US" dirty="0"/>
              <a:t>), also called common sage or garden sage, aromatic herb of the mint family (</a:t>
            </a:r>
            <a:r>
              <a:rPr lang="en-US" dirty="0" err="1"/>
              <a:t>Lamiaceae</a:t>
            </a:r>
            <a:r>
              <a:rPr lang="en-US" dirty="0"/>
              <a:t>) cultivated for its pungent edible leaves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Sage is native to the Mediterranean region and is used fresh or dried as a </a:t>
            </a:r>
            <a:r>
              <a:rPr lang="en-US" dirty="0" err="1"/>
              <a:t>flavouring</a:t>
            </a:r>
            <a:r>
              <a:rPr lang="en-US" dirty="0"/>
              <a:t> in many foods, particularly in </a:t>
            </a:r>
            <a:r>
              <a:rPr lang="en-US" dirty="0" err="1"/>
              <a:t>stuffings</a:t>
            </a:r>
            <a:r>
              <a:rPr lang="en-US" dirty="0"/>
              <a:t> for poultry and pork and in sausages.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Visualize customer directed convergence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6CE65B-C283-8A90-DF86-161AC356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9" name="Picture 18" descr="Floral leaf accent">
            <a:extLst>
              <a:ext uri="{FF2B5EF4-FFF2-40B4-BE49-F238E27FC236}">
                <a16:creationId xmlns:a16="http://schemas.microsoft.com/office/drawing/2014/main" id="{826620A2-772E-5BC7-C2EC-37692DF80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2023" flipH="1">
            <a:off x="10855113" y="5830703"/>
            <a:ext cx="2216574" cy="16705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229472-70EC-6AE6-6AB5-91C627A7B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8023" y="1"/>
            <a:ext cx="5657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25880"/>
            <a:ext cx="8695944" cy="1325880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77"/>
              </a:rPr>
              <a:t>Bay leaf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The bay leaf is an aromatic leaf commonly used as a herb in cooking.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It can be used whole, either dried or fresh, in which case it is removed from the dish before consumption, or less commonly used in ground form.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The flavor that a bay leaf imparts to a dish has not been universally agreed upon, but most agree it is a subtle addition.</a:t>
            </a:r>
            <a:endParaRPr lang="en-US" sz="2000" dirty="0">
              <a:solidFill>
                <a:schemeClr val="accent3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7EA49F-16A7-FBD0-3909-EA6A4AE35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654" y="206575"/>
            <a:ext cx="2887489" cy="206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for your attention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714" y="374952"/>
            <a:ext cx="6023429" cy="5938762"/>
          </a:xfrm>
        </p:spPr>
        <p:txBody>
          <a:bodyPr>
            <a:normAutofit fontScale="92500"/>
          </a:bodyPr>
          <a:lstStyle/>
          <a:p>
            <a:r>
              <a:rPr lang="en-US" dirty="0"/>
              <a:t>Links :</a:t>
            </a:r>
          </a:p>
          <a:p>
            <a:r>
              <a:rPr lang="en-US" dirty="0"/>
              <a:t>Information : https://en.m.wikipedia.org/wiki/Main_Page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Photos: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https://images.app.goo.gl/ubfxXQEuehDB2fuH7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https://images.app.goo.gl/9GhvJfS7KXe4GXLF7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https://images.app.goo.gl/MuDH4dJAo1NRFn368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https://images.app.goo.gl/1DzCKa37Mwx5yMtT9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915FD3-F777-4046-A12C-BE3860E324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F5C475-47AD-432E-9A10-9421DF1AA12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84BFC8-02DA-464F-AE97-4951BE47415C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TM56410444</Template>
  <TotalTime>0</TotalTime>
  <Words>293</Words>
  <Application>Microsoft Office PowerPoint</Application>
  <PresentationFormat>Široki zaslon</PresentationFormat>
  <Paragraphs>34</Paragraphs>
  <Slides>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5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Neue Helvetica eText W01</vt:lpstr>
      <vt:lpstr>Office Theme</vt:lpstr>
      <vt:lpstr>Medicinal Herbs</vt:lpstr>
      <vt:lpstr>Dandelion</vt:lpstr>
      <vt:lpstr>Chamomile</vt:lpstr>
      <vt:lpstr>Sage </vt:lpstr>
      <vt:lpstr>Bay leaf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Medicinal Herbs</dc:title>
  <dc:creator/>
  <cp:lastModifiedBy/>
  <cp:revision>3</cp:revision>
  <dcterms:created xsi:type="dcterms:W3CDTF">2022-07-27T06:38:31Z</dcterms:created>
  <dcterms:modified xsi:type="dcterms:W3CDTF">2023-10-17T16:28:36Z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