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81" d="100"/>
          <a:sy n="81" d="100"/>
        </p:scale>
        <p:origin x="150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B5B1-75DD-41F7-A955-4119350A925A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4D55-BF8D-4581-9260-6E14C2008D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2652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B5B1-75DD-41F7-A955-4119350A925A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4D55-BF8D-4581-9260-6E14C2008D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43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B5B1-75DD-41F7-A955-4119350A925A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4D55-BF8D-4581-9260-6E14C2008D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2653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B5B1-75DD-41F7-A955-4119350A925A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4D55-BF8D-4581-9260-6E14C2008D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488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B5B1-75DD-41F7-A955-4119350A925A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4D55-BF8D-4581-9260-6E14C2008D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302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B5B1-75DD-41F7-A955-4119350A925A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4D55-BF8D-4581-9260-6E14C2008D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9109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B5B1-75DD-41F7-A955-4119350A925A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4D55-BF8D-4581-9260-6E14C2008D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665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B5B1-75DD-41F7-A955-4119350A925A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4D55-BF8D-4581-9260-6E14C2008D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2224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B5B1-75DD-41F7-A955-4119350A925A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4D55-BF8D-4581-9260-6E14C2008D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730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B5B1-75DD-41F7-A955-4119350A925A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4D55-BF8D-4581-9260-6E14C2008D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9293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B5B1-75DD-41F7-A955-4119350A925A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4D55-BF8D-4581-9260-6E14C2008D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1353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CB5B1-75DD-41F7-A955-4119350A925A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B4D55-BF8D-4581-9260-6E14C2008D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738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cih.nih.gov/health/sage" TargetMode="External"/><Relationship Id="rId2" Type="http://schemas.openxmlformats.org/officeDocument/2006/relationships/hyperlink" Target="https://en.wikipedia.org/wiki/Medicinal_plants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sz="8000" b="1" i="1" dirty="0" err="1">
                <a:latin typeface="Algerian" panose="04020705040A02060702" pitchFamily="82" charset="0"/>
              </a:rPr>
              <a:t>Medicinal</a:t>
            </a:r>
            <a:r>
              <a:rPr lang="hr-HR" sz="8000" b="1" i="1" dirty="0">
                <a:latin typeface="Algerian" panose="04020705040A02060702" pitchFamily="82" charset="0"/>
              </a:rPr>
              <a:t> </a:t>
            </a:r>
            <a:r>
              <a:rPr lang="hr-HR" sz="8000" b="1" i="1" dirty="0" err="1">
                <a:latin typeface="Algerian" panose="04020705040A02060702" pitchFamily="82" charset="0"/>
              </a:rPr>
              <a:t>herbs</a:t>
            </a:r>
            <a:endParaRPr lang="hr-HR" sz="8000" b="1" i="1" dirty="0">
              <a:latin typeface="Algerian" panose="04020705040A02060702" pitchFamily="8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hr-HR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hr-HR" dirty="0">
                <a:solidFill>
                  <a:schemeClr val="tx1"/>
                </a:solidFill>
                <a:latin typeface="Arial Narrow" panose="020B0606020202030204" pitchFamily="34" charset="0"/>
              </a:rPr>
              <a:t>Tomislav </a:t>
            </a:r>
            <a:r>
              <a:rPr lang="hr-HR" dirty="0" err="1">
                <a:solidFill>
                  <a:schemeClr val="tx1"/>
                </a:solidFill>
                <a:latin typeface="Arial Narrow" panose="020B0606020202030204" pitchFamily="34" charset="0"/>
              </a:rPr>
              <a:t>Knezevic</a:t>
            </a:r>
            <a:r>
              <a:rPr lang="hr-HR" dirty="0">
                <a:solidFill>
                  <a:schemeClr val="tx1"/>
                </a:solidFill>
                <a:latin typeface="Arial Narrow" panose="020B0606020202030204" pitchFamily="34" charset="0"/>
              </a:rPr>
              <a:t>, 5.b</a:t>
            </a:r>
            <a:endParaRPr lang="hr-HR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941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3008313" cy="526380"/>
          </a:xfrm>
        </p:spPr>
        <p:txBody>
          <a:bodyPr>
            <a:noAutofit/>
          </a:bodyPr>
          <a:lstStyle/>
          <a:p>
            <a:pPr algn="ctr"/>
            <a:r>
              <a:rPr lang="hr-HR" sz="4000" i="1" dirty="0" err="1"/>
              <a:t>Medicinal</a:t>
            </a:r>
            <a:r>
              <a:rPr lang="hr-HR" sz="4000" i="1" dirty="0"/>
              <a:t> </a:t>
            </a:r>
            <a:r>
              <a:rPr lang="hr-HR" sz="4000" i="1" dirty="0" err="1"/>
              <a:t>herbs</a:t>
            </a:r>
            <a:r>
              <a:rPr lang="hr-HR" sz="4000" i="1" dirty="0"/>
              <a:t> 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4664"/>
            <a:ext cx="5472608" cy="5976664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endParaRPr lang="hr-HR" dirty="0"/>
          </a:p>
          <a:p>
            <a:pPr algn="ctr"/>
            <a:r>
              <a:rPr lang="hr-HR" sz="2000" dirty="0" err="1"/>
              <a:t>Medicinal</a:t>
            </a:r>
            <a:r>
              <a:rPr lang="hr-HR" sz="2000" dirty="0"/>
              <a:t> </a:t>
            </a:r>
            <a:r>
              <a:rPr lang="hr-HR" sz="2000" dirty="0" err="1"/>
              <a:t>herbs</a:t>
            </a:r>
            <a:r>
              <a:rPr lang="hr-HR" sz="2000" dirty="0"/>
              <a:t> are </a:t>
            </a:r>
            <a:r>
              <a:rPr lang="hr-HR" sz="2000" dirty="0" err="1"/>
              <a:t>plants</a:t>
            </a:r>
            <a:r>
              <a:rPr lang="hr-HR" sz="2000" dirty="0"/>
              <a:t> </a:t>
            </a:r>
            <a:r>
              <a:rPr lang="hr-HR" sz="2000" dirty="0" err="1"/>
              <a:t>that</a:t>
            </a:r>
            <a:r>
              <a:rPr lang="hr-HR" sz="2000" dirty="0"/>
              <a:t> </a:t>
            </a:r>
            <a:r>
              <a:rPr lang="hr-HR" sz="2000" dirty="0" err="1"/>
              <a:t>we</a:t>
            </a:r>
            <a:r>
              <a:rPr lang="hr-HR" sz="2000" dirty="0"/>
              <a:t> use to </a:t>
            </a:r>
            <a:r>
              <a:rPr lang="hr-HR" sz="2000" dirty="0" err="1"/>
              <a:t>treat</a:t>
            </a:r>
            <a:r>
              <a:rPr lang="hr-HR" sz="2000" dirty="0"/>
              <a:t> </a:t>
            </a:r>
            <a:r>
              <a:rPr lang="hr-HR" sz="2000" dirty="0" err="1"/>
              <a:t>disease</a:t>
            </a:r>
            <a:r>
              <a:rPr lang="hr-HR" sz="2000" dirty="0"/>
              <a:t>.</a:t>
            </a:r>
          </a:p>
          <a:p>
            <a:endParaRPr lang="hr-HR" sz="2000" dirty="0"/>
          </a:p>
          <a:p>
            <a:r>
              <a:rPr lang="hr-HR" sz="2600" b="1" dirty="0"/>
              <a:t>Some </a:t>
            </a:r>
            <a:r>
              <a:rPr lang="hr-HR" sz="2600" b="1" dirty="0" err="1"/>
              <a:t>of</a:t>
            </a:r>
            <a:r>
              <a:rPr lang="hr-HR" sz="2600" b="1" dirty="0"/>
              <a:t> </a:t>
            </a:r>
            <a:r>
              <a:rPr lang="hr-HR" sz="2600" b="1" dirty="0" err="1"/>
              <a:t>medicinal</a:t>
            </a:r>
            <a:r>
              <a:rPr lang="hr-HR" sz="2600" b="1" dirty="0"/>
              <a:t> </a:t>
            </a:r>
            <a:r>
              <a:rPr lang="hr-HR" sz="2600" b="1" dirty="0" err="1"/>
              <a:t>herbs</a:t>
            </a:r>
            <a:r>
              <a:rPr lang="hr-HR" sz="2600" b="1" dirty="0"/>
              <a:t> are:</a:t>
            </a:r>
          </a:p>
          <a:p>
            <a:endParaRPr lang="hr-HR" sz="2600" b="1" dirty="0"/>
          </a:p>
          <a:p>
            <a:r>
              <a:rPr lang="hr-HR" sz="2000" dirty="0" err="1"/>
              <a:t>Ginko</a:t>
            </a:r>
            <a:endParaRPr lang="hr-HR" sz="2000" dirty="0"/>
          </a:p>
          <a:p>
            <a:r>
              <a:rPr lang="hr-HR" sz="2000" dirty="0" err="1"/>
              <a:t>Tumeric</a:t>
            </a:r>
            <a:endParaRPr lang="hr-HR" sz="2000" dirty="0"/>
          </a:p>
          <a:p>
            <a:r>
              <a:rPr lang="hr-HR" sz="2000" dirty="0" err="1"/>
              <a:t>Flax</a:t>
            </a:r>
            <a:r>
              <a:rPr lang="hr-HR" sz="2000" dirty="0"/>
              <a:t> </a:t>
            </a:r>
            <a:r>
              <a:rPr lang="hr-HR" sz="2000" dirty="0" err="1"/>
              <a:t>seed</a:t>
            </a:r>
            <a:endParaRPr lang="hr-HR" sz="2000" dirty="0"/>
          </a:p>
          <a:p>
            <a:r>
              <a:rPr lang="hr-HR" sz="2000" dirty="0" err="1"/>
              <a:t>Lavender</a:t>
            </a:r>
            <a:endParaRPr lang="hr-HR" sz="2000" dirty="0"/>
          </a:p>
          <a:p>
            <a:r>
              <a:rPr lang="hr-HR" sz="2000" dirty="0" err="1"/>
              <a:t>Chamomile</a:t>
            </a:r>
            <a:endParaRPr lang="hr-HR" sz="2000" dirty="0"/>
          </a:p>
          <a:p>
            <a:r>
              <a:rPr lang="hr-HR" sz="2000" dirty="0" err="1"/>
              <a:t>Rosemary</a:t>
            </a:r>
            <a:endParaRPr lang="hr-HR" sz="20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7024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/>
              <a:t>Sage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88640"/>
            <a:ext cx="5111750" cy="2376264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hr-HR" sz="2000" dirty="0"/>
          </a:p>
          <a:p>
            <a:r>
              <a:rPr lang="hr-HR" sz="2000" dirty="0"/>
              <a:t>Sage is </a:t>
            </a:r>
            <a:r>
              <a:rPr lang="hr-HR" sz="2000" dirty="0" err="1"/>
              <a:t>used</a:t>
            </a:r>
            <a:r>
              <a:rPr lang="hr-HR" sz="2000" dirty="0"/>
              <a:t> as </a:t>
            </a:r>
            <a:r>
              <a:rPr lang="hr-HR" sz="2000" dirty="0" err="1"/>
              <a:t>spice</a:t>
            </a:r>
            <a:r>
              <a:rPr lang="hr-HR" sz="2000" dirty="0"/>
              <a:t> </a:t>
            </a:r>
            <a:r>
              <a:rPr lang="hr-HR" sz="2000" dirty="0" err="1"/>
              <a:t>and</a:t>
            </a:r>
            <a:r>
              <a:rPr lang="hr-HR" sz="2000" dirty="0"/>
              <a:t> for </a:t>
            </a:r>
            <a:r>
              <a:rPr lang="hr-HR" sz="2000" dirty="0" err="1"/>
              <a:t>health</a:t>
            </a:r>
            <a:r>
              <a:rPr lang="hr-HR" sz="2000" dirty="0"/>
              <a:t> </a:t>
            </a:r>
            <a:r>
              <a:rPr lang="hr-HR" sz="2000" dirty="0" err="1"/>
              <a:t>purposes</a:t>
            </a:r>
            <a:r>
              <a:rPr lang="hr-HR" sz="2000" dirty="0"/>
              <a:t>.</a:t>
            </a:r>
          </a:p>
          <a:p>
            <a:endParaRPr lang="hr-HR" sz="2000" dirty="0"/>
          </a:p>
          <a:p>
            <a:r>
              <a:rPr lang="hr-HR" sz="2000" dirty="0"/>
              <a:t>Sage is </a:t>
            </a:r>
            <a:r>
              <a:rPr lang="hr-HR" sz="2000" dirty="0" err="1"/>
              <a:t>very</a:t>
            </a:r>
            <a:r>
              <a:rPr lang="hr-HR" sz="2000" dirty="0"/>
              <a:t> </a:t>
            </a:r>
            <a:r>
              <a:rPr lang="hr-HR" sz="2000" dirty="0" err="1"/>
              <a:t>high</a:t>
            </a:r>
            <a:r>
              <a:rPr lang="hr-HR" sz="2000" dirty="0"/>
              <a:t> </a:t>
            </a:r>
            <a:r>
              <a:rPr lang="hr-HR" sz="2000" dirty="0" err="1"/>
              <a:t>in</a:t>
            </a:r>
            <a:r>
              <a:rPr lang="hr-HR" sz="2000" dirty="0"/>
              <a:t> vitamin K </a:t>
            </a:r>
            <a:r>
              <a:rPr lang="hr-HR" sz="2000" dirty="0" err="1"/>
              <a:t>and</a:t>
            </a:r>
            <a:r>
              <a:rPr lang="hr-HR" sz="2000" dirty="0"/>
              <a:t> </a:t>
            </a:r>
            <a:r>
              <a:rPr lang="hr-HR" sz="2000" dirty="0" err="1"/>
              <a:t>contains</a:t>
            </a:r>
            <a:r>
              <a:rPr lang="hr-HR" sz="2000" dirty="0"/>
              <a:t> </a:t>
            </a:r>
            <a:r>
              <a:rPr lang="hr-HR" sz="2000" dirty="0" err="1"/>
              <a:t>inerals</a:t>
            </a:r>
            <a:r>
              <a:rPr lang="hr-HR" sz="2000" dirty="0"/>
              <a:t> </a:t>
            </a:r>
            <a:r>
              <a:rPr lang="hr-HR" sz="2000" dirty="0" err="1"/>
              <a:t>like</a:t>
            </a:r>
            <a:r>
              <a:rPr lang="hr-HR" sz="2000" dirty="0"/>
              <a:t> </a:t>
            </a:r>
            <a:r>
              <a:rPr lang="hr-HR" sz="2000" dirty="0" err="1"/>
              <a:t>magnesium</a:t>
            </a:r>
            <a:r>
              <a:rPr lang="hr-HR" sz="2000" dirty="0"/>
              <a:t> </a:t>
            </a:r>
            <a:r>
              <a:rPr lang="hr-HR" sz="2000" dirty="0" err="1"/>
              <a:t>and</a:t>
            </a:r>
            <a:r>
              <a:rPr lang="hr-HR" sz="2000" dirty="0"/>
              <a:t> </a:t>
            </a:r>
            <a:r>
              <a:rPr lang="hr-HR" sz="2000" dirty="0" err="1"/>
              <a:t>zinc</a:t>
            </a:r>
            <a:r>
              <a:rPr lang="hr-HR" sz="2000" dirty="0"/>
              <a:t>.</a:t>
            </a:r>
          </a:p>
          <a:p>
            <a:endParaRPr lang="hr-HR" sz="2000" dirty="0"/>
          </a:p>
          <a:p>
            <a:r>
              <a:rPr lang="hr-HR" sz="2000" dirty="0"/>
              <a:t>Sage </a:t>
            </a:r>
            <a:r>
              <a:rPr lang="hr-HR" sz="2000" dirty="0" err="1"/>
              <a:t>may</a:t>
            </a:r>
            <a:r>
              <a:rPr lang="hr-HR" sz="2000" dirty="0"/>
              <a:t> </a:t>
            </a:r>
            <a:r>
              <a:rPr lang="hr-HR" sz="2000" dirty="0" err="1"/>
              <a:t>help</a:t>
            </a:r>
            <a:r>
              <a:rPr lang="hr-HR" sz="2000" dirty="0"/>
              <a:t> </a:t>
            </a:r>
            <a:r>
              <a:rPr lang="hr-HR" sz="2000" dirty="0" err="1"/>
              <a:t>control</a:t>
            </a:r>
            <a:r>
              <a:rPr lang="hr-HR" sz="2000" dirty="0"/>
              <a:t> </a:t>
            </a:r>
            <a:r>
              <a:rPr lang="hr-HR" sz="2000" dirty="0" err="1"/>
              <a:t>blood</a:t>
            </a:r>
            <a:r>
              <a:rPr lang="hr-HR" sz="2000" dirty="0"/>
              <a:t> </a:t>
            </a:r>
            <a:r>
              <a:rPr lang="hr-HR" sz="2000" dirty="0" err="1"/>
              <a:t>sugar</a:t>
            </a:r>
            <a:r>
              <a:rPr lang="hr-HR" sz="2000" dirty="0"/>
              <a:t> </a:t>
            </a:r>
            <a:r>
              <a:rPr lang="hr-HR" sz="2000" dirty="0" err="1"/>
              <a:t>levels</a:t>
            </a:r>
            <a:r>
              <a:rPr lang="hr-HR" sz="2000" dirty="0"/>
              <a:t> </a:t>
            </a:r>
            <a:r>
              <a:rPr lang="hr-HR" sz="2000" dirty="0" err="1"/>
              <a:t>and</a:t>
            </a:r>
            <a:r>
              <a:rPr lang="hr-HR" sz="2000" dirty="0"/>
              <a:t> </a:t>
            </a:r>
            <a:r>
              <a:rPr lang="hr-HR" sz="2000" dirty="0" err="1"/>
              <a:t>it</a:t>
            </a:r>
            <a:r>
              <a:rPr lang="hr-HR" sz="2000" dirty="0"/>
              <a:t> </a:t>
            </a:r>
            <a:r>
              <a:rPr lang="hr-HR" sz="2000" dirty="0" err="1"/>
              <a:t>can</a:t>
            </a:r>
            <a:r>
              <a:rPr lang="hr-HR" sz="2000" dirty="0"/>
              <a:t> </a:t>
            </a:r>
            <a:r>
              <a:rPr lang="hr-HR" sz="2000" dirty="0" err="1"/>
              <a:t>be</a:t>
            </a:r>
            <a:r>
              <a:rPr lang="hr-HR" sz="2000" dirty="0"/>
              <a:t> use for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treatment</a:t>
            </a:r>
            <a:r>
              <a:rPr lang="hr-HR" sz="2000" dirty="0"/>
              <a:t> </a:t>
            </a:r>
            <a:r>
              <a:rPr lang="hr-HR" sz="2000" dirty="0" err="1"/>
              <a:t>of</a:t>
            </a:r>
            <a:r>
              <a:rPr lang="hr-HR" sz="2000" dirty="0"/>
              <a:t> </a:t>
            </a:r>
            <a:r>
              <a:rPr lang="hr-HR" sz="2000" dirty="0" err="1"/>
              <a:t>deppresion</a:t>
            </a:r>
            <a:r>
              <a:rPr lang="hr-HR" sz="2000" dirty="0"/>
              <a:t>.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852936"/>
            <a:ext cx="424815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8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 err="1"/>
              <a:t>Chamomile</a:t>
            </a:r>
            <a:endParaRPr lang="hr-HR" sz="40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2656"/>
            <a:ext cx="5040560" cy="2927600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hr-HR" sz="2000" dirty="0"/>
          </a:p>
          <a:p>
            <a:endParaRPr lang="hr-HR" sz="2000" dirty="0"/>
          </a:p>
          <a:p>
            <a:r>
              <a:rPr lang="hr-HR" sz="2000" dirty="0" err="1"/>
              <a:t>Chamomile</a:t>
            </a:r>
            <a:r>
              <a:rPr lang="hr-HR" sz="2000" dirty="0"/>
              <a:t> is </a:t>
            </a:r>
            <a:r>
              <a:rPr lang="hr-HR" sz="2000" dirty="0" err="1"/>
              <a:t>used</a:t>
            </a:r>
            <a:r>
              <a:rPr lang="hr-HR" sz="2000" dirty="0"/>
              <a:t> for </a:t>
            </a:r>
            <a:r>
              <a:rPr lang="hr-HR" sz="2000" dirty="0" err="1"/>
              <a:t>many</a:t>
            </a:r>
            <a:r>
              <a:rPr lang="hr-HR" sz="2000" dirty="0"/>
              <a:t> </a:t>
            </a:r>
            <a:r>
              <a:rPr lang="hr-HR" sz="2000" dirty="0" err="1"/>
              <a:t>problems</a:t>
            </a:r>
            <a:r>
              <a:rPr lang="hr-HR" sz="2000" dirty="0"/>
              <a:t> </a:t>
            </a:r>
            <a:r>
              <a:rPr lang="hr-HR" sz="2000" dirty="0" err="1"/>
              <a:t>like</a:t>
            </a:r>
            <a:r>
              <a:rPr lang="hr-HR" sz="2000" dirty="0"/>
              <a:t> </a:t>
            </a:r>
            <a:r>
              <a:rPr lang="hr-HR" sz="2000" dirty="0" err="1"/>
              <a:t>hight</a:t>
            </a:r>
            <a:r>
              <a:rPr lang="hr-HR" sz="2000" dirty="0"/>
              <a:t> </a:t>
            </a:r>
            <a:r>
              <a:rPr lang="hr-HR" sz="2000" dirty="0" err="1"/>
              <a:t>fever</a:t>
            </a:r>
            <a:r>
              <a:rPr lang="hr-HR" sz="2000" dirty="0"/>
              <a:t>, </a:t>
            </a:r>
            <a:r>
              <a:rPr lang="hr-HR" sz="2000" dirty="0" err="1"/>
              <a:t>menstrual</a:t>
            </a:r>
            <a:r>
              <a:rPr lang="hr-HR" sz="2000" dirty="0"/>
              <a:t> </a:t>
            </a:r>
            <a:r>
              <a:rPr lang="hr-HR" sz="2000" dirty="0" err="1"/>
              <a:t>disorders</a:t>
            </a:r>
            <a:r>
              <a:rPr lang="hr-HR" sz="2000" dirty="0"/>
              <a:t>, </a:t>
            </a:r>
            <a:r>
              <a:rPr lang="hr-HR" sz="2000" dirty="0" err="1"/>
              <a:t>insomnia</a:t>
            </a:r>
            <a:r>
              <a:rPr lang="hr-HR" sz="2000" dirty="0"/>
              <a:t> </a:t>
            </a:r>
            <a:r>
              <a:rPr lang="hr-HR" sz="2000" dirty="0" err="1"/>
              <a:t>and</a:t>
            </a:r>
            <a:r>
              <a:rPr lang="hr-HR" sz="2000" dirty="0"/>
              <a:t> </a:t>
            </a:r>
            <a:r>
              <a:rPr lang="hr-HR" sz="2000" dirty="0" err="1"/>
              <a:t>hemorrhoids</a:t>
            </a:r>
            <a:r>
              <a:rPr lang="hr-HR" sz="2000" dirty="0"/>
              <a:t>.</a:t>
            </a:r>
          </a:p>
          <a:p>
            <a:endParaRPr lang="hr-HR" sz="2000" dirty="0"/>
          </a:p>
          <a:p>
            <a:r>
              <a:rPr lang="hr-HR" sz="2000" dirty="0"/>
              <a:t>O</a:t>
            </a:r>
            <a:r>
              <a:rPr lang="en-US" sz="2000" dirty="0" err="1"/>
              <a:t>il</a:t>
            </a:r>
            <a:r>
              <a:rPr lang="en-US" sz="2000" dirty="0"/>
              <a:t> of chamomile </a:t>
            </a:r>
            <a:r>
              <a:rPr lang="hr-HR" sz="2000" dirty="0"/>
              <a:t>is</a:t>
            </a:r>
            <a:r>
              <a:rPr lang="en-US" sz="2000" dirty="0"/>
              <a:t> used in cosmetics and aromatherapy.</a:t>
            </a:r>
            <a:endParaRPr lang="hr-HR" sz="20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429000"/>
            <a:ext cx="518457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7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 err="1"/>
              <a:t>Rosemary</a:t>
            </a:r>
            <a:endParaRPr lang="hr-HR" sz="40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2656"/>
            <a:ext cx="3672407" cy="2736305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hr-HR" sz="2000" dirty="0"/>
          </a:p>
          <a:p>
            <a:r>
              <a:rPr lang="en-US" sz="2000" dirty="0"/>
              <a:t>Rosemary </a:t>
            </a:r>
            <a:r>
              <a:rPr lang="en-US" sz="2000"/>
              <a:t>is a </a:t>
            </a:r>
            <a:r>
              <a:rPr lang="en-US" sz="2000" dirty="0"/>
              <a:t>herb</a:t>
            </a:r>
            <a:r>
              <a:rPr lang="hr-HR" sz="2000" dirty="0"/>
              <a:t>.</a:t>
            </a:r>
            <a:r>
              <a:rPr lang="en-US" sz="2000" dirty="0"/>
              <a:t> The leaf and  oil are used in food and also to make medicine.</a:t>
            </a:r>
            <a:endParaRPr lang="hr-HR" sz="2000" dirty="0"/>
          </a:p>
          <a:p>
            <a:endParaRPr lang="hr-HR" sz="2000" dirty="0"/>
          </a:p>
          <a:p>
            <a:r>
              <a:rPr lang="en-US" sz="2000" dirty="0"/>
              <a:t>Rosemary</a:t>
            </a:r>
            <a:r>
              <a:rPr lang="hr-HR" sz="2000" dirty="0"/>
              <a:t> is </a:t>
            </a:r>
            <a:r>
              <a:rPr lang="en-US" sz="2000" dirty="0"/>
              <a:t>traditionally used to help</a:t>
            </a:r>
            <a:r>
              <a:rPr lang="hr-HR" sz="2000" dirty="0"/>
              <a:t> to </a:t>
            </a:r>
            <a:r>
              <a:rPr lang="en-US" sz="2000" dirty="0"/>
              <a:t>improve memory, boost the immune</a:t>
            </a:r>
            <a:r>
              <a:rPr lang="hr-HR" sz="2000" dirty="0"/>
              <a:t> </a:t>
            </a:r>
            <a:r>
              <a:rPr lang="en-US" sz="2000" dirty="0"/>
              <a:t>system and promote hair growth.</a:t>
            </a:r>
            <a:endParaRPr lang="hr-HR" sz="2000" dirty="0"/>
          </a:p>
          <a:p>
            <a:endParaRPr lang="hr-HR" sz="2000" dirty="0"/>
          </a:p>
          <a:p>
            <a:endParaRPr lang="hr-HR" sz="20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501008"/>
            <a:ext cx="5715000" cy="316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6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 err="1"/>
              <a:t>Sources</a:t>
            </a:r>
            <a:r>
              <a:rPr lang="hr-HR" sz="4000" dirty="0"/>
              <a:t>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>
                <a:hlinkClick r:id="rId2"/>
              </a:rPr>
              <a:t>https://en.wikipedia.org/wiki/Medicinal_plants</a:t>
            </a:r>
            <a:endParaRPr lang="hr-HR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>
                <a:hlinkClick r:id="rId3"/>
              </a:rPr>
              <a:t>https://www.nccih.nih.gov/health/sage</a:t>
            </a:r>
            <a:endParaRPr lang="hr-HR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/>
              <a:t>https://www.ncbi.nlm.nih.gov/pmc/articles/PMC2995283/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/>
              <a:t>https://www.medicalnewstoday.com/articles/266370</a:t>
            </a:r>
          </a:p>
        </p:txBody>
      </p:sp>
    </p:spTree>
    <p:extLst>
      <p:ext uri="{BB962C8B-B14F-4D97-AF65-F5344CB8AC3E}">
        <p14:creationId xmlns:p14="http://schemas.microsoft.com/office/powerpoint/2010/main" val="273994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203</Words>
  <Application>Microsoft Office PowerPoint</Application>
  <PresentationFormat>Prikaz na zaslonu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2" baseType="lpstr">
      <vt:lpstr>Algerian</vt:lpstr>
      <vt:lpstr>Arial</vt:lpstr>
      <vt:lpstr>Arial Narrow</vt:lpstr>
      <vt:lpstr>Calibri</vt:lpstr>
      <vt:lpstr>Wingdings</vt:lpstr>
      <vt:lpstr>Tema sustava Office</vt:lpstr>
      <vt:lpstr>Medicinal herbs</vt:lpstr>
      <vt:lpstr>Medicinal herbs </vt:lpstr>
      <vt:lpstr>Sage</vt:lpstr>
      <vt:lpstr>Chamomile</vt:lpstr>
      <vt:lpstr>Rosemary</vt:lpstr>
      <vt:lpstr>Sources: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Medicinal herbs</dc:title>
  <dc:creator>Admin</dc:creator>
  <cp:lastModifiedBy>Marijana Buljan</cp:lastModifiedBy>
  <cp:revision>20</cp:revision>
  <dcterms:created xsi:type="dcterms:W3CDTF">2023-09-26T15:21:56Z</dcterms:created>
  <dcterms:modified xsi:type="dcterms:W3CDTF">2023-10-15T07:46:30Z</dcterms:modified>
</cp:coreProperties>
</file>