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7" r:id="rId3"/>
    <p:sldId id="258" r:id="rId4"/>
    <p:sldId id="274" r:id="rId5"/>
    <p:sldId id="275" r:id="rId6"/>
    <p:sldId id="260" r:id="rId7"/>
    <p:sldId id="271" r:id="rId8"/>
    <p:sldId id="277" r:id="rId9"/>
    <p:sldId id="261" r:id="rId10"/>
    <p:sldId id="278" r:id="rId11"/>
    <p:sldId id="279" r:id="rId12"/>
    <p:sldId id="280" r:id="rId13"/>
    <p:sldId id="281" r:id="rId14"/>
    <p:sldId id="282" r:id="rId15"/>
    <p:sldId id="276" r:id="rId16"/>
    <p:sldId id="267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D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8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8B9A7-6D53-47F1-9172-5BFCF41DDC49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62DB6701-6B7A-4B65-8FED-6E928660CA57}">
      <dgm:prSet phldrT="[Tekst]"/>
      <dgm:spPr/>
      <dgm:t>
        <a:bodyPr/>
        <a:lstStyle/>
        <a:p>
          <a:r>
            <a:rPr lang="hr-HR" dirty="0" err="1"/>
            <a:t>Medicinal</a:t>
          </a:r>
          <a:r>
            <a:rPr lang="hr-HR" dirty="0"/>
            <a:t> </a:t>
          </a:r>
          <a:r>
            <a:rPr lang="hr-HR" dirty="0" err="1"/>
            <a:t>herbs</a:t>
          </a:r>
          <a:endParaRPr lang="hr-HR" dirty="0"/>
        </a:p>
      </dgm:t>
    </dgm:pt>
    <dgm:pt modelId="{279001C7-302C-45CE-9E68-058FC8EF87A8}" type="parTrans" cxnId="{E5F6CEE5-F22A-40AE-87D7-339CD1988A77}">
      <dgm:prSet/>
      <dgm:spPr/>
      <dgm:t>
        <a:bodyPr/>
        <a:lstStyle/>
        <a:p>
          <a:endParaRPr lang="hr-HR"/>
        </a:p>
      </dgm:t>
    </dgm:pt>
    <dgm:pt modelId="{D23684A4-741C-4C7C-BAC1-008CB23CC211}" type="sibTrans" cxnId="{E5F6CEE5-F22A-40AE-87D7-339CD1988A77}">
      <dgm:prSet/>
      <dgm:spPr/>
      <dgm:t>
        <a:bodyPr/>
        <a:lstStyle/>
        <a:p>
          <a:endParaRPr lang="hr-HR"/>
        </a:p>
      </dgm:t>
    </dgm:pt>
    <dgm:pt modelId="{404B8DBF-DE14-478F-8F7A-7E0576B72907}">
      <dgm:prSet phldrT="[Tekst]"/>
      <dgm:spPr/>
      <dgm:t>
        <a:bodyPr/>
        <a:lstStyle/>
        <a:p>
          <a:r>
            <a:rPr lang="hr-HR" b="1" i="0" dirty="0" err="1"/>
            <a:t>Alkaloids</a:t>
          </a:r>
          <a:endParaRPr lang="hr-HR" dirty="0"/>
        </a:p>
      </dgm:t>
    </dgm:pt>
    <dgm:pt modelId="{D969ED1F-77B8-434F-A63B-5F0B72564A87}" type="parTrans" cxnId="{207A1C25-6A51-4F06-B4EF-AA33DC4E04FF}">
      <dgm:prSet/>
      <dgm:spPr/>
      <dgm:t>
        <a:bodyPr/>
        <a:lstStyle/>
        <a:p>
          <a:endParaRPr lang="hr-HR"/>
        </a:p>
      </dgm:t>
    </dgm:pt>
    <dgm:pt modelId="{B12D75CF-27B2-462E-98C0-DBED69A74881}" type="sibTrans" cxnId="{207A1C25-6A51-4F06-B4EF-AA33DC4E04FF}">
      <dgm:prSet/>
      <dgm:spPr/>
      <dgm:t>
        <a:bodyPr/>
        <a:lstStyle/>
        <a:p>
          <a:endParaRPr lang="hr-HR"/>
        </a:p>
      </dgm:t>
    </dgm:pt>
    <dgm:pt modelId="{879FE118-4F57-4C0C-9782-788145416575}">
      <dgm:prSet/>
      <dgm:spPr/>
      <dgm:t>
        <a:bodyPr/>
        <a:lstStyle/>
        <a:p>
          <a:r>
            <a:rPr lang="hr-HR" b="1" i="0" dirty="0" err="1"/>
            <a:t>Glycosides</a:t>
          </a:r>
          <a:endParaRPr lang="hr-HR" b="1" i="0" dirty="0"/>
        </a:p>
      </dgm:t>
    </dgm:pt>
    <dgm:pt modelId="{9127B4B6-D48A-4FE3-B6FF-E953D9256AD9}" type="parTrans" cxnId="{8B6AF075-2664-46A0-A591-4E9286E078A7}">
      <dgm:prSet/>
      <dgm:spPr/>
      <dgm:t>
        <a:bodyPr/>
        <a:lstStyle/>
        <a:p>
          <a:endParaRPr lang="hr-HR"/>
        </a:p>
      </dgm:t>
    </dgm:pt>
    <dgm:pt modelId="{C28C1779-8632-4D08-B5E0-68725895ED2E}" type="sibTrans" cxnId="{8B6AF075-2664-46A0-A591-4E9286E078A7}">
      <dgm:prSet/>
      <dgm:spPr/>
      <dgm:t>
        <a:bodyPr/>
        <a:lstStyle/>
        <a:p>
          <a:endParaRPr lang="hr-HR"/>
        </a:p>
      </dgm:t>
    </dgm:pt>
    <dgm:pt modelId="{D928D57C-83D2-41BF-B03B-7CD3620C62AC}">
      <dgm:prSet/>
      <dgm:spPr/>
      <dgm:t>
        <a:bodyPr/>
        <a:lstStyle/>
        <a:p>
          <a:r>
            <a:rPr lang="hr-HR" b="1" i="0"/>
            <a:t>Polyphenols</a:t>
          </a:r>
        </a:p>
      </dgm:t>
    </dgm:pt>
    <dgm:pt modelId="{217CEABB-3A7F-4621-82B3-1EC9B3D8A47A}" type="parTrans" cxnId="{10C8B362-150E-4BD0-84E5-C54C67EC5BC7}">
      <dgm:prSet/>
      <dgm:spPr/>
      <dgm:t>
        <a:bodyPr/>
        <a:lstStyle/>
        <a:p>
          <a:endParaRPr lang="hr-HR"/>
        </a:p>
      </dgm:t>
    </dgm:pt>
    <dgm:pt modelId="{0E7B6A3E-6904-4BD5-BA7B-6FDFD6EB4CC3}" type="sibTrans" cxnId="{10C8B362-150E-4BD0-84E5-C54C67EC5BC7}">
      <dgm:prSet/>
      <dgm:spPr/>
      <dgm:t>
        <a:bodyPr/>
        <a:lstStyle/>
        <a:p>
          <a:endParaRPr lang="hr-HR"/>
        </a:p>
      </dgm:t>
    </dgm:pt>
    <dgm:pt modelId="{DDF9C753-D695-4BEC-A554-20364173D583}">
      <dgm:prSet/>
      <dgm:spPr/>
      <dgm:t>
        <a:bodyPr/>
        <a:lstStyle/>
        <a:p>
          <a:r>
            <a:rPr lang="hr-HR" b="1" i="0"/>
            <a:t>Terpenes</a:t>
          </a:r>
        </a:p>
      </dgm:t>
    </dgm:pt>
    <dgm:pt modelId="{2AFDB6D9-1FFE-45C1-A324-1D82B8C63495}" type="parTrans" cxnId="{F97C96F8-0411-48A9-B8CC-C809C0F1A193}">
      <dgm:prSet/>
      <dgm:spPr/>
      <dgm:t>
        <a:bodyPr/>
        <a:lstStyle/>
        <a:p>
          <a:endParaRPr lang="hr-HR"/>
        </a:p>
      </dgm:t>
    </dgm:pt>
    <dgm:pt modelId="{FBC510E5-B389-44A9-9318-EA689BB1F0B8}" type="sibTrans" cxnId="{F97C96F8-0411-48A9-B8CC-C809C0F1A193}">
      <dgm:prSet/>
      <dgm:spPr/>
      <dgm:t>
        <a:bodyPr/>
        <a:lstStyle/>
        <a:p>
          <a:endParaRPr lang="hr-HR"/>
        </a:p>
      </dgm:t>
    </dgm:pt>
    <dgm:pt modelId="{701F17AF-73BD-4D71-BC99-5E74106095BE}" type="pres">
      <dgm:prSet presAssocID="{CBA8B9A7-6D53-47F1-9172-5BFCF41DDC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36DD72-3D7D-441C-B9E9-C659576468F3}" type="pres">
      <dgm:prSet presAssocID="{62DB6701-6B7A-4B65-8FED-6E928660CA57}" presName="hierRoot1" presStyleCnt="0">
        <dgm:presLayoutVars>
          <dgm:hierBranch val="init"/>
        </dgm:presLayoutVars>
      </dgm:prSet>
      <dgm:spPr/>
    </dgm:pt>
    <dgm:pt modelId="{64C159C0-9415-4089-AE1F-73BF21510853}" type="pres">
      <dgm:prSet presAssocID="{62DB6701-6B7A-4B65-8FED-6E928660CA57}" presName="rootComposite1" presStyleCnt="0"/>
      <dgm:spPr/>
    </dgm:pt>
    <dgm:pt modelId="{30AC77E3-F114-49C7-9C73-DF0CAB635132}" type="pres">
      <dgm:prSet presAssocID="{62DB6701-6B7A-4B65-8FED-6E928660CA57}" presName="rootText1" presStyleLbl="node0" presStyleIdx="0" presStyleCnt="1">
        <dgm:presLayoutVars>
          <dgm:chPref val="3"/>
        </dgm:presLayoutVars>
      </dgm:prSet>
      <dgm:spPr/>
    </dgm:pt>
    <dgm:pt modelId="{017796E0-F827-456A-A45F-F0D2B55BFC8F}" type="pres">
      <dgm:prSet presAssocID="{62DB6701-6B7A-4B65-8FED-6E928660CA57}" presName="rootConnector1" presStyleLbl="node1" presStyleIdx="0" presStyleCnt="0"/>
      <dgm:spPr/>
    </dgm:pt>
    <dgm:pt modelId="{A1691468-8B36-48F0-B7C6-030A8810722E}" type="pres">
      <dgm:prSet presAssocID="{62DB6701-6B7A-4B65-8FED-6E928660CA57}" presName="hierChild2" presStyleCnt="0"/>
      <dgm:spPr/>
    </dgm:pt>
    <dgm:pt modelId="{E8F42B9C-C3A8-492E-A588-79C09BAC744F}" type="pres">
      <dgm:prSet presAssocID="{2AFDB6D9-1FFE-45C1-A324-1D82B8C63495}" presName="Name37" presStyleLbl="parChTrans1D2" presStyleIdx="0" presStyleCnt="4"/>
      <dgm:spPr/>
    </dgm:pt>
    <dgm:pt modelId="{FE9E4B9E-F85B-4A7B-B2E2-CD555187F333}" type="pres">
      <dgm:prSet presAssocID="{DDF9C753-D695-4BEC-A554-20364173D583}" presName="hierRoot2" presStyleCnt="0">
        <dgm:presLayoutVars>
          <dgm:hierBranch val="init"/>
        </dgm:presLayoutVars>
      </dgm:prSet>
      <dgm:spPr/>
    </dgm:pt>
    <dgm:pt modelId="{7814EAD5-BB6B-422E-923D-9A2CB75213DD}" type="pres">
      <dgm:prSet presAssocID="{DDF9C753-D695-4BEC-A554-20364173D583}" presName="rootComposite" presStyleCnt="0"/>
      <dgm:spPr/>
    </dgm:pt>
    <dgm:pt modelId="{BDFF7E9F-28E1-4C73-B651-B98F29B29689}" type="pres">
      <dgm:prSet presAssocID="{DDF9C753-D695-4BEC-A554-20364173D583}" presName="rootText" presStyleLbl="node2" presStyleIdx="0" presStyleCnt="4">
        <dgm:presLayoutVars>
          <dgm:chPref val="3"/>
        </dgm:presLayoutVars>
      </dgm:prSet>
      <dgm:spPr/>
    </dgm:pt>
    <dgm:pt modelId="{D3E8E277-037B-4617-8C64-0EEB93B5B961}" type="pres">
      <dgm:prSet presAssocID="{DDF9C753-D695-4BEC-A554-20364173D583}" presName="rootConnector" presStyleLbl="node2" presStyleIdx="0" presStyleCnt="4"/>
      <dgm:spPr/>
    </dgm:pt>
    <dgm:pt modelId="{500AD877-931C-433F-B1D2-DCB88F347EE0}" type="pres">
      <dgm:prSet presAssocID="{DDF9C753-D695-4BEC-A554-20364173D583}" presName="hierChild4" presStyleCnt="0"/>
      <dgm:spPr/>
    </dgm:pt>
    <dgm:pt modelId="{A88F150A-DD2F-4B7E-8E2A-F1DB5300304F}" type="pres">
      <dgm:prSet presAssocID="{DDF9C753-D695-4BEC-A554-20364173D583}" presName="hierChild5" presStyleCnt="0"/>
      <dgm:spPr/>
    </dgm:pt>
    <dgm:pt modelId="{96F33A36-A9B0-46AE-BA39-62486CA0B81C}" type="pres">
      <dgm:prSet presAssocID="{217CEABB-3A7F-4621-82B3-1EC9B3D8A47A}" presName="Name37" presStyleLbl="parChTrans1D2" presStyleIdx="1" presStyleCnt="4"/>
      <dgm:spPr/>
    </dgm:pt>
    <dgm:pt modelId="{27E1EE43-E72A-4DFD-AE0E-B7C63527546C}" type="pres">
      <dgm:prSet presAssocID="{D928D57C-83D2-41BF-B03B-7CD3620C62AC}" presName="hierRoot2" presStyleCnt="0">
        <dgm:presLayoutVars>
          <dgm:hierBranch val="init"/>
        </dgm:presLayoutVars>
      </dgm:prSet>
      <dgm:spPr/>
    </dgm:pt>
    <dgm:pt modelId="{56A52E02-D478-4CE8-889B-A12CB54ABB74}" type="pres">
      <dgm:prSet presAssocID="{D928D57C-83D2-41BF-B03B-7CD3620C62AC}" presName="rootComposite" presStyleCnt="0"/>
      <dgm:spPr/>
    </dgm:pt>
    <dgm:pt modelId="{4D36B683-A5F4-4F4B-9DFE-ECD2B371E26D}" type="pres">
      <dgm:prSet presAssocID="{D928D57C-83D2-41BF-B03B-7CD3620C62AC}" presName="rootText" presStyleLbl="node2" presStyleIdx="1" presStyleCnt="4">
        <dgm:presLayoutVars>
          <dgm:chPref val="3"/>
        </dgm:presLayoutVars>
      </dgm:prSet>
      <dgm:spPr/>
    </dgm:pt>
    <dgm:pt modelId="{1E549913-777D-402B-8E13-3DE3DBC17E64}" type="pres">
      <dgm:prSet presAssocID="{D928D57C-83D2-41BF-B03B-7CD3620C62AC}" presName="rootConnector" presStyleLbl="node2" presStyleIdx="1" presStyleCnt="4"/>
      <dgm:spPr/>
    </dgm:pt>
    <dgm:pt modelId="{2FE13675-3CBB-435D-948E-8000F68BEA13}" type="pres">
      <dgm:prSet presAssocID="{D928D57C-83D2-41BF-B03B-7CD3620C62AC}" presName="hierChild4" presStyleCnt="0"/>
      <dgm:spPr/>
    </dgm:pt>
    <dgm:pt modelId="{68CE5C96-26E0-4C8A-A2D6-23875EC018F3}" type="pres">
      <dgm:prSet presAssocID="{D928D57C-83D2-41BF-B03B-7CD3620C62AC}" presName="hierChild5" presStyleCnt="0"/>
      <dgm:spPr/>
    </dgm:pt>
    <dgm:pt modelId="{F2DE57AB-A1A7-4245-BF1A-B63264285AF5}" type="pres">
      <dgm:prSet presAssocID="{9127B4B6-D48A-4FE3-B6FF-E953D9256AD9}" presName="Name37" presStyleLbl="parChTrans1D2" presStyleIdx="2" presStyleCnt="4"/>
      <dgm:spPr/>
    </dgm:pt>
    <dgm:pt modelId="{F477B097-6F51-4CB6-B04D-7DC5094928DA}" type="pres">
      <dgm:prSet presAssocID="{879FE118-4F57-4C0C-9782-788145416575}" presName="hierRoot2" presStyleCnt="0">
        <dgm:presLayoutVars>
          <dgm:hierBranch val="init"/>
        </dgm:presLayoutVars>
      </dgm:prSet>
      <dgm:spPr/>
    </dgm:pt>
    <dgm:pt modelId="{3997F983-B08A-4EF1-B554-019A74CB4379}" type="pres">
      <dgm:prSet presAssocID="{879FE118-4F57-4C0C-9782-788145416575}" presName="rootComposite" presStyleCnt="0"/>
      <dgm:spPr/>
    </dgm:pt>
    <dgm:pt modelId="{E78B12D4-2336-417A-A7B7-ABF01C9C04AA}" type="pres">
      <dgm:prSet presAssocID="{879FE118-4F57-4C0C-9782-788145416575}" presName="rootText" presStyleLbl="node2" presStyleIdx="2" presStyleCnt="4">
        <dgm:presLayoutVars>
          <dgm:chPref val="3"/>
        </dgm:presLayoutVars>
      </dgm:prSet>
      <dgm:spPr/>
    </dgm:pt>
    <dgm:pt modelId="{99B7934F-5D72-48E3-BAD3-599D570B8FA7}" type="pres">
      <dgm:prSet presAssocID="{879FE118-4F57-4C0C-9782-788145416575}" presName="rootConnector" presStyleLbl="node2" presStyleIdx="2" presStyleCnt="4"/>
      <dgm:spPr/>
    </dgm:pt>
    <dgm:pt modelId="{ADBF5E81-6D69-45AA-A6A2-8231B927DCAC}" type="pres">
      <dgm:prSet presAssocID="{879FE118-4F57-4C0C-9782-788145416575}" presName="hierChild4" presStyleCnt="0"/>
      <dgm:spPr/>
    </dgm:pt>
    <dgm:pt modelId="{204128AC-5B28-49F6-88A4-AD49B11E6592}" type="pres">
      <dgm:prSet presAssocID="{879FE118-4F57-4C0C-9782-788145416575}" presName="hierChild5" presStyleCnt="0"/>
      <dgm:spPr/>
    </dgm:pt>
    <dgm:pt modelId="{BA07D4A6-47D9-4593-8364-32C1DB809A59}" type="pres">
      <dgm:prSet presAssocID="{D969ED1F-77B8-434F-A63B-5F0B72564A87}" presName="Name37" presStyleLbl="parChTrans1D2" presStyleIdx="3" presStyleCnt="4"/>
      <dgm:spPr/>
    </dgm:pt>
    <dgm:pt modelId="{848D9F26-9154-4031-8168-01626355FFDF}" type="pres">
      <dgm:prSet presAssocID="{404B8DBF-DE14-478F-8F7A-7E0576B72907}" presName="hierRoot2" presStyleCnt="0">
        <dgm:presLayoutVars>
          <dgm:hierBranch val="init"/>
        </dgm:presLayoutVars>
      </dgm:prSet>
      <dgm:spPr/>
    </dgm:pt>
    <dgm:pt modelId="{9815D36C-6E84-4475-99C0-11134C9CC525}" type="pres">
      <dgm:prSet presAssocID="{404B8DBF-DE14-478F-8F7A-7E0576B72907}" presName="rootComposite" presStyleCnt="0"/>
      <dgm:spPr/>
    </dgm:pt>
    <dgm:pt modelId="{BFFC5B0F-04D9-4141-86E2-FBBB84575267}" type="pres">
      <dgm:prSet presAssocID="{404B8DBF-DE14-478F-8F7A-7E0576B72907}" presName="rootText" presStyleLbl="node2" presStyleIdx="3" presStyleCnt="4">
        <dgm:presLayoutVars>
          <dgm:chPref val="3"/>
        </dgm:presLayoutVars>
      </dgm:prSet>
      <dgm:spPr/>
    </dgm:pt>
    <dgm:pt modelId="{C8F0B986-F55D-4370-A22B-D93BC75E6A89}" type="pres">
      <dgm:prSet presAssocID="{404B8DBF-DE14-478F-8F7A-7E0576B72907}" presName="rootConnector" presStyleLbl="node2" presStyleIdx="3" presStyleCnt="4"/>
      <dgm:spPr/>
    </dgm:pt>
    <dgm:pt modelId="{237DC6E2-C07B-49E4-8A80-1ECF5CCA75E4}" type="pres">
      <dgm:prSet presAssocID="{404B8DBF-DE14-478F-8F7A-7E0576B72907}" presName="hierChild4" presStyleCnt="0"/>
      <dgm:spPr/>
    </dgm:pt>
    <dgm:pt modelId="{D68483BB-795B-4607-850A-D32B08150A45}" type="pres">
      <dgm:prSet presAssocID="{404B8DBF-DE14-478F-8F7A-7E0576B72907}" presName="hierChild5" presStyleCnt="0"/>
      <dgm:spPr/>
    </dgm:pt>
    <dgm:pt modelId="{28F588B5-F0FD-4E66-A28B-A1DA2AE4875C}" type="pres">
      <dgm:prSet presAssocID="{62DB6701-6B7A-4B65-8FED-6E928660CA57}" presName="hierChild3" presStyleCnt="0"/>
      <dgm:spPr/>
    </dgm:pt>
  </dgm:ptLst>
  <dgm:cxnLst>
    <dgm:cxn modelId="{207A1C25-6A51-4F06-B4EF-AA33DC4E04FF}" srcId="{62DB6701-6B7A-4B65-8FED-6E928660CA57}" destId="{404B8DBF-DE14-478F-8F7A-7E0576B72907}" srcOrd="3" destOrd="0" parTransId="{D969ED1F-77B8-434F-A63B-5F0B72564A87}" sibTransId="{B12D75CF-27B2-462E-98C0-DBED69A74881}"/>
    <dgm:cxn modelId="{BBDA5B2A-6655-47C3-8769-F698CD359D3D}" type="presOf" srcId="{217CEABB-3A7F-4621-82B3-1EC9B3D8A47A}" destId="{96F33A36-A9B0-46AE-BA39-62486CA0B81C}" srcOrd="0" destOrd="0" presId="urn:microsoft.com/office/officeart/2005/8/layout/orgChart1"/>
    <dgm:cxn modelId="{53A57D2C-F655-484F-840D-8A72F2DB51C3}" type="presOf" srcId="{D928D57C-83D2-41BF-B03B-7CD3620C62AC}" destId="{4D36B683-A5F4-4F4B-9DFE-ECD2B371E26D}" srcOrd="0" destOrd="0" presId="urn:microsoft.com/office/officeart/2005/8/layout/orgChart1"/>
    <dgm:cxn modelId="{20D19633-F3A9-42E8-BE9B-3E359B63CD8B}" type="presOf" srcId="{9127B4B6-D48A-4FE3-B6FF-E953D9256AD9}" destId="{F2DE57AB-A1A7-4245-BF1A-B63264285AF5}" srcOrd="0" destOrd="0" presId="urn:microsoft.com/office/officeart/2005/8/layout/orgChart1"/>
    <dgm:cxn modelId="{47EF0939-E97A-4DDA-A59B-8983F8E5C577}" type="presOf" srcId="{62DB6701-6B7A-4B65-8FED-6E928660CA57}" destId="{30AC77E3-F114-49C7-9C73-DF0CAB635132}" srcOrd="0" destOrd="0" presId="urn:microsoft.com/office/officeart/2005/8/layout/orgChart1"/>
    <dgm:cxn modelId="{F7B69A3B-A091-444A-B0AF-3C9EDF4DBFCF}" type="presOf" srcId="{62DB6701-6B7A-4B65-8FED-6E928660CA57}" destId="{017796E0-F827-456A-A45F-F0D2B55BFC8F}" srcOrd="1" destOrd="0" presId="urn:microsoft.com/office/officeart/2005/8/layout/orgChart1"/>
    <dgm:cxn modelId="{7D75DF3E-DFC3-492D-9ADC-476555B89093}" type="presOf" srcId="{DDF9C753-D695-4BEC-A554-20364173D583}" destId="{BDFF7E9F-28E1-4C73-B651-B98F29B29689}" srcOrd="0" destOrd="0" presId="urn:microsoft.com/office/officeart/2005/8/layout/orgChart1"/>
    <dgm:cxn modelId="{10C8B362-150E-4BD0-84E5-C54C67EC5BC7}" srcId="{62DB6701-6B7A-4B65-8FED-6E928660CA57}" destId="{D928D57C-83D2-41BF-B03B-7CD3620C62AC}" srcOrd="1" destOrd="0" parTransId="{217CEABB-3A7F-4621-82B3-1EC9B3D8A47A}" sibTransId="{0E7B6A3E-6904-4BD5-BA7B-6FDFD6EB4CC3}"/>
    <dgm:cxn modelId="{5DD6C84A-EE64-406B-9231-27F76AC30B06}" type="presOf" srcId="{DDF9C753-D695-4BEC-A554-20364173D583}" destId="{D3E8E277-037B-4617-8C64-0EEB93B5B961}" srcOrd="1" destOrd="0" presId="urn:microsoft.com/office/officeart/2005/8/layout/orgChart1"/>
    <dgm:cxn modelId="{75CB3E70-BEAC-41BF-8DB7-D07EB545ECFA}" type="presOf" srcId="{879FE118-4F57-4C0C-9782-788145416575}" destId="{99B7934F-5D72-48E3-BAD3-599D570B8FA7}" srcOrd="1" destOrd="0" presId="urn:microsoft.com/office/officeart/2005/8/layout/orgChart1"/>
    <dgm:cxn modelId="{3F883A73-134E-4C32-9917-30F0EE57E106}" type="presOf" srcId="{879FE118-4F57-4C0C-9782-788145416575}" destId="{E78B12D4-2336-417A-A7B7-ABF01C9C04AA}" srcOrd="0" destOrd="0" presId="urn:microsoft.com/office/officeart/2005/8/layout/orgChart1"/>
    <dgm:cxn modelId="{8B6AF075-2664-46A0-A591-4E9286E078A7}" srcId="{62DB6701-6B7A-4B65-8FED-6E928660CA57}" destId="{879FE118-4F57-4C0C-9782-788145416575}" srcOrd="2" destOrd="0" parTransId="{9127B4B6-D48A-4FE3-B6FF-E953D9256AD9}" sibTransId="{C28C1779-8632-4D08-B5E0-68725895ED2E}"/>
    <dgm:cxn modelId="{8B1517BB-B8A5-4E2A-95C4-379CC8F569A6}" type="presOf" srcId="{CBA8B9A7-6D53-47F1-9172-5BFCF41DDC49}" destId="{701F17AF-73BD-4D71-BC99-5E74106095BE}" srcOrd="0" destOrd="0" presId="urn:microsoft.com/office/officeart/2005/8/layout/orgChart1"/>
    <dgm:cxn modelId="{214741C0-B8F0-4E2A-B4AB-3DF242D3115D}" type="presOf" srcId="{404B8DBF-DE14-478F-8F7A-7E0576B72907}" destId="{BFFC5B0F-04D9-4141-86E2-FBBB84575267}" srcOrd="0" destOrd="0" presId="urn:microsoft.com/office/officeart/2005/8/layout/orgChart1"/>
    <dgm:cxn modelId="{F9F584E4-7B8B-402C-B0D9-917E3E4CEF10}" type="presOf" srcId="{404B8DBF-DE14-478F-8F7A-7E0576B72907}" destId="{C8F0B986-F55D-4370-A22B-D93BC75E6A89}" srcOrd="1" destOrd="0" presId="urn:microsoft.com/office/officeart/2005/8/layout/orgChart1"/>
    <dgm:cxn modelId="{E5F6CEE5-F22A-40AE-87D7-339CD1988A77}" srcId="{CBA8B9A7-6D53-47F1-9172-5BFCF41DDC49}" destId="{62DB6701-6B7A-4B65-8FED-6E928660CA57}" srcOrd="0" destOrd="0" parTransId="{279001C7-302C-45CE-9E68-058FC8EF87A8}" sibTransId="{D23684A4-741C-4C7C-BAC1-008CB23CC211}"/>
    <dgm:cxn modelId="{590E3BF3-E338-42D6-BF98-8168ED8C8B5A}" type="presOf" srcId="{2AFDB6D9-1FFE-45C1-A324-1D82B8C63495}" destId="{E8F42B9C-C3A8-492E-A588-79C09BAC744F}" srcOrd="0" destOrd="0" presId="urn:microsoft.com/office/officeart/2005/8/layout/orgChart1"/>
    <dgm:cxn modelId="{B8FAD8F3-C6C9-489D-A1EE-31098CDD1113}" type="presOf" srcId="{D928D57C-83D2-41BF-B03B-7CD3620C62AC}" destId="{1E549913-777D-402B-8E13-3DE3DBC17E64}" srcOrd="1" destOrd="0" presId="urn:microsoft.com/office/officeart/2005/8/layout/orgChart1"/>
    <dgm:cxn modelId="{02A179F6-F797-4F17-B47F-27D8920ED833}" type="presOf" srcId="{D969ED1F-77B8-434F-A63B-5F0B72564A87}" destId="{BA07D4A6-47D9-4593-8364-32C1DB809A59}" srcOrd="0" destOrd="0" presId="urn:microsoft.com/office/officeart/2005/8/layout/orgChart1"/>
    <dgm:cxn modelId="{F97C96F8-0411-48A9-B8CC-C809C0F1A193}" srcId="{62DB6701-6B7A-4B65-8FED-6E928660CA57}" destId="{DDF9C753-D695-4BEC-A554-20364173D583}" srcOrd="0" destOrd="0" parTransId="{2AFDB6D9-1FFE-45C1-A324-1D82B8C63495}" sibTransId="{FBC510E5-B389-44A9-9318-EA689BB1F0B8}"/>
    <dgm:cxn modelId="{4ABA3A2B-C788-4864-90F7-4B6146699DDA}" type="presParOf" srcId="{701F17AF-73BD-4D71-BC99-5E74106095BE}" destId="{A936DD72-3D7D-441C-B9E9-C659576468F3}" srcOrd="0" destOrd="0" presId="urn:microsoft.com/office/officeart/2005/8/layout/orgChart1"/>
    <dgm:cxn modelId="{2658BDC3-BDC9-489D-89E4-8697780F8482}" type="presParOf" srcId="{A936DD72-3D7D-441C-B9E9-C659576468F3}" destId="{64C159C0-9415-4089-AE1F-73BF21510853}" srcOrd="0" destOrd="0" presId="urn:microsoft.com/office/officeart/2005/8/layout/orgChart1"/>
    <dgm:cxn modelId="{2F444452-7273-4465-927E-762E94262338}" type="presParOf" srcId="{64C159C0-9415-4089-AE1F-73BF21510853}" destId="{30AC77E3-F114-49C7-9C73-DF0CAB635132}" srcOrd="0" destOrd="0" presId="urn:microsoft.com/office/officeart/2005/8/layout/orgChart1"/>
    <dgm:cxn modelId="{85D7DAAB-5CF1-4BB6-9F35-734471734043}" type="presParOf" srcId="{64C159C0-9415-4089-AE1F-73BF21510853}" destId="{017796E0-F827-456A-A45F-F0D2B55BFC8F}" srcOrd="1" destOrd="0" presId="urn:microsoft.com/office/officeart/2005/8/layout/orgChart1"/>
    <dgm:cxn modelId="{6145E77E-A2E6-428B-9315-872F2A94532E}" type="presParOf" srcId="{A936DD72-3D7D-441C-B9E9-C659576468F3}" destId="{A1691468-8B36-48F0-B7C6-030A8810722E}" srcOrd="1" destOrd="0" presId="urn:microsoft.com/office/officeart/2005/8/layout/orgChart1"/>
    <dgm:cxn modelId="{2547931A-4FC7-40C2-BE70-B8FC1905F426}" type="presParOf" srcId="{A1691468-8B36-48F0-B7C6-030A8810722E}" destId="{E8F42B9C-C3A8-492E-A588-79C09BAC744F}" srcOrd="0" destOrd="0" presId="urn:microsoft.com/office/officeart/2005/8/layout/orgChart1"/>
    <dgm:cxn modelId="{D5D32C6D-F54E-4691-999E-E761EB266FDD}" type="presParOf" srcId="{A1691468-8B36-48F0-B7C6-030A8810722E}" destId="{FE9E4B9E-F85B-4A7B-B2E2-CD555187F333}" srcOrd="1" destOrd="0" presId="urn:microsoft.com/office/officeart/2005/8/layout/orgChart1"/>
    <dgm:cxn modelId="{C8C8CA2E-CFE3-43DB-B711-A650ACB3A2B6}" type="presParOf" srcId="{FE9E4B9E-F85B-4A7B-B2E2-CD555187F333}" destId="{7814EAD5-BB6B-422E-923D-9A2CB75213DD}" srcOrd="0" destOrd="0" presId="urn:microsoft.com/office/officeart/2005/8/layout/orgChart1"/>
    <dgm:cxn modelId="{13B7A03C-3E40-4151-98B0-AD6B5529A0A3}" type="presParOf" srcId="{7814EAD5-BB6B-422E-923D-9A2CB75213DD}" destId="{BDFF7E9F-28E1-4C73-B651-B98F29B29689}" srcOrd="0" destOrd="0" presId="urn:microsoft.com/office/officeart/2005/8/layout/orgChart1"/>
    <dgm:cxn modelId="{D0A8F941-8EE4-4011-8217-2724A42BBACD}" type="presParOf" srcId="{7814EAD5-BB6B-422E-923D-9A2CB75213DD}" destId="{D3E8E277-037B-4617-8C64-0EEB93B5B961}" srcOrd="1" destOrd="0" presId="urn:microsoft.com/office/officeart/2005/8/layout/orgChart1"/>
    <dgm:cxn modelId="{508AA4DE-1C9D-4B55-B22E-C99FCE9F99A0}" type="presParOf" srcId="{FE9E4B9E-F85B-4A7B-B2E2-CD555187F333}" destId="{500AD877-931C-433F-B1D2-DCB88F347EE0}" srcOrd="1" destOrd="0" presId="urn:microsoft.com/office/officeart/2005/8/layout/orgChart1"/>
    <dgm:cxn modelId="{9F453086-D6D3-4B3C-8C5D-0FD60C1ED378}" type="presParOf" srcId="{FE9E4B9E-F85B-4A7B-B2E2-CD555187F333}" destId="{A88F150A-DD2F-4B7E-8E2A-F1DB5300304F}" srcOrd="2" destOrd="0" presId="urn:microsoft.com/office/officeart/2005/8/layout/orgChart1"/>
    <dgm:cxn modelId="{D7B23DC9-08EC-4161-AF8E-4A553E129D96}" type="presParOf" srcId="{A1691468-8B36-48F0-B7C6-030A8810722E}" destId="{96F33A36-A9B0-46AE-BA39-62486CA0B81C}" srcOrd="2" destOrd="0" presId="urn:microsoft.com/office/officeart/2005/8/layout/orgChart1"/>
    <dgm:cxn modelId="{F57B728E-3245-4ED4-B980-E4D17BDD1B9E}" type="presParOf" srcId="{A1691468-8B36-48F0-B7C6-030A8810722E}" destId="{27E1EE43-E72A-4DFD-AE0E-B7C63527546C}" srcOrd="3" destOrd="0" presId="urn:microsoft.com/office/officeart/2005/8/layout/orgChart1"/>
    <dgm:cxn modelId="{6DC6EF05-363D-4F32-96C0-F25B7E743462}" type="presParOf" srcId="{27E1EE43-E72A-4DFD-AE0E-B7C63527546C}" destId="{56A52E02-D478-4CE8-889B-A12CB54ABB74}" srcOrd="0" destOrd="0" presId="urn:microsoft.com/office/officeart/2005/8/layout/orgChart1"/>
    <dgm:cxn modelId="{B41EC1CB-0046-43AA-B082-2D98E7213A16}" type="presParOf" srcId="{56A52E02-D478-4CE8-889B-A12CB54ABB74}" destId="{4D36B683-A5F4-4F4B-9DFE-ECD2B371E26D}" srcOrd="0" destOrd="0" presId="urn:microsoft.com/office/officeart/2005/8/layout/orgChart1"/>
    <dgm:cxn modelId="{55AD266E-E8BC-4083-A2A7-3E33264C772A}" type="presParOf" srcId="{56A52E02-D478-4CE8-889B-A12CB54ABB74}" destId="{1E549913-777D-402B-8E13-3DE3DBC17E64}" srcOrd="1" destOrd="0" presId="urn:microsoft.com/office/officeart/2005/8/layout/orgChart1"/>
    <dgm:cxn modelId="{94452A49-8CB7-42BC-8FC6-A8FE9FEAF88F}" type="presParOf" srcId="{27E1EE43-E72A-4DFD-AE0E-B7C63527546C}" destId="{2FE13675-3CBB-435D-948E-8000F68BEA13}" srcOrd="1" destOrd="0" presId="urn:microsoft.com/office/officeart/2005/8/layout/orgChart1"/>
    <dgm:cxn modelId="{407DCCC5-6D53-4D4C-A200-446DD302A22E}" type="presParOf" srcId="{27E1EE43-E72A-4DFD-AE0E-B7C63527546C}" destId="{68CE5C96-26E0-4C8A-A2D6-23875EC018F3}" srcOrd="2" destOrd="0" presId="urn:microsoft.com/office/officeart/2005/8/layout/orgChart1"/>
    <dgm:cxn modelId="{12FBFCF6-2FA7-4B1D-833F-213DD9B7B70C}" type="presParOf" srcId="{A1691468-8B36-48F0-B7C6-030A8810722E}" destId="{F2DE57AB-A1A7-4245-BF1A-B63264285AF5}" srcOrd="4" destOrd="0" presId="urn:microsoft.com/office/officeart/2005/8/layout/orgChart1"/>
    <dgm:cxn modelId="{DF02A85F-A40A-4616-B6EE-E50FC158C186}" type="presParOf" srcId="{A1691468-8B36-48F0-B7C6-030A8810722E}" destId="{F477B097-6F51-4CB6-B04D-7DC5094928DA}" srcOrd="5" destOrd="0" presId="urn:microsoft.com/office/officeart/2005/8/layout/orgChart1"/>
    <dgm:cxn modelId="{043A9EB0-6677-4B87-9D05-C2F08AE3B02D}" type="presParOf" srcId="{F477B097-6F51-4CB6-B04D-7DC5094928DA}" destId="{3997F983-B08A-4EF1-B554-019A74CB4379}" srcOrd="0" destOrd="0" presId="urn:microsoft.com/office/officeart/2005/8/layout/orgChart1"/>
    <dgm:cxn modelId="{3676665D-3BA0-4D61-829E-2F44511A27E1}" type="presParOf" srcId="{3997F983-B08A-4EF1-B554-019A74CB4379}" destId="{E78B12D4-2336-417A-A7B7-ABF01C9C04AA}" srcOrd="0" destOrd="0" presId="urn:microsoft.com/office/officeart/2005/8/layout/orgChart1"/>
    <dgm:cxn modelId="{F30E5691-94E0-477B-B3A2-3FD7552E474D}" type="presParOf" srcId="{3997F983-B08A-4EF1-B554-019A74CB4379}" destId="{99B7934F-5D72-48E3-BAD3-599D570B8FA7}" srcOrd="1" destOrd="0" presId="urn:microsoft.com/office/officeart/2005/8/layout/orgChart1"/>
    <dgm:cxn modelId="{EC3C41DF-71CD-4861-8DB5-7F460A1866F9}" type="presParOf" srcId="{F477B097-6F51-4CB6-B04D-7DC5094928DA}" destId="{ADBF5E81-6D69-45AA-A6A2-8231B927DCAC}" srcOrd="1" destOrd="0" presId="urn:microsoft.com/office/officeart/2005/8/layout/orgChart1"/>
    <dgm:cxn modelId="{D90A36E6-3C42-40FC-8932-83D76B98F5AF}" type="presParOf" srcId="{F477B097-6F51-4CB6-B04D-7DC5094928DA}" destId="{204128AC-5B28-49F6-88A4-AD49B11E6592}" srcOrd="2" destOrd="0" presId="urn:microsoft.com/office/officeart/2005/8/layout/orgChart1"/>
    <dgm:cxn modelId="{331E95E2-2D19-4EB8-BD42-52C7A64CA0F5}" type="presParOf" srcId="{A1691468-8B36-48F0-B7C6-030A8810722E}" destId="{BA07D4A6-47D9-4593-8364-32C1DB809A59}" srcOrd="6" destOrd="0" presId="urn:microsoft.com/office/officeart/2005/8/layout/orgChart1"/>
    <dgm:cxn modelId="{4C6A2459-5099-437D-9F87-B34413C8D69C}" type="presParOf" srcId="{A1691468-8B36-48F0-B7C6-030A8810722E}" destId="{848D9F26-9154-4031-8168-01626355FFDF}" srcOrd="7" destOrd="0" presId="urn:microsoft.com/office/officeart/2005/8/layout/orgChart1"/>
    <dgm:cxn modelId="{EAE2DA00-F335-4458-8E52-6C1995E0B88C}" type="presParOf" srcId="{848D9F26-9154-4031-8168-01626355FFDF}" destId="{9815D36C-6E84-4475-99C0-11134C9CC525}" srcOrd="0" destOrd="0" presId="urn:microsoft.com/office/officeart/2005/8/layout/orgChart1"/>
    <dgm:cxn modelId="{A52259D4-6E55-49F1-8DE0-34E231A010CB}" type="presParOf" srcId="{9815D36C-6E84-4475-99C0-11134C9CC525}" destId="{BFFC5B0F-04D9-4141-86E2-FBBB84575267}" srcOrd="0" destOrd="0" presId="urn:microsoft.com/office/officeart/2005/8/layout/orgChart1"/>
    <dgm:cxn modelId="{D40737E2-735A-4DCB-9FEA-C0B364780F7D}" type="presParOf" srcId="{9815D36C-6E84-4475-99C0-11134C9CC525}" destId="{C8F0B986-F55D-4370-A22B-D93BC75E6A89}" srcOrd="1" destOrd="0" presId="urn:microsoft.com/office/officeart/2005/8/layout/orgChart1"/>
    <dgm:cxn modelId="{ED18D6C7-46EE-4136-B153-BCA00FF3D3AA}" type="presParOf" srcId="{848D9F26-9154-4031-8168-01626355FFDF}" destId="{237DC6E2-C07B-49E4-8A80-1ECF5CCA75E4}" srcOrd="1" destOrd="0" presId="urn:microsoft.com/office/officeart/2005/8/layout/orgChart1"/>
    <dgm:cxn modelId="{5CDC378B-17B9-4DF9-88AF-88BB694EB21E}" type="presParOf" srcId="{848D9F26-9154-4031-8168-01626355FFDF}" destId="{D68483BB-795B-4607-850A-D32B08150A45}" srcOrd="2" destOrd="0" presId="urn:microsoft.com/office/officeart/2005/8/layout/orgChart1"/>
    <dgm:cxn modelId="{084A8B33-F8CA-498D-98FF-37F45C7D8083}" type="presParOf" srcId="{A936DD72-3D7D-441C-B9E9-C659576468F3}" destId="{28F588B5-F0FD-4E66-A28B-A1DA2AE487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8B9A7-6D53-47F1-9172-5BFCF41DDC49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62DB6701-6B7A-4B65-8FED-6E928660CA57}">
      <dgm:prSet phldrT="[Tekst]"/>
      <dgm:spPr/>
      <dgm:t>
        <a:bodyPr/>
        <a:lstStyle/>
        <a:p>
          <a:r>
            <a:rPr lang="hr-HR" dirty="0" err="1"/>
            <a:t>Medicinal</a:t>
          </a:r>
          <a:r>
            <a:rPr lang="hr-HR" dirty="0"/>
            <a:t> </a:t>
          </a:r>
          <a:r>
            <a:rPr lang="hr-HR" dirty="0" err="1"/>
            <a:t>herbs</a:t>
          </a:r>
          <a:endParaRPr lang="hr-HR" dirty="0"/>
        </a:p>
      </dgm:t>
    </dgm:pt>
    <dgm:pt modelId="{279001C7-302C-45CE-9E68-058FC8EF87A8}" type="parTrans" cxnId="{E5F6CEE5-F22A-40AE-87D7-339CD1988A77}">
      <dgm:prSet/>
      <dgm:spPr/>
      <dgm:t>
        <a:bodyPr/>
        <a:lstStyle/>
        <a:p>
          <a:endParaRPr lang="hr-HR"/>
        </a:p>
      </dgm:t>
    </dgm:pt>
    <dgm:pt modelId="{D23684A4-741C-4C7C-BAC1-008CB23CC211}" type="sibTrans" cxnId="{E5F6CEE5-F22A-40AE-87D7-339CD1988A77}">
      <dgm:prSet/>
      <dgm:spPr/>
      <dgm:t>
        <a:bodyPr/>
        <a:lstStyle/>
        <a:p>
          <a:endParaRPr lang="hr-HR"/>
        </a:p>
      </dgm:t>
    </dgm:pt>
    <dgm:pt modelId="{404B8DBF-DE14-478F-8F7A-7E0576B72907}">
      <dgm:prSet phldrT="[Tekst]"/>
      <dgm:spPr/>
      <dgm:t>
        <a:bodyPr/>
        <a:lstStyle/>
        <a:p>
          <a:r>
            <a:rPr lang="hr-HR" b="1" i="0" dirty="0" err="1"/>
            <a:t>Alkaloids</a:t>
          </a:r>
          <a:endParaRPr lang="hr-HR" dirty="0"/>
        </a:p>
      </dgm:t>
    </dgm:pt>
    <dgm:pt modelId="{D969ED1F-77B8-434F-A63B-5F0B72564A87}" type="parTrans" cxnId="{207A1C25-6A51-4F06-B4EF-AA33DC4E04FF}">
      <dgm:prSet/>
      <dgm:spPr/>
      <dgm:t>
        <a:bodyPr/>
        <a:lstStyle/>
        <a:p>
          <a:endParaRPr lang="hr-HR"/>
        </a:p>
      </dgm:t>
    </dgm:pt>
    <dgm:pt modelId="{B12D75CF-27B2-462E-98C0-DBED69A74881}" type="sibTrans" cxnId="{207A1C25-6A51-4F06-B4EF-AA33DC4E04FF}">
      <dgm:prSet/>
      <dgm:spPr/>
      <dgm:t>
        <a:bodyPr/>
        <a:lstStyle/>
        <a:p>
          <a:endParaRPr lang="hr-HR"/>
        </a:p>
      </dgm:t>
    </dgm:pt>
    <dgm:pt modelId="{879FE118-4F57-4C0C-9782-788145416575}">
      <dgm:prSet/>
      <dgm:spPr/>
      <dgm:t>
        <a:bodyPr/>
        <a:lstStyle/>
        <a:p>
          <a:r>
            <a:rPr lang="hr-HR" b="1" i="0" dirty="0" err="1"/>
            <a:t>Glycosides</a:t>
          </a:r>
          <a:endParaRPr lang="hr-HR" b="1" i="0" dirty="0"/>
        </a:p>
      </dgm:t>
    </dgm:pt>
    <dgm:pt modelId="{9127B4B6-D48A-4FE3-B6FF-E953D9256AD9}" type="parTrans" cxnId="{8B6AF075-2664-46A0-A591-4E9286E078A7}">
      <dgm:prSet/>
      <dgm:spPr/>
      <dgm:t>
        <a:bodyPr/>
        <a:lstStyle/>
        <a:p>
          <a:endParaRPr lang="hr-HR"/>
        </a:p>
      </dgm:t>
    </dgm:pt>
    <dgm:pt modelId="{C28C1779-8632-4D08-B5E0-68725895ED2E}" type="sibTrans" cxnId="{8B6AF075-2664-46A0-A591-4E9286E078A7}">
      <dgm:prSet/>
      <dgm:spPr/>
      <dgm:t>
        <a:bodyPr/>
        <a:lstStyle/>
        <a:p>
          <a:endParaRPr lang="hr-HR"/>
        </a:p>
      </dgm:t>
    </dgm:pt>
    <dgm:pt modelId="{D928D57C-83D2-41BF-B03B-7CD3620C62AC}">
      <dgm:prSet/>
      <dgm:spPr/>
      <dgm:t>
        <a:bodyPr/>
        <a:lstStyle/>
        <a:p>
          <a:r>
            <a:rPr lang="hr-HR" b="1" i="0"/>
            <a:t>Polyphenols</a:t>
          </a:r>
        </a:p>
      </dgm:t>
    </dgm:pt>
    <dgm:pt modelId="{217CEABB-3A7F-4621-82B3-1EC9B3D8A47A}" type="parTrans" cxnId="{10C8B362-150E-4BD0-84E5-C54C67EC5BC7}">
      <dgm:prSet/>
      <dgm:spPr/>
      <dgm:t>
        <a:bodyPr/>
        <a:lstStyle/>
        <a:p>
          <a:endParaRPr lang="hr-HR"/>
        </a:p>
      </dgm:t>
    </dgm:pt>
    <dgm:pt modelId="{0E7B6A3E-6904-4BD5-BA7B-6FDFD6EB4CC3}" type="sibTrans" cxnId="{10C8B362-150E-4BD0-84E5-C54C67EC5BC7}">
      <dgm:prSet/>
      <dgm:spPr/>
      <dgm:t>
        <a:bodyPr/>
        <a:lstStyle/>
        <a:p>
          <a:endParaRPr lang="hr-HR"/>
        </a:p>
      </dgm:t>
    </dgm:pt>
    <dgm:pt modelId="{DDF9C753-D695-4BEC-A554-20364173D583}">
      <dgm:prSet/>
      <dgm:spPr/>
      <dgm:t>
        <a:bodyPr/>
        <a:lstStyle/>
        <a:p>
          <a:r>
            <a:rPr lang="hr-HR" b="1" i="0"/>
            <a:t>Terpenes</a:t>
          </a:r>
        </a:p>
      </dgm:t>
    </dgm:pt>
    <dgm:pt modelId="{2AFDB6D9-1FFE-45C1-A324-1D82B8C63495}" type="parTrans" cxnId="{F97C96F8-0411-48A9-B8CC-C809C0F1A193}">
      <dgm:prSet/>
      <dgm:spPr/>
      <dgm:t>
        <a:bodyPr/>
        <a:lstStyle/>
        <a:p>
          <a:endParaRPr lang="hr-HR"/>
        </a:p>
      </dgm:t>
    </dgm:pt>
    <dgm:pt modelId="{FBC510E5-B389-44A9-9318-EA689BB1F0B8}" type="sibTrans" cxnId="{F97C96F8-0411-48A9-B8CC-C809C0F1A193}">
      <dgm:prSet/>
      <dgm:spPr/>
      <dgm:t>
        <a:bodyPr/>
        <a:lstStyle/>
        <a:p>
          <a:endParaRPr lang="hr-HR"/>
        </a:p>
      </dgm:t>
    </dgm:pt>
    <dgm:pt modelId="{6EFEB0C6-0333-4C0E-B09C-F34035E4E22E}" type="pres">
      <dgm:prSet presAssocID="{CBA8B9A7-6D53-47F1-9172-5BFCF41DDC4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A427B8BA-93B0-49F5-A217-0B60062A0F3E}" type="pres">
      <dgm:prSet presAssocID="{62DB6701-6B7A-4B65-8FED-6E928660CA57}" presName="hierRoot1" presStyleCnt="0">
        <dgm:presLayoutVars>
          <dgm:hierBranch val="init"/>
        </dgm:presLayoutVars>
      </dgm:prSet>
      <dgm:spPr/>
    </dgm:pt>
    <dgm:pt modelId="{8C38FF29-E297-482C-8E1B-164B3862B3E1}" type="pres">
      <dgm:prSet presAssocID="{62DB6701-6B7A-4B65-8FED-6E928660CA57}" presName="rootComposite1" presStyleCnt="0"/>
      <dgm:spPr/>
    </dgm:pt>
    <dgm:pt modelId="{615C1834-F2DC-495E-B860-09D361322708}" type="pres">
      <dgm:prSet presAssocID="{62DB6701-6B7A-4B65-8FED-6E928660CA57}" presName="rootText1" presStyleLbl="node0" presStyleIdx="0" presStyleCnt="1" custLinFactNeighborX="1047" custLinFactNeighborY="6239">
        <dgm:presLayoutVars>
          <dgm:chPref val="3"/>
        </dgm:presLayoutVars>
      </dgm:prSet>
      <dgm:spPr/>
    </dgm:pt>
    <dgm:pt modelId="{4927BBCE-59ED-4061-8637-F08C927D57F6}" type="pres">
      <dgm:prSet presAssocID="{62DB6701-6B7A-4B65-8FED-6E928660CA57}" presName="rootConnector1" presStyleLbl="node1" presStyleIdx="0" presStyleCnt="0"/>
      <dgm:spPr/>
    </dgm:pt>
    <dgm:pt modelId="{A0FC5E62-54D5-4824-B1C4-A1828D89224E}" type="pres">
      <dgm:prSet presAssocID="{62DB6701-6B7A-4B65-8FED-6E928660CA57}" presName="hierChild2" presStyleCnt="0"/>
      <dgm:spPr/>
    </dgm:pt>
    <dgm:pt modelId="{8D64768E-2019-4004-9DCA-AFF2534E28CD}" type="pres">
      <dgm:prSet presAssocID="{2AFDB6D9-1FFE-45C1-A324-1D82B8C63495}" presName="Name37" presStyleLbl="parChTrans1D2" presStyleIdx="0" presStyleCnt="4"/>
      <dgm:spPr/>
    </dgm:pt>
    <dgm:pt modelId="{3C8A4920-D570-4C2D-B7B1-04B342104947}" type="pres">
      <dgm:prSet presAssocID="{DDF9C753-D695-4BEC-A554-20364173D583}" presName="hierRoot2" presStyleCnt="0">
        <dgm:presLayoutVars>
          <dgm:hierBranch val="init"/>
        </dgm:presLayoutVars>
      </dgm:prSet>
      <dgm:spPr/>
    </dgm:pt>
    <dgm:pt modelId="{D1E834E3-671F-4154-B3C1-489BC61B860A}" type="pres">
      <dgm:prSet presAssocID="{DDF9C753-D695-4BEC-A554-20364173D583}" presName="rootComposite" presStyleCnt="0"/>
      <dgm:spPr/>
    </dgm:pt>
    <dgm:pt modelId="{AD1C42A8-3ABF-4180-BCE9-C2D6F3A0DB17}" type="pres">
      <dgm:prSet presAssocID="{DDF9C753-D695-4BEC-A554-20364173D583}" presName="rootText" presStyleLbl="node2" presStyleIdx="0" presStyleCnt="4">
        <dgm:presLayoutVars>
          <dgm:chPref val="3"/>
        </dgm:presLayoutVars>
      </dgm:prSet>
      <dgm:spPr/>
    </dgm:pt>
    <dgm:pt modelId="{89B71CF3-4CC8-416F-ADAB-AEABFDD99B6B}" type="pres">
      <dgm:prSet presAssocID="{DDF9C753-D695-4BEC-A554-20364173D583}" presName="rootConnector" presStyleLbl="node2" presStyleIdx="0" presStyleCnt="4"/>
      <dgm:spPr/>
    </dgm:pt>
    <dgm:pt modelId="{21256E55-8D9D-43C9-B0AE-BE59DC2CF68A}" type="pres">
      <dgm:prSet presAssocID="{DDF9C753-D695-4BEC-A554-20364173D583}" presName="hierChild4" presStyleCnt="0"/>
      <dgm:spPr/>
    </dgm:pt>
    <dgm:pt modelId="{2F163E19-1D9C-481A-A4AE-86C5B1AA1D2C}" type="pres">
      <dgm:prSet presAssocID="{DDF9C753-D695-4BEC-A554-20364173D583}" presName="hierChild5" presStyleCnt="0"/>
      <dgm:spPr/>
    </dgm:pt>
    <dgm:pt modelId="{C1C722DB-F80E-4688-A2F6-AC78EDDFC6BC}" type="pres">
      <dgm:prSet presAssocID="{217CEABB-3A7F-4621-82B3-1EC9B3D8A47A}" presName="Name37" presStyleLbl="parChTrans1D2" presStyleIdx="1" presStyleCnt="4"/>
      <dgm:spPr/>
    </dgm:pt>
    <dgm:pt modelId="{918BD749-19AB-4BF0-907B-CEAA9563AAF0}" type="pres">
      <dgm:prSet presAssocID="{D928D57C-83D2-41BF-B03B-7CD3620C62AC}" presName="hierRoot2" presStyleCnt="0">
        <dgm:presLayoutVars>
          <dgm:hierBranch val="init"/>
        </dgm:presLayoutVars>
      </dgm:prSet>
      <dgm:spPr/>
    </dgm:pt>
    <dgm:pt modelId="{F9DCEDA1-F120-465C-9639-F7E0DE2C1279}" type="pres">
      <dgm:prSet presAssocID="{D928D57C-83D2-41BF-B03B-7CD3620C62AC}" presName="rootComposite" presStyleCnt="0"/>
      <dgm:spPr/>
    </dgm:pt>
    <dgm:pt modelId="{4F940F39-E5E7-478A-AAA5-93A01F6F4994}" type="pres">
      <dgm:prSet presAssocID="{D928D57C-83D2-41BF-B03B-7CD3620C62AC}" presName="rootText" presStyleLbl="node2" presStyleIdx="1" presStyleCnt="4" custLinFactNeighborX="2186">
        <dgm:presLayoutVars>
          <dgm:chPref val="3"/>
        </dgm:presLayoutVars>
      </dgm:prSet>
      <dgm:spPr/>
    </dgm:pt>
    <dgm:pt modelId="{0CB4BF2A-FB63-444C-874B-07DA88625987}" type="pres">
      <dgm:prSet presAssocID="{D928D57C-83D2-41BF-B03B-7CD3620C62AC}" presName="rootConnector" presStyleLbl="node2" presStyleIdx="1" presStyleCnt="4"/>
      <dgm:spPr/>
    </dgm:pt>
    <dgm:pt modelId="{DEB87C83-0FF4-4629-B91A-3DD4C58D6C36}" type="pres">
      <dgm:prSet presAssocID="{D928D57C-83D2-41BF-B03B-7CD3620C62AC}" presName="hierChild4" presStyleCnt="0"/>
      <dgm:spPr/>
    </dgm:pt>
    <dgm:pt modelId="{6F7A62E8-44E3-495D-ADEC-1F1A854DFDF2}" type="pres">
      <dgm:prSet presAssocID="{D928D57C-83D2-41BF-B03B-7CD3620C62AC}" presName="hierChild5" presStyleCnt="0"/>
      <dgm:spPr/>
    </dgm:pt>
    <dgm:pt modelId="{C0EA19C1-9F3B-4890-A18C-09E5F49A77E1}" type="pres">
      <dgm:prSet presAssocID="{9127B4B6-D48A-4FE3-B6FF-E953D9256AD9}" presName="Name37" presStyleLbl="parChTrans1D2" presStyleIdx="2" presStyleCnt="4"/>
      <dgm:spPr/>
    </dgm:pt>
    <dgm:pt modelId="{BF6CEDA3-0E8D-48E6-8A03-D096861B6005}" type="pres">
      <dgm:prSet presAssocID="{879FE118-4F57-4C0C-9782-788145416575}" presName="hierRoot2" presStyleCnt="0">
        <dgm:presLayoutVars>
          <dgm:hierBranch val="init"/>
        </dgm:presLayoutVars>
      </dgm:prSet>
      <dgm:spPr/>
    </dgm:pt>
    <dgm:pt modelId="{3B36BB0D-3A6F-446D-81C4-637D5989E12D}" type="pres">
      <dgm:prSet presAssocID="{879FE118-4F57-4C0C-9782-788145416575}" presName="rootComposite" presStyleCnt="0"/>
      <dgm:spPr/>
    </dgm:pt>
    <dgm:pt modelId="{1CD9D958-4E56-4829-A1DD-359355CD1ABB}" type="pres">
      <dgm:prSet presAssocID="{879FE118-4F57-4C0C-9782-788145416575}" presName="rootText" presStyleLbl="node2" presStyleIdx="2" presStyleCnt="4">
        <dgm:presLayoutVars>
          <dgm:chPref val="3"/>
        </dgm:presLayoutVars>
      </dgm:prSet>
      <dgm:spPr/>
    </dgm:pt>
    <dgm:pt modelId="{52299937-72D5-49F8-9151-924DE7032BCA}" type="pres">
      <dgm:prSet presAssocID="{879FE118-4F57-4C0C-9782-788145416575}" presName="rootConnector" presStyleLbl="node2" presStyleIdx="2" presStyleCnt="4"/>
      <dgm:spPr/>
    </dgm:pt>
    <dgm:pt modelId="{53AE8E42-F1D3-4188-BBC3-ADD52A4F9E30}" type="pres">
      <dgm:prSet presAssocID="{879FE118-4F57-4C0C-9782-788145416575}" presName="hierChild4" presStyleCnt="0"/>
      <dgm:spPr/>
    </dgm:pt>
    <dgm:pt modelId="{A1A739AD-B425-4BD6-8DFD-446A8C3A6214}" type="pres">
      <dgm:prSet presAssocID="{879FE118-4F57-4C0C-9782-788145416575}" presName="hierChild5" presStyleCnt="0"/>
      <dgm:spPr/>
    </dgm:pt>
    <dgm:pt modelId="{A03A6D55-E5F4-4762-A9DD-8A2DD1654654}" type="pres">
      <dgm:prSet presAssocID="{D969ED1F-77B8-434F-A63B-5F0B72564A87}" presName="Name37" presStyleLbl="parChTrans1D2" presStyleIdx="3" presStyleCnt="4"/>
      <dgm:spPr/>
    </dgm:pt>
    <dgm:pt modelId="{050A1058-AFDB-4338-80E6-73B9DC617F71}" type="pres">
      <dgm:prSet presAssocID="{404B8DBF-DE14-478F-8F7A-7E0576B72907}" presName="hierRoot2" presStyleCnt="0">
        <dgm:presLayoutVars>
          <dgm:hierBranch val="init"/>
        </dgm:presLayoutVars>
      </dgm:prSet>
      <dgm:spPr/>
    </dgm:pt>
    <dgm:pt modelId="{5EE20734-1265-4759-9D2A-423F31BB74D5}" type="pres">
      <dgm:prSet presAssocID="{404B8DBF-DE14-478F-8F7A-7E0576B72907}" presName="rootComposite" presStyleCnt="0"/>
      <dgm:spPr/>
    </dgm:pt>
    <dgm:pt modelId="{198227CB-190C-43A3-B456-E5AACFAABED0}" type="pres">
      <dgm:prSet presAssocID="{404B8DBF-DE14-478F-8F7A-7E0576B72907}" presName="rootText" presStyleLbl="node2" presStyleIdx="3" presStyleCnt="4" custLinFactNeighborX="-5612" custLinFactNeighborY="49">
        <dgm:presLayoutVars>
          <dgm:chPref val="3"/>
        </dgm:presLayoutVars>
      </dgm:prSet>
      <dgm:spPr/>
    </dgm:pt>
    <dgm:pt modelId="{4FC8770D-0692-4904-8C73-2AAEA3BE4B0A}" type="pres">
      <dgm:prSet presAssocID="{404B8DBF-DE14-478F-8F7A-7E0576B72907}" presName="rootConnector" presStyleLbl="node2" presStyleIdx="3" presStyleCnt="4"/>
      <dgm:spPr/>
    </dgm:pt>
    <dgm:pt modelId="{750E05A7-2F0A-4965-9ED4-E5FCFA089487}" type="pres">
      <dgm:prSet presAssocID="{404B8DBF-DE14-478F-8F7A-7E0576B72907}" presName="hierChild4" presStyleCnt="0"/>
      <dgm:spPr/>
    </dgm:pt>
    <dgm:pt modelId="{78BFF9E7-5DF3-46C2-994A-D976426EA71F}" type="pres">
      <dgm:prSet presAssocID="{404B8DBF-DE14-478F-8F7A-7E0576B72907}" presName="hierChild5" presStyleCnt="0"/>
      <dgm:spPr/>
    </dgm:pt>
    <dgm:pt modelId="{2895A590-DBD6-4FF9-81D4-803988AA0F02}" type="pres">
      <dgm:prSet presAssocID="{62DB6701-6B7A-4B65-8FED-6E928660CA57}" presName="hierChild3" presStyleCnt="0"/>
      <dgm:spPr/>
    </dgm:pt>
  </dgm:ptLst>
  <dgm:cxnLst>
    <dgm:cxn modelId="{692B7B03-4A7E-4DDE-BDC7-B0DC1DA27AC3}" type="presOf" srcId="{DDF9C753-D695-4BEC-A554-20364173D583}" destId="{89B71CF3-4CC8-416F-ADAB-AEABFDD99B6B}" srcOrd="1" destOrd="0" presId="urn:microsoft.com/office/officeart/2005/8/layout/orgChart1"/>
    <dgm:cxn modelId="{53D79B04-5F34-49B4-BA63-F6BA91331CA7}" type="presOf" srcId="{879FE118-4F57-4C0C-9782-788145416575}" destId="{52299937-72D5-49F8-9151-924DE7032BCA}" srcOrd="1" destOrd="0" presId="urn:microsoft.com/office/officeart/2005/8/layout/orgChart1"/>
    <dgm:cxn modelId="{1EF8A01B-AAD8-4A8E-993D-07AADEF58171}" type="presOf" srcId="{D928D57C-83D2-41BF-B03B-7CD3620C62AC}" destId="{0CB4BF2A-FB63-444C-874B-07DA88625987}" srcOrd="1" destOrd="0" presId="urn:microsoft.com/office/officeart/2005/8/layout/orgChart1"/>
    <dgm:cxn modelId="{207A1C25-6A51-4F06-B4EF-AA33DC4E04FF}" srcId="{62DB6701-6B7A-4B65-8FED-6E928660CA57}" destId="{404B8DBF-DE14-478F-8F7A-7E0576B72907}" srcOrd="3" destOrd="0" parTransId="{D969ED1F-77B8-434F-A63B-5F0B72564A87}" sibTransId="{B12D75CF-27B2-462E-98C0-DBED69A74881}"/>
    <dgm:cxn modelId="{F00C8939-FC18-4ED7-B6A6-EDBD06CC21F3}" type="presOf" srcId="{DDF9C753-D695-4BEC-A554-20364173D583}" destId="{AD1C42A8-3ABF-4180-BCE9-C2D6F3A0DB17}" srcOrd="0" destOrd="0" presId="urn:microsoft.com/office/officeart/2005/8/layout/orgChart1"/>
    <dgm:cxn modelId="{C3E89F3F-61A3-4290-B626-7B718C871DD4}" type="presOf" srcId="{62DB6701-6B7A-4B65-8FED-6E928660CA57}" destId="{615C1834-F2DC-495E-B860-09D361322708}" srcOrd="0" destOrd="0" presId="urn:microsoft.com/office/officeart/2005/8/layout/orgChart1"/>
    <dgm:cxn modelId="{48093F41-87A5-4E0B-9F34-2A923FDE2606}" type="presOf" srcId="{9127B4B6-D48A-4FE3-B6FF-E953D9256AD9}" destId="{C0EA19C1-9F3B-4890-A18C-09E5F49A77E1}" srcOrd="0" destOrd="0" presId="urn:microsoft.com/office/officeart/2005/8/layout/orgChart1"/>
    <dgm:cxn modelId="{10C8B362-150E-4BD0-84E5-C54C67EC5BC7}" srcId="{62DB6701-6B7A-4B65-8FED-6E928660CA57}" destId="{D928D57C-83D2-41BF-B03B-7CD3620C62AC}" srcOrd="1" destOrd="0" parTransId="{217CEABB-3A7F-4621-82B3-1EC9B3D8A47A}" sibTransId="{0E7B6A3E-6904-4BD5-BA7B-6FDFD6EB4CC3}"/>
    <dgm:cxn modelId="{0062CD50-1BC5-46FE-94DB-E901A0E5DB2E}" type="presOf" srcId="{CBA8B9A7-6D53-47F1-9172-5BFCF41DDC49}" destId="{6EFEB0C6-0333-4C0E-B09C-F34035E4E22E}" srcOrd="0" destOrd="0" presId="urn:microsoft.com/office/officeart/2005/8/layout/orgChart1"/>
    <dgm:cxn modelId="{8B6AF075-2664-46A0-A591-4E9286E078A7}" srcId="{62DB6701-6B7A-4B65-8FED-6E928660CA57}" destId="{879FE118-4F57-4C0C-9782-788145416575}" srcOrd="2" destOrd="0" parTransId="{9127B4B6-D48A-4FE3-B6FF-E953D9256AD9}" sibTransId="{C28C1779-8632-4D08-B5E0-68725895ED2E}"/>
    <dgm:cxn modelId="{1F57E181-9758-4FC5-9484-CE017EAD45EB}" type="presOf" srcId="{62DB6701-6B7A-4B65-8FED-6E928660CA57}" destId="{4927BBCE-59ED-4061-8637-F08C927D57F6}" srcOrd="1" destOrd="0" presId="urn:microsoft.com/office/officeart/2005/8/layout/orgChart1"/>
    <dgm:cxn modelId="{FF3BC48A-5F43-4DF3-A172-5E2615B24D08}" type="presOf" srcId="{217CEABB-3A7F-4621-82B3-1EC9B3D8A47A}" destId="{C1C722DB-F80E-4688-A2F6-AC78EDDFC6BC}" srcOrd="0" destOrd="0" presId="urn:microsoft.com/office/officeart/2005/8/layout/orgChart1"/>
    <dgm:cxn modelId="{1D292C8B-BAB1-4E8B-843F-AF9E4CF166AA}" type="presOf" srcId="{D969ED1F-77B8-434F-A63B-5F0B72564A87}" destId="{A03A6D55-E5F4-4762-A9DD-8A2DD1654654}" srcOrd="0" destOrd="0" presId="urn:microsoft.com/office/officeart/2005/8/layout/orgChart1"/>
    <dgm:cxn modelId="{A7BE5AAF-BD83-4EE6-8853-4D0F77642E3A}" type="presOf" srcId="{404B8DBF-DE14-478F-8F7A-7E0576B72907}" destId="{4FC8770D-0692-4904-8C73-2AAEA3BE4B0A}" srcOrd="1" destOrd="0" presId="urn:microsoft.com/office/officeart/2005/8/layout/orgChart1"/>
    <dgm:cxn modelId="{85E270CE-A80D-4902-A725-F2B228D20EBB}" type="presOf" srcId="{D928D57C-83D2-41BF-B03B-7CD3620C62AC}" destId="{4F940F39-E5E7-478A-AAA5-93A01F6F4994}" srcOrd="0" destOrd="0" presId="urn:microsoft.com/office/officeart/2005/8/layout/orgChart1"/>
    <dgm:cxn modelId="{7AA9AFE1-2FD5-4F64-997F-51BD58852ECC}" type="presOf" srcId="{879FE118-4F57-4C0C-9782-788145416575}" destId="{1CD9D958-4E56-4829-A1DD-359355CD1ABB}" srcOrd="0" destOrd="0" presId="urn:microsoft.com/office/officeart/2005/8/layout/orgChart1"/>
    <dgm:cxn modelId="{C15123E4-8FF3-4702-9DB3-4AE748B61499}" type="presOf" srcId="{2AFDB6D9-1FFE-45C1-A324-1D82B8C63495}" destId="{8D64768E-2019-4004-9DCA-AFF2534E28CD}" srcOrd="0" destOrd="0" presId="urn:microsoft.com/office/officeart/2005/8/layout/orgChart1"/>
    <dgm:cxn modelId="{E5F6CEE5-F22A-40AE-87D7-339CD1988A77}" srcId="{CBA8B9A7-6D53-47F1-9172-5BFCF41DDC49}" destId="{62DB6701-6B7A-4B65-8FED-6E928660CA57}" srcOrd="0" destOrd="0" parTransId="{279001C7-302C-45CE-9E68-058FC8EF87A8}" sibTransId="{D23684A4-741C-4C7C-BAC1-008CB23CC211}"/>
    <dgm:cxn modelId="{1A53A8F0-9B18-455D-840A-1219B5BAAB4C}" type="presOf" srcId="{404B8DBF-DE14-478F-8F7A-7E0576B72907}" destId="{198227CB-190C-43A3-B456-E5AACFAABED0}" srcOrd="0" destOrd="0" presId="urn:microsoft.com/office/officeart/2005/8/layout/orgChart1"/>
    <dgm:cxn modelId="{F97C96F8-0411-48A9-B8CC-C809C0F1A193}" srcId="{62DB6701-6B7A-4B65-8FED-6E928660CA57}" destId="{DDF9C753-D695-4BEC-A554-20364173D583}" srcOrd="0" destOrd="0" parTransId="{2AFDB6D9-1FFE-45C1-A324-1D82B8C63495}" sibTransId="{FBC510E5-B389-44A9-9318-EA689BB1F0B8}"/>
    <dgm:cxn modelId="{EC7392C7-F4D1-493A-B81C-771E57330014}" type="presParOf" srcId="{6EFEB0C6-0333-4C0E-B09C-F34035E4E22E}" destId="{A427B8BA-93B0-49F5-A217-0B60062A0F3E}" srcOrd="0" destOrd="0" presId="urn:microsoft.com/office/officeart/2005/8/layout/orgChart1"/>
    <dgm:cxn modelId="{F601B775-E574-447C-964D-82835679842A}" type="presParOf" srcId="{A427B8BA-93B0-49F5-A217-0B60062A0F3E}" destId="{8C38FF29-E297-482C-8E1B-164B3862B3E1}" srcOrd="0" destOrd="0" presId="urn:microsoft.com/office/officeart/2005/8/layout/orgChart1"/>
    <dgm:cxn modelId="{29C356AF-C4EC-417B-9289-3A484D64A15D}" type="presParOf" srcId="{8C38FF29-E297-482C-8E1B-164B3862B3E1}" destId="{615C1834-F2DC-495E-B860-09D361322708}" srcOrd="0" destOrd="0" presId="urn:microsoft.com/office/officeart/2005/8/layout/orgChart1"/>
    <dgm:cxn modelId="{C2DA57EA-9CCC-4C92-8174-4F566D14D4A0}" type="presParOf" srcId="{8C38FF29-E297-482C-8E1B-164B3862B3E1}" destId="{4927BBCE-59ED-4061-8637-F08C927D57F6}" srcOrd="1" destOrd="0" presId="urn:microsoft.com/office/officeart/2005/8/layout/orgChart1"/>
    <dgm:cxn modelId="{CF7BAEF4-62E3-46F3-A45B-C4563A1D1186}" type="presParOf" srcId="{A427B8BA-93B0-49F5-A217-0B60062A0F3E}" destId="{A0FC5E62-54D5-4824-B1C4-A1828D89224E}" srcOrd="1" destOrd="0" presId="urn:microsoft.com/office/officeart/2005/8/layout/orgChart1"/>
    <dgm:cxn modelId="{26FEA60C-6C05-4D5E-8005-D76EA844129E}" type="presParOf" srcId="{A0FC5E62-54D5-4824-B1C4-A1828D89224E}" destId="{8D64768E-2019-4004-9DCA-AFF2534E28CD}" srcOrd="0" destOrd="0" presId="urn:microsoft.com/office/officeart/2005/8/layout/orgChart1"/>
    <dgm:cxn modelId="{3DB34FA2-54C7-469A-9337-7A52BF0B60ED}" type="presParOf" srcId="{A0FC5E62-54D5-4824-B1C4-A1828D89224E}" destId="{3C8A4920-D570-4C2D-B7B1-04B342104947}" srcOrd="1" destOrd="0" presId="urn:microsoft.com/office/officeart/2005/8/layout/orgChart1"/>
    <dgm:cxn modelId="{3CC41693-9D84-47F0-99EC-BB1E7115890B}" type="presParOf" srcId="{3C8A4920-D570-4C2D-B7B1-04B342104947}" destId="{D1E834E3-671F-4154-B3C1-489BC61B860A}" srcOrd="0" destOrd="0" presId="urn:microsoft.com/office/officeart/2005/8/layout/orgChart1"/>
    <dgm:cxn modelId="{92B7D989-A102-4A63-88B6-30F68A6C5C82}" type="presParOf" srcId="{D1E834E3-671F-4154-B3C1-489BC61B860A}" destId="{AD1C42A8-3ABF-4180-BCE9-C2D6F3A0DB17}" srcOrd="0" destOrd="0" presId="urn:microsoft.com/office/officeart/2005/8/layout/orgChart1"/>
    <dgm:cxn modelId="{16338135-42C1-4C0C-B129-EAE4A05FE83C}" type="presParOf" srcId="{D1E834E3-671F-4154-B3C1-489BC61B860A}" destId="{89B71CF3-4CC8-416F-ADAB-AEABFDD99B6B}" srcOrd="1" destOrd="0" presId="urn:microsoft.com/office/officeart/2005/8/layout/orgChart1"/>
    <dgm:cxn modelId="{E430C5CC-CC3D-4861-BE33-30CC1B0D1FEC}" type="presParOf" srcId="{3C8A4920-D570-4C2D-B7B1-04B342104947}" destId="{21256E55-8D9D-43C9-B0AE-BE59DC2CF68A}" srcOrd="1" destOrd="0" presId="urn:microsoft.com/office/officeart/2005/8/layout/orgChart1"/>
    <dgm:cxn modelId="{2FBF58FE-8C0E-4966-BAD0-92ED207E099A}" type="presParOf" srcId="{3C8A4920-D570-4C2D-B7B1-04B342104947}" destId="{2F163E19-1D9C-481A-A4AE-86C5B1AA1D2C}" srcOrd="2" destOrd="0" presId="urn:microsoft.com/office/officeart/2005/8/layout/orgChart1"/>
    <dgm:cxn modelId="{2C9078E7-5554-4BE1-B0EF-C4BEE26988B9}" type="presParOf" srcId="{A0FC5E62-54D5-4824-B1C4-A1828D89224E}" destId="{C1C722DB-F80E-4688-A2F6-AC78EDDFC6BC}" srcOrd="2" destOrd="0" presId="urn:microsoft.com/office/officeart/2005/8/layout/orgChart1"/>
    <dgm:cxn modelId="{AC1C498A-9FF1-4EE1-BE1F-E08451F7D3E9}" type="presParOf" srcId="{A0FC5E62-54D5-4824-B1C4-A1828D89224E}" destId="{918BD749-19AB-4BF0-907B-CEAA9563AAF0}" srcOrd="3" destOrd="0" presId="urn:microsoft.com/office/officeart/2005/8/layout/orgChart1"/>
    <dgm:cxn modelId="{5E6FC7BB-F728-4034-8B6E-622794A17F0D}" type="presParOf" srcId="{918BD749-19AB-4BF0-907B-CEAA9563AAF0}" destId="{F9DCEDA1-F120-465C-9639-F7E0DE2C1279}" srcOrd="0" destOrd="0" presId="urn:microsoft.com/office/officeart/2005/8/layout/orgChart1"/>
    <dgm:cxn modelId="{87F69FAA-D361-460A-B0F5-C7E08E4B4209}" type="presParOf" srcId="{F9DCEDA1-F120-465C-9639-F7E0DE2C1279}" destId="{4F940F39-E5E7-478A-AAA5-93A01F6F4994}" srcOrd="0" destOrd="0" presId="urn:microsoft.com/office/officeart/2005/8/layout/orgChart1"/>
    <dgm:cxn modelId="{1FBE166F-D263-47EE-BF58-BEA009548D8C}" type="presParOf" srcId="{F9DCEDA1-F120-465C-9639-F7E0DE2C1279}" destId="{0CB4BF2A-FB63-444C-874B-07DA88625987}" srcOrd="1" destOrd="0" presId="urn:microsoft.com/office/officeart/2005/8/layout/orgChart1"/>
    <dgm:cxn modelId="{529EC6CB-6F47-44F2-9353-4092435F3F71}" type="presParOf" srcId="{918BD749-19AB-4BF0-907B-CEAA9563AAF0}" destId="{DEB87C83-0FF4-4629-B91A-3DD4C58D6C36}" srcOrd="1" destOrd="0" presId="urn:microsoft.com/office/officeart/2005/8/layout/orgChart1"/>
    <dgm:cxn modelId="{F8FD6AF3-86D6-42EA-B832-90AE298CE267}" type="presParOf" srcId="{918BD749-19AB-4BF0-907B-CEAA9563AAF0}" destId="{6F7A62E8-44E3-495D-ADEC-1F1A854DFDF2}" srcOrd="2" destOrd="0" presId="urn:microsoft.com/office/officeart/2005/8/layout/orgChart1"/>
    <dgm:cxn modelId="{D4B3F932-CF57-4961-8F4F-71F96CC11E61}" type="presParOf" srcId="{A0FC5E62-54D5-4824-B1C4-A1828D89224E}" destId="{C0EA19C1-9F3B-4890-A18C-09E5F49A77E1}" srcOrd="4" destOrd="0" presId="urn:microsoft.com/office/officeart/2005/8/layout/orgChart1"/>
    <dgm:cxn modelId="{781FFC45-AEFC-4BA6-9D27-0DE34F8CC02F}" type="presParOf" srcId="{A0FC5E62-54D5-4824-B1C4-A1828D89224E}" destId="{BF6CEDA3-0E8D-48E6-8A03-D096861B6005}" srcOrd="5" destOrd="0" presId="urn:microsoft.com/office/officeart/2005/8/layout/orgChart1"/>
    <dgm:cxn modelId="{7F555A98-D197-4220-B2DC-70F39A92949F}" type="presParOf" srcId="{BF6CEDA3-0E8D-48E6-8A03-D096861B6005}" destId="{3B36BB0D-3A6F-446D-81C4-637D5989E12D}" srcOrd="0" destOrd="0" presId="urn:microsoft.com/office/officeart/2005/8/layout/orgChart1"/>
    <dgm:cxn modelId="{345881AB-6092-41D1-9D1E-7618AFF22D4A}" type="presParOf" srcId="{3B36BB0D-3A6F-446D-81C4-637D5989E12D}" destId="{1CD9D958-4E56-4829-A1DD-359355CD1ABB}" srcOrd="0" destOrd="0" presId="urn:microsoft.com/office/officeart/2005/8/layout/orgChart1"/>
    <dgm:cxn modelId="{1C62BF2B-7613-4618-9A60-F8DCBF00A370}" type="presParOf" srcId="{3B36BB0D-3A6F-446D-81C4-637D5989E12D}" destId="{52299937-72D5-49F8-9151-924DE7032BCA}" srcOrd="1" destOrd="0" presId="urn:microsoft.com/office/officeart/2005/8/layout/orgChart1"/>
    <dgm:cxn modelId="{39EE0D01-BA6B-4C45-8950-9509E277BF7E}" type="presParOf" srcId="{BF6CEDA3-0E8D-48E6-8A03-D096861B6005}" destId="{53AE8E42-F1D3-4188-BBC3-ADD52A4F9E30}" srcOrd="1" destOrd="0" presId="urn:microsoft.com/office/officeart/2005/8/layout/orgChart1"/>
    <dgm:cxn modelId="{839F742A-481A-49BC-A064-428F1FA8936E}" type="presParOf" srcId="{BF6CEDA3-0E8D-48E6-8A03-D096861B6005}" destId="{A1A739AD-B425-4BD6-8DFD-446A8C3A6214}" srcOrd="2" destOrd="0" presId="urn:microsoft.com/office/officeart/2005/8/layout/orgChart1"/>
    <dgm:cxn modelId="{B23CC1E7-81AF-4859-B164-15EAD2C93F56}" type="presParOf" srcId="{A0FC5E62-54D5-4824-B1C4-A1828D89224E}" destId="{A03A6D55-E5F4-4762-A9DD-8A2DD1654654}" srcOrd="6" destOrd="0" presId="urn:microsoft.com/office/officeart/2005/8/layout/orgChart1"/>
    <dgm:cxn modelId="{28CD12C9-8BA6-4807-9149-46774DAA838E}" type="presParOf" srcId="{A0FC5E62-54D5-4824-B1C4-A1828D89224E}" destId="{050A1058-AFDB-4338-80E6-73B9DC617F71}" srcOrd="7" destOrd="0" presId="urn:microsoft.com/office/officeart/2005/8/layout/orgChart1"/>
    <dgm:cxn modelId="{C1D70F47-1724-472F-9FBF-D66CA3EE0459}" type="presParOf" srcId="{050A1058-AFDB-4338-80E6-73B9DC617F71}" destId="{5EE20734-1265-4759-9D2A-423F31BB74D5}" srcOrd="0" destOrd="0" presId="urn:microsoft.com/office/officeart/2005/8/layout/orgChart1"/>
    <dgm:cxn modelId="{AD85951A-BDC1-4C11-8E4C-460481E87CBC}" type="presParOf" srcId="{5EE20734-1265-4759-9D2A-423F31BB74D5}" destId="{198227CB-190C-43A3-B456-E5AACFAABED0}" srcOrd="0" destOrd="0" presId="urn:microsoft.com/office/officeart/2005/8/layout/orgChart1"/>
    <dgm:cxn modelId="{2AEE8BAC-3BC4-46C8-9002-6CD53A702529}" type="presParOf" srcId="{5EE20734-1265-4759-9D2A-423F31BB74D5}" destId="{4FC8770D-0692-4904-8C73-2AAEA3BE4B0A}" srcOrd="1" destOrd="0" presId="urn:microsoft.com/office/officeart/2005/8/layout/orgChart1"/>
    <dgm:cxn modelId="{DFE4847D-3915-4F77-A770-CEA861D76C97}" type="presParOf" srcId="{050A1058-AFDB-4338-80E6-73B9DC617F71}" destId="{750E05A7-2F0A-4965-9ED4-E5FCFA089487}" srcOrd="1" destOrd="0" presId="urn:microsoft.com/office/officeart/2005/8/layout/orgChart1"/>
    <dgm:cxn modelId="{92CC6DCF-A0A7-489C-94C7-6EAA09269BA5}" type="presParOf" srcId="{050A1058-AFDB-4338-80E6-73B9DC617F71}" destId="{78BFF9E7-5DF3-46C2-994A-D976426EA71F}" srcOrd="2" destOrd="0" presId="urn:microsoft.com/office/officeart/2005/8/layout/orgChart1"/>
    <dgm:cxn modelId="{E64BBA4D-E320-4A28-8C01-4F778AE64A4A}" type="presParOf" srcId="{A427B8BA-93B0-49F5-A217-0B60062A0F3E}" destId="{2895A590-DBD6-4FF9-81D4-803988AA0F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7D4A6-47D9-4593-8364-32C1DB809A59}">
      <dsp:nvSpPr>
        <dsp:cNvPr id="0" name=""/>
        <dsp:cNvSpPr/>
      </dsp:nvSpPr>
      <dsp:spPr>
        <a:xfrm>
          <a:off x="299532" y="301655"/>
          <a:ext cx="2345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9291"/>
              </a:lnTo>
              <a:lnTo>
                <a:pt x="234595" y="59291"/>
              </a:lnTo>
              <a:lnTo>
                <a:pt x="234595" y="72863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E57AB-A1A7-4245-BF1A-B63264285AF5}">
      <dsp:nvSpPr>
        <dsp:cNvPr id="0" name=""/>
        <dsp:cNvSpPr/>
      </dsp:nvSpPr>
      <dsp:spPr>
        <a:xfrm>
          <a:off x="253812" y="30165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59291"/>
              </a:lnTo>
              <a:lnTo>
                <a:pt x="123918" y="59291"/>
              </a:lnTo>
              <a:lnTo>
                <a:pt x="123918" y="72863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33A36-A9B0-46AE-BA39-62486CA0B81C}">
      <dsp:nvSpPr>
        <dsp:cNvPr id="0" name=""/>
        <dsp:cNvSpPr/>
      </dsp:nvSpPr>
      <dsp:spPr>
        <a:xfrm>
          <a:off x="175613" y="30165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3918" y="45720"/>
              </a:moveTo>
              <a:lnTo>
                <a:pt x="123918" y="59291"/>
              </a:lnTo>
              <a:lnTo>
                <a:pt x="45720" y="59291"/>
              </a:lnTo>
              <a:lnTo>
                <a:pt x="45720" y="72863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42B9C-C3A8-492E-A588-79C09BAC744F}">
      <dsp:nvSpPr>
        <dsp:cNvPr id="0" name=""/>
        <dsp:cNvSpPr/>
      </dsp:nvSpPr>
      <dsp:spPr>
        <a:xfrm>
          <a:off x="64936" y="301655"/>
          <a:ext cx="234595" cy="91440"/>
        </a:xfrm>
        <a:custGeom>
          <a:avLst/>
          <a:gdLst/>
          <a:ahLst/>
          <a:cxnLst/>
          <a:rect l="0" t="0" r="0" b="0"/>
          <a:pathLst>
            <a:path>
              <a:moveTo>
                <a:pt x="234595" y="45720"/>
              </a:moveTo>
              <a:lnTo>
                <a:pt x="234595" y="59291"/>
              </a:lnTo>
              <a:lnTo>
                <a:pt x="0" y="59291"/>
              </a:lnTo>
              <a:lnTo>
                <a:pt x="0" y="72863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C77E3-F114-49C7-9C73-DF0CAB635132}">
      <dsp:nvSpPr>
        <dsp:cNvPr id="0" name=""/>
        <dsp:cNvSpPr/>
      </dsp:nvSpPr>
      <dsp:spPr>
        <a:xfrm>
          <a:off x="234905" y="282748"/>
          <a:ext cx="129253" cy="6462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" kern="1200" dirty="0" err="1"/>
            <a:t>Medicinal</a:t>
          </a:r>
          <a:r>
            <a:rPr lang="hr-HR" sz="500" kern="1200" dirty="0"/>
            <a:t> </a:t>
          </a:r>
          <a:r>
            <a:rPr lang="hr-HR" sz="500" kern="1200" dirty="0" err="1"/>
            <a:t>herbs</a:t>
          </a:r>
          <a:endParaRPr lang="hr-HR" sz="500" kern="1200" dirty="0"/>
        </a:p>
      </dsp:txBody>
      <dsp:txXfrm>
        <a:off x="234905" y="282748"/>
        <a:ext cx="129253" cy="64626"/>
      </dsp:txXfrm>
    </dsp:sp>
    <dsp:sp modelId="{BDFF7E9F-28E1-4C73-B651-B98F29B29689}">
      <dsp:nvSpPr>
        <dsp:cNvPr id="0" name=""/>
        <dsp:cNvSpPr/>
      </dsp:nvSpPr>
      <dsp:spPr>
        <a:xfrm>
          <a:off x="309" y="374519"/>
          <a:ext cx="129253" cy="6462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" b="1" i="0" kern="1200"/>
            <a:t>Terpenes</a:t>
          </a:r>
        </a:p>
      </dsp:txBody>
      <dsp:txXfrm>
        <a:off x="309" y="374519"/>
        <a:ext cx="129253" cy="64626"/>
      </dsp:txXfrm>
    </dsp:sp>
    <dsp:sp modelId="{4D36B683-A5F4-4F4B-9DFE-ECD2B371E26D}">
      <dsp:nvSpPr>
        <dsp:cNvPr id="0" name=""/>
        <dsp:cNvSpPr/>
      </dsp:nvSpPr>
      <dsp:spPr>
        <a:xfrm>
          <a:off x="156707" y="374519"/>
          <a:ext cx="129253" cy="6462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" b="1" i="0" kern="1200"/>
            <a:t>Polyphenols</a:t>
          </a:r>
        </a:p>
      </dsp:txBody>
      <dsp:txXfrm>
        <a:off x="156707" y="374519"/>
        <a:ext cx="129253" cy="64626"/>
      </dsp:txXfrm>
    </dsp:sp>
    <dsp:sp modelId="{E78B12D4-2336-417A-A7B7-ABF01C9C04AA}">
      <dsp:nvSpPr>
        <dsp:cNvPr id="0" name=""/>
        <dsp:cNvSpPr/>
      </dsp:nvSpPr>
      <dsp:spPr>
        <a:xfrm>
          <a:off x="313104" y="374519"/>
          <a:ext cx="129253" cy="6462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" b="1" i="0" kern="1200" dirty="0" err="1"/>
            <a:t>Glycosides</a:t>
          </a:r>
          <a:endParaRPr lang="hr-HR" sz="500" b="1" i="0" kern="1200" dirty="0"/>
        </a:p>
      </dsp:txBody>
      <dsp:txXfrm>
        <a:off x="313104" y="374519"/>
        <a:ext cx="129253" cy="64626"/>
      </dsp:txXfrm>
    </dsp:sp>
    <dsp:sp modelId="{BFFC5B0F-04D9-4141-86E2-FBBB84575267}">
      <dsp:nvSpPr>
        <dsp:cNvPr id="0" name=""/>
        <dsp:cNvSpPr/>
      </dsp:nvSpPr>
      <dsp:spPr>
        <a:xfrm>
          <a:off x="469501" y="374519"/>
          <a:ext cx="129253" cy="64626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" b="1" i="0" kern="1200" dirty="0" err="1"/>
            <a:t>Alkaloids</a:t>
          </a:r>
          <a:endParaRPr lang="hr-HR" sz="500" kern="1200" dirty="0"/>
        </a:p>
      </dsp:txBody>
      <dsp:txXfrm>
        <a:off x="469501" y="374519"/>
        <a:ext cx="129253" cy="64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A6D55-E5F4-4762-A9DD-8A2DD1654654}">
      <dsp:nvSpPr>
        <dsp:cNvPr id="0" name=""/>
        <dsp:cNvSpPr/>
      </dsp:nvSpPr>
      <dsp:spPr>
        <a:xfrm>
          <a:off x="1086569" y="1504638"/>
          <a:ext cx="3972208" cy="389100"/>
        </a:xfrm>
        <a:custGeom>
          <a:avLst/>
          <a:gdLst/>
          <a:ahLst/>
          <a:cxnLst/>
          <a:rect l="0" t="0" r="0" b="0"/>
          <a:pathLst>
            <a:path>
              <a:moveTo>
                <a:pt x="3972208" y="0"/>
              </a:moveTo>
              <a:lnTo>
                <a:pt x="3972208" y="160920"/>
              </a:lnTo>
              <a:lnTo>
                <a:pt x="0" y="160920"/>
              </a:lnTo>
              <a:lnTo>
                <a:pt x="0" y="38910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A19C1-9F3B-4890-A18C-09E5F49A77E1}">
      <dsp:nvSpPr>
        <dsp:cNvPr id="0" name=""/>
        <dsp:cNvSpPr/>
      </dsp:nvSpPr>
      <dsp:spPr>
        <a:xfrm>
          <a:off x="3721276" y="1504638"/>
          <a:ext cx="1337501" cy="388567"/>
        </a:xfrm>
        <a:custGeom>
          <a:avLst/>
          <a:gdLst/>
          <a:ahLst/>
          <a:cxnLst/>
          <a:rect l="0" t="0" r="0" b="0"/>
          <a:pathLst>
            <a:path>
              <a:moveTo>
                <a:pt x="1337501" y="0"/>
              </a:moveTo>
              <a:lnTo>
                <a:pt x="1337501" y="160388"/>
              </a:lnTo>
              <a:lnTo>
                <a:pt x="0" y="160388"/>
              </a:lnTo>
              <a:lnTo>
                <a:pt x="0" y="388567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722DB-F80E-4688-A2F6-AC78EDDFC6BC}">
      <dsp:nvSpPr>
        <dsp:cNvPr id="0" name=""/>
        <dsp:cNvSpPr/>
      </dsp:nvSpPr>
      <dsp:spPr>
        <a:xfrm>
          <a:off x="5058777" y="1504638"/>
          <a:ext cx="1339500" cy="388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88"/>
              </a:lnTo>
              <a:lnTo>
                <a:pt x="1339500" y="160388"/>
              </a:lnTo>
              <a:lnTo>
                <a:pt x="1339500" y="388567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4768E-2019-4004-9DCA-AFF2534E28CD}">
      <dsp:nvSpPr>
        <dsp:cNvPr id="0" name=""/>
        <dsp:cNvSpPr/>
      </dsp:nvSpPr>
      <dsp:spPr>
        <a:xfrm>
          <a:off x="5058777" y="1504638"/>
          <a:ext cx="3921492" cy="388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88"/>
              </a:lnTo>
              <a:lnTo>
                <a:pt x="3921492" y="160388"/>
              </a:lnTo>
              <a:lnTo>
                <a:pt x="3921492" y="388567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C1834-F2DC-495E-B860-09D361322708}">
      <dsp:nvSpPr>
        <dsp:cNvPr id="0" name=""/>
        <dsp:cNvSpPr/>
      </dsp:nvSpPr>
      <dsp:spPr>
        <a:xfrm>
          <a:off x="3972208" y="418069"/>
          <a:ext cx="2173138" cy="108656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 err="1"/>
            <a:t>Medicinal</a:t>
          </a:r>
          <a:r>
            <a:rPr lang="hr-HR" sz="3300" kern="1200" dirty="0"/>
            <a:t> </a:t>
          </a:r>
          <a:r>
            <a:rPr lang="hr-HR" sz="3300" kern="1200" dirty="0" err="1"/>
            <a:t>herbs</a:t>
          </a:r>
          <a:endParaRPr lang="hr-HR" sz="3300" kern="1200" dirty="0"/>
        </a:p>
      </dsp:txBody>
      <dsp:txXfrm>
        <a:off x="3972208" y="418069"/>
        <a:ext cx="2173138" cy="1086569"/>
      </dsp:txXfrm>
    </dsp:sp>
    <dsp:sp modelId="{AD1C42A8-3ABF-4180-BCE9-C2D6F3A0DB17}">
      <dsp:nvSpPr>
        <dsp:cNvPr id="0" name=""/>
        <dsp:cNvSpPr/>
      </dsp:nvSpPr>
      <dsp:spPr>
        <a:xfrm>
          <a:off x="7893700" y="1893205"/>
          <a:ext cx="2173138" cy="108656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i="0" kern="1200"/>
            <a:t>Terpenes</a:t>
          </a:r>
        </a:p>
      </dsp:txBody>
      <dsp:txXfrm>
        <a:off x="7893700" y="1893205"/>
        <a:ext cx="2173138" cy="1086569"/>
      </dsp:txXfrm>
    </dsp:sp>
    <dsp:sp modelId="{4F940F39-E5E7-478A-AAA5-93A01F6F4994}">
      <dsp:nvSpPr>
        <dsp:cNvPr id="0" name=""/>
        <dsp:cNvSpPr/>
      </dsp:nvSpPr>
      <dsp:spPr>
        <a:xfrm>
          <a:off x="5311708" y="1893205"/>
          <a:ext cx="2173138" cy="108656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i="0" kern="1200"/>
            <a:t>Polyphenols</a:t>
          </a:r>
        </a:p>
      </dsp:txBody>
      <dsp:txXfrm>
        <a:off x="5311708" y="1893205"/>
        <a:ext cx="2173138" cy="1086569"/>
      </dsp:txXfrm>
    </dsp:sp>
    <dsp:sp modelId="{1CD9D958-4E56-4829-A1DD-359355CD1ABB}">
      <dsp:nvSpPr>
        <dsp:cNvPr id="0" name=""/>
        <dsp:cNvSpPr/>
      </dsp:nvSpPr>
      <dsp:spPr>
        <a:xfrm>
          <a:off x="2634706" y="1893205"/>
          <a:ext cx="2173138" cy="108656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i="0" kern="1200" dirty="0" err="1"/>
            <a:t>Glycosides</a:t>
          </a:r>
          <a:endParaRPr lang="hr-HR" sz="3300" b="1" i="0" kern="1200" dirty="0"/>
        </a:p>
      </dsp:txBody>
      <dsp:txXfrm>
        <a:off x="2634706" y="1893205"/>
        <a:ext cx="2173138" cy="1086569"/>
      </dsp:txXfrm>
    </dsp:sp>
    <dsp:sp modelId="{198227CB-190C-43A3-B456-E5AACFAABED0}">
      <dsp:nvSpPr>
        <dsp:cNvPr id="0" name=""/>
        <dsp:cNvSpPr/>
      </dsp:nvSpPr>
      <dsp:spPr>
        <a:xfrm>
          <a:off x="0" y="1893738"/>
          <a:ext cx="2173138" cy="108656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i="0" kern="1200" dirty="0" err="1"/>
            <a:t>Alkaloids</a:t>
          </a:r>
          <a:endParaRPr lang="hr-HR" sz="3300" kern="1200" dirty="0"/>
        </a:p>
      </dsp:txBody>
      <dsp:txXfrm>
        <a:off x="0" y="1893738"/>
        <a:ext cx="2173138" cy="108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2552D-087C-44A8-A818-FBC9FEDA663D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1B326-BC72-4CFD-B05A-2D79A7006B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80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1B326-BC72-4CFD-B05A-2D79A7006B0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8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3EB5B-E0F6-604E-D4B7-236678C44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F2B7D1-6210-3FB9-8B68-BB721284B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76169-6CD8-E7FA-EE43-1F915B49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F33DC0-4BD8-E63D-B198-B0ACD9A7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B7DF56-0A43-381E-8627-3298DBC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8703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AC2DE-1A1B-5F41-0655-54A6CC4F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F9C961-B0A9-8E86-CF4A-2440B1933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5544A7-A0AC-86AA-6030-109D0568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76FE74-EEEB-DEDF-ECAB-239567F9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7F2C5E-8B2A-0420-C3A7-64132BD1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1122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F687827-C4C2-C93F-5D14-C6E3F0B18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A29994B-9FD4-6BB8-5CE2-3F43D2BAD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DDE19C-6A8C-F7DB-8EFA-56D403F6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83B69C-BBD1-EB66-06CB-9653D440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CABB26-DA2C-9E99-3FBD-B2C36DB9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704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C58795-4330-3A19-5516-705AA645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3CF744-B1D8-C50F-C7E6-264048F65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B731E6-72DF-DA7C-1834-5AF7934B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1034E4-B17D-0710-C912-8875ED1C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0EA74-E759-6ED5-361F-24DA0E7A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292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3F8F4-9819-646F-8214-A6A04C09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FA3A8C7-9BA4-7CCF-EE28-31C7DD86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8CB09E-7092-B266-487E-C57331D9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D52F93-BAF9-CEF9-CCEA-EA2195BE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AE9C61-B64F-8951-BC8A-0C051BEC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838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E96FC7-AB89-982E-DB46-34ABA6B4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2E2585-030C-BC05-536E-05A3E97A7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B05E54-38C9-1FB0-3094-F75D4062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67A8847-D51B-232E-9A23-21EBD05C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34FC306-71D1-8358-6702-E9D62900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5DA28CA-6E1F-42E2-3965-37EC2592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665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F95B06-3CD6-44CE-8150-3FEADD4C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981F6F-7B9C-CE6C-E269-929EDA559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7B220E-4ECB-0745-042F-7F26C9487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53D7A1-1B86-DC4C-9508-2E723B386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66114CF-9B17-48BF-C842-F68089157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2ECD246-2916-2C08-1A9E-62D54BA5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981060B-D632-9DB9-FEA9-8A8D809F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E9925DB-F743-9B69-06C7-14284EBE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255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8A1735-6EFC-FA4B-9EEB-6BFA9621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BCB3927-7744-B310-5935-7AEED2EE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3714013-86DE-578F-8343-C9DA0A44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97BBA46-8224-A4CE-36E1-9A40F86B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164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1CC12BF-6F98-0726-497E-AA58224D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2E0DB6D-2100-AC50-3CB7-CE039B6B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CEB5E3-8C3E-9E61-46CF-F35D579C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213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E72DD-A6C1-F24A-0824-3134875C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D728A7-543E-6867-070E-B266C2DF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417DCCC-D749-5C49-DEE8-AC89C951D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C0339F-87C9-C944-40F2-96562989C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FBCC3B4-92FB-E963-6E64-6E328070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94BA299-7C41-CF52-62BD-E364A87A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563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C8741-0555-F670-4175-98C98DD0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7E5CD15-9C0A-7311-649F-ED6525C1D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21D7CC6-B5D9-6690-B433-721D0EE3C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30B54A-3513-8D68-9E30-ACACA98C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308FA5-4400-1463-D72E-3D2916C8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13D418-7808-4C87-0F71-356B06F7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04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869825-98DE-59B9-A49B-CAB5F101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065DB2-8BB7-F19E-68A1-30FCDD0A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E10442-7650-392B-7828-DCD141152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0199-7913-4925-B237-3670CAC1A5EF}" type="datetimeFigureOut">
              <a:rPr lang="hr-HR" smtClean="0"/>
              <a:t>15.10.2023.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29D061-1025-CA92-05A8-DC2627FAF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C546C8-1BBB-F34D-776F-435E87A01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E5DE-AAF7-4828-A59C-487A205416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221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lternativa-za-vas.com/index.php/clanak/article/smilje" TargetMode="External"/><Relationship Id="rId3" Type="http://schemas.openxmlformats.org/officeDocument/2006/relationships/hyperlink" Target="https://www.webmd.com/vitamins/ai/ingredientmono-303/basil" TargetMode="External"/><Relationship Id="rId7" Type="http://schemas.openxmlformats.org/officeDocument/2006/relationships/hyperlink" Target="https://health.clevelandclinic.org/health-benefits-of-lavender/" TargetMode="External"/><Relationship Id="rId2" Type="http://schemas.openxmlformats.org/officeDocument/2006/relationships/hyperlink" Target="https://en.wikipedia.org/wiki/Medicinal_pla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diet/health-benefits-rosemary" TargetMode="External"/><Relationship Id="rId5" Type="http://schemas.openxmlformats.org/officeDocument/2006/relationships/hyperlink" Target="https://www.webmd.com/diet/supplement-guide-chamomile" TargetMode="External"/><Relationship Id="rId4" Type="http://schemas.openxmlformats.org/officeDocument/2006/relationships/hyperlink" Target="https://www.webmd.com/diet/health-benefits-sag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DFBBE-4C27-6DEA-BC59-416BA9394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Medicinal</a:t>
            </a:r>
            <a:r>
              <a:rPr lang="hr-HR" sz="7200" dirty="0"/>
              <a:t> herbs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96EEDF-C4C2-2FC9-E8E4-82EE800C3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Nika Vetma 8.a</a:t>
            </a:r>
          </a:p>
        </p:txBody>
      </p:sp>
      <p:pic>
        <p:nvPicPr>
          <p:cNvPr id="4" name="Picture 2" descr="Peppermint Apple Mint Herb Medicinal Plants, PNG, 430x740px, Peppermint,  Apple Mint, Basil, Drawing, Flower Download Free">
            <a:extLst>
              <a:ext uri="{FF2B5EF4-FFF2-40B4-BE49-F238E27FC236}">
                <a16:creationId xmlns:a16="http://schemas.microsoft.com/office/drawing/2014/main" id="{86D2A81C-E905-7F8B-BB01-233D7897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8" b="90000" l="10000" r="90000">
                        <a14:foregroundMark x1="37927" y1="8784" x2="41098" y2="10676"/>
                        <a14:foregroundMark x1="35000" y1="6892" x2="39634" y2="6216"/>
                        <a14:foregroundMark x1="49634" y1="6216" x2="50244" y2="6486"/>
                        <a14:foregroundMark x1="32317" y1="2568" x2="37561" y2="6486"/>
                        <a14:foregroundMark x1="50244" y1="4865" x2="51707" y2="6216"/>
                        <a14:backgroundMark x1="45244" y1="7162" x2="46707" y2="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3639">
            <a:off x="-849118" y="-678812"/>
            <a:ext cx="3799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ppermint Apple Mint Herb Medicinal Plants, PNG, 430x740px, Peppermint,  Apple Mint, Basil, Drawing, Flower Download Free">
            <a:extLst>
              <a:ext uri="{FF2B5EF4-FFF2-40B4-BE49-F238E27FC236}">
                <a16:creationId xmlns:a16="http://schemas.microsoft.com/office/drawing/2014/main" id="{50027E63-3994-8AF2-E05F-1AC7D441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8" b="90000" l="10000" r="90000">
                        <a14:foregroundMark x1="37927" y1="8784" x2="41098" y2="10676"/>
                        <a14:foregroundMark x1="35000" y1="6892" x2="39634" y2="6216"/>
                        <a14:foregroundMark x1="49634" y1="6216" x2="50244" y2="6486"/>
                        <a14:foregroundMark x1="32317" y1="2568" x2="37561" y2="6486"/>
                        <a14:foregroundMark x1="50244" y1="4865" x2="51707" y2="6216"/>
                        <a14:backgroundMark x1="45244" y1="7162" x2="46707" y2="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35843" y="5116476"/>
            <a:ext cx="3799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eppermint Apple Mint Herb Medicinal Plants, PNG, 430x740px, Peppermint,  Apple Mint, Basil, Drawing, Flower Download Free">
            <a:extLst>
              <a:ext uri="{FF2B5EF4-FFF2-40B4-BE49-F238E27FC236}">
                <a16:creationId xmlns:a16="http://schemas.microsoft.com/office/drawing/2014/main" id="{A0B3A67C-BAB8-8236-7722-361C9828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8" b="90000" l="10000" r="90000">
                        <a14:foregroundMark x1="37927" y1="8784" x2="41098" y2="10676"/>
                        <a14:foregroundMark x1="35000" y1="6892" x2="39634" y2="6216"/>
                        <a14:foregroundMark x1="49634" y1="6216" x2="50244" y2="6486"/>
                        <a14:foregroundMark x1="32317" y1="2568" x2="37561" y2="6486"/>
                        <a14:foregroundMark x1="50244" y1="4865" x2="51707" y2="6216"/>
                        <a14:backgroundMark x1="45244" y1="7162" x2="46707" y2="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2100">
            <a:off x="1421987" y="4109604"/>
            <a:ext cx="3799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ppermint Apple Mint Herb Medicinal Plants, PNG, 430x740px, Peppermint,  Apple Mint, Basil, Drawing, Flower Download Free">
            <a:extLst>
              <a:ext uri="{FF2B5EF4-FFF2-40B4-BE49-F238E27FC236}">
                <a16:creationId xmlns:a16="http://schemas.microsoft.com/office/drawing/2014/main" id="{AA85C135-5EC8-78D7-D009-67B033E6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8" b="90000" l="10000" r="90000">
                        <a14:foregroundMark x1="37927" y1="8784" x2="41098" y2="10676"/>
                        <a14:foregroundMark x1="35000" y1="6892" x2="39634" y2="6216"/>
                        <a14:foregroundMark x1="49634" y1="6216" x2="50244" y2="6486"/>
                        <a14:foregroundMark x1="32317" y1="2568" x2="37561" y2="6486"/>
                        <a14:foregroundMark x1="50244" y1="4865" x2="51707" y2="6216"/>
                        <a14:backgroundMark x1="45244" y1="7162" x2="46707" y2="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3599">
            <a:off x="10345322" y="-812371"/>
            <a:ext cx="3799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permint Herb Medicinal Plants Mints - Mentha Spicata Illustratio PNG  Image With Transparent Background | TOPpng">
            <a:extLst>
              <a:ext uri="{FF2B5EF4-FFF2-40B4-BE49-F238E27FC236}">
                <a16:creationId xmlns:a16="http://schemas.microsoft.com/office/drawing/2014/main" id="{BA9244FC-CA9F-1C7B-5F07-AEE9937DA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3" b="91153" l="10000" r="90000">
                        <a14:foregroundMark x1="59934" y1="17229" x2="60238" y2="14785"/>
                        <a14:foregroundMark x1="59847" y1="17928" x2="59934" y2="17229"/>
                        <a14:foregroundMark x1="59167" y1="23399" x2="59847" y2="17928"/>
                        <a14:foregroundMark x1="61828" y1="11758" x2="64762" y2="6170"/>
                        <a14:foregroundMark x1="60238" y1="14785" x2="61828" y2="11758"/>
                        <a14:foregroundMark x1="64762" y1="6170" x2="67143" y2="4889"/>
                        <a14:foregroundMark x1="55833" y1="90105" x2="63810" y2="91153"/>
                        <a14:foregroundMark x1="63810" y1="91153" x2="67143" y2="90454"/>
                        <a14:backgroundMark x1="52857" y1="33178" x2="52857" y2="33178"/>
                        <a14:backgroundMark x1="58571" y1="26659" x2="58571" y2="26659"/>
                        <a14:backgroundMark x1="57262" y1="25029" x2="57262" y2="25029"/>
                        <a14:backgroundMark x1="67857" y1="59488" x2="67857" y2="59488"/>
                        <a14:backgroundMark x1="60238" y1="60186" x2="60238" y2="60186"/>
                        <a14:backgroundMark x1="46905" y1="61118" x2="46905" y2="61118"/>
                        <a14:backgroundMark x1="45952" y1="58906" x2="45952" y2="58906"/>
                        <a14:backgroundMark x1="36548" y1="43306" x2="36548" y2="43306"/>
                        <a14:backgroundMark x1="39524" y1="40279" x2="39524" y2="40279"/>
                        <a14:backgroundMark x1="39524" y1="39348" x2="39524" y2="39348"/>
                        <a14:backgroundMark x1="61905" y1="43888" x2="61905" y2="43888"/>
                        <a14:backgroundMark x1="63810" y1="46799" x2="63810" y2="46799"/>
                        <a14:backgroundMark x1="45595" y1="63795" x2="45595" y2="63795"/>
                        <a14:backgroundMark x1="44881" y1="63097" x2="44881" y2="63097"/>
                        <a14:backgroundMark x1="45238" y1="67986" x2="45238" y2="67986"/>
                        <a14:backgroundMark x1="60476" y1="17928" x2="60476" y2="17928"/>
                        <a14:backgroundMark x1="57857" y1="17229" x2="57857" y2="17229"/>
                        <a14:backgroundMark x1="57857" y1="17229" x2="57857" y2="17229"/>
                        <a14:backgroundMark x1="61190" y1="18161" x2="61190" y2="18161"/>
                        <a14:backgroundMark x1="59524" y1="18161" x2="59524" y2="18161"/>
                        <a14:backgroundMark x1="61190" y1="11758" x2="61190" y2="11758"/>
                        <a14:backgroundMark x1="63810" y1="13038" x2="63810" y2="13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1909">
            <a:off x="-1085706" y="5657148"/>
            <a:ext cx="2693143" cy="27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ppermint Herb Medicinal Plants Mints - Mentha Spicata Illustratio PNG  Image With Transparent Background | TOPpng">
            <a:extLst>
              <a:ext uri="{FF2B5EF4-FFF2-40B4-BE49-F238E27FC236}">
                <a16:creationId xmlns:a16="http://schemas.microsoft.com/office/drawing/2014/main" id="{D4EBA63E-3A6E-3DF0-4A39-0E6A8D6D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3" b="91153" l="10000" r="90000">
                        <a14:foregroundMark x1="59934" y1="17229" x2="60238" y2="14785"/>
                        <a14:foregroundMark x1="59847" y1="17928" x2="59934" y2="17229"/>
                        <a14:foregroundMark x1="59167" y1="23399" x2="59847" y2="17928"/>
                        <a14:foregroundMark x1="61828" y1="11758" x2="64762" y2="6170"/>
                        <a14:foregroundMark x1="60238" y1="14785" x2="61828" y2="11758"/>
                        <a14:foregroundMark x1="64762" y1="6170" x2="67143" y2="4889"/>
                        <a14:foregroundMark x1="55833" y1="90105" x2="63810" y2="91153"/>
                        <a14:foregroundMark x1="63810" y1="91153" x2="67143" y2="90454"/>
                        <a14:backgroundMark x1="52857" y1="33178" x2="52857" y2="33178"/>
                        <a14:backgroundMark x1="58571" y1="26659" x2="58571" y2="26659"/>
                        <a14:backgroundMark x1="57262" y1="25029" x2="57262" y2="25029"/>
                        <a14:backgroundMark x1="67857" y1="59488" x2="67857" y2="59488"/>
                        <a14:backgroundMark x1="60238" y1="60186" x2="60238" y2="60186"/>
                        <a14:backgroundMark x1="46905" y1="61118" x2="46905" y2="61118"/>
                        <a14:backgroundMark x1="45952" y1="58906" x2="45952" y2="58906"/>
                        <a14:backgroundMark x1="36548" y1="43306" x2="36548" y2="43306"/>
                        <a14:backgroundMark x1="39524" y1="40279" x2="39524" y2="40279"/>
                        <a14:backgroundMark x1="39524" y1="39348" x2="39524" y2="39348"/>
                        <a14:backgroundMark x1="61905" y1="43888" x2="61905" y2="43888"/>
                        <a14:backgroundMark x1="63810" y1="46799" x2="63810" y2="46799"/>
                        <a14:backgroundMark x1="45595" y1="63795" x2="45595" y2="63795"/>
                        <a14:backgroundMark x1="44881" y1="63097" x2="44881" y2="63097"/>
                        <a14:backgroundMark x1="45238" y1="67986" x2="45238" y2="67986"/>
                        <a14:backgroundMark x1="60476" y1="17928" x2="60476" y2="17928"/>
                        <a14:backgroundMark x1="57857" y1="17229" x2="57857" y2="17229"/>
                        <a14:backgroundMark x1="57857" y1="17229" x2="57857" y2="17229"/>
                        <a14:backgroundMark x1="61190" y1="18161" x2="61190" y2="18161"/>
                        <a14:backgroundMark x1="59524" y1="18161" x2="59524" y2="18161"/>
                        <a14:backgroundMark x1="61190" y1="11758" x2="61190" y2="11758"/>
                        <a14:backgroundMark x1="63810" y1="13038" x2="63810" y2="13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1909">
            <a:off x="7433636" y="-687773"/>
            <a:ext cx="2693143" cy="27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ppermint Herb Medicinal Plants Mints - Mentha Spicata Illustratio PNG  Image With Transparent Background | TOPpng">
            <a:extLst>
              <a:ext uri="{FF2B5EF4-FFF2-40B4-BE49-F238E27FC236}">
                <a16:creationId xmlns:a16="http://schemas.microsoft.com/office/drawing/2014/main" id="{42318F72-8887-255B-DBBA-6B864181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3" b="91153" l="10000" r="90000">
                        <a14:foregroundMark x1="59934" y1="17229" x2="60238" y2="14785"/>
                        <a14:foregroundMark x1="59847" y1="17928" x2="59934" y2="17229"/>
                        <a14:foregroundMark x1="59167" y1="23399" x2="59847" y2="17928"/>
                        <a14:foregroundMark x1="61828" y1="11758" x2="64762" y2="6170"/>
                        <a14:foregroundMark x1="60238" y1="14785" x2="61828" y2="11758"/>
                        <a14:foregroundMark x1="64762" y1="6170" x2="67143" y2="4889"/>
                        <a14:foregroundMark x1="55833" y1="90105" x2="63810" y2="91153"/>
                        <a14:foregroundMark x1="63810" y1="91153" x2="67143" y2="90454"/>
                        <a14:backgroundMark x1="52857" y1="33178" x2="52857" y2="33178"/>
                        <a14:backgroundMark x1="58571" y1="26659" x2="58571" y2="26659"/>
                        <a14:backgroundMark x1="57262" y1="25029" x2="57262" y2="25029"/>
                        <a14:backgroundMark x1="67857" y1="59488" x2="67857" y2="59488"/>
                        <a14:backgroundMark x1="60238" y1="60186" x2="60238" y2="60186"/>
                        <a14:backgroundMark x1="46905" y1="61118" x2="46905" y2="61118"/>
                        <a14:backgroundMark x1="45952" y1="58906" x2="45952" y2="58906"/>
                        <a14:backgroundMark x1="36548" y1="43306" x2="36548" y2="43306"/>
                        <a14:backgroundMark x1="39524" y1="40279" x2="39524" y2="40279"/>
                        <a14:backgroundMark x1="39524" y1="39348" x2="39524" y2="39348"/>
                        <a14:backgroundMark x1="61905" y1="43888" x2="61905" y2="43888"/>
                        <a14:backgroundMark x1="63810" y1="46799" x2="63810" y2="46799"/>
                        <a14:backgroundMark x1="45595" y1="63795" x2="45595" y2="63795"/>
                        <a14:backgroundMark x1="44881" y1="63097" x2="44881" y2="63097"/>
                        <a14:backgroundMark x1="45238" y1="67986" x2="45238" y2="67986"/>
                        <a14:backgroundMark x1="60476" y1="17928" x2="60476" y2="17928"/>
                        <a14:backgroundMark x1="57857" y1="17229" x2="57857" y2="17229"/>
                        <a14:backgroundMark x1="57857" y1="17229" x2="57857" y2="17229"/>
                        <a14:backgroundMark x1="61190" y1="18161" x2="61190" y2="18161"/>
                        <a14:backgroundMark x1="59524" y1="18161" x2="59524" y2="18161"/>
                        <a14:backgroundMark x1="61190" y1="11758" x2="61190" y2="11758"/>
                        <a14:backgroundMark x1="63810" y1="13038" x2="63810" y2="13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1083">
            <a:off x="6124662" y="4921520"/>
            <a:ext cx="2693143" cy="27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ppermint Herb Medicinal Plants Mints - Mentha Spicata Illustratio PNG  Image With Transparent Background | TOPpng">
            <a:extLst>
              <a:ext uri="{FF2B5EF4-FFF2-40B4-BE49-F238E27FC236}">
                <a16:creationId xmlns:a16="http://schemas.microsoft.com/office/drawing/2014/main" id="{BF9E4A56-F6D4-A139-B4FC-63D4DD93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3" b="91153" l="10000" r="90000">
                        <a14:foregroundMark x1="59934" y1="17229" x2="60238" y2="14785"/>
                        <a14:foregroundMark x1="59847" y1="17928" x2="59934" y2="17229"/>
                        <a14:foregroundMark x1="59167" y1="23399" x2="59847" y2="17928"/>
                        <a14:foregroundMark x1="61828" y1="11758" x2="64762" y2="6170"/>
                        <a14:foregroundMark x1="60238" y1="14785" x2="61828" y2="11758"/>
                        <a14:foregroundMark x1="64762" y1="6170" x2="67143" y2="4889"/>
                        <a14:foregroundMark x1="55833" y1="90105" x2="63810" y2="91153"/>
                        <a14:foregroundMark x1="63810" y1="91153" x2="67143" y2="90454"/>
                        <a14:backgroundMark x1="52857" y1="33178" x2="52857" y2="33178"/>
                        <a14:backgroundMark x1="58571" y1="26659" x2="58571" y2="26659"/>
                        <a14:backgroundMark x1="57262" y1="25029" x2="57262" y2="25029"/>
                        <a14:backgroundMark x1="67857" y1="59488" x2="67857" y2="59488"/>
                        <a14:backgroundMark x1="60238" y1="60186" x2="60238" y2="60186"/>
                        <a14:backgroundMark x1="46905" y1="61118" x2="46905" y2="61118"/>
                        <a14:backgroundMark x1="45952" y1="58906" x2="45952" y2="58906"/>
                        <a14:backgroundMark x1="36548" y1="43306" x2="36548" y2="43306"/>
                        <a14:backgroundMark x1="39524" y1="40279" x2="39524" y2="40279"/>
                        <a14:backgroundMark x1="39524" y1="39348" x2="39524" y2="39348"/>
                        <a14:backgroundMark x1="61905" y1="43888" x2="61905" y2="43888"/>
                        <a14:backgroundMark x1="63810" y1="46799" x2="63810" y2="46799"/>
                        <a14:backgroundMark x1="45595" y1="63795" x2="45595" y2="63795"/>
                        <a14:backgroundMark x1="44881" y1="63097" x2="44881" y2="63097"/>
                        <a14:backgroundMark x1="45238" y1="67986" x2="45238" y2="67986"/>
                        <a14:backgroundMark x1="60476" y1="17928" x2="60476" y2="17928"/>
                        <a14:backgroundMark x1="57857" y1="17229" x2="57857" y2="17229"/>
                        <a14:backgroundMark x1="57857" y1="17229" x2="57857" y2="17229"/>
                        <a14:backgroundMark x1="61190" y1="18161" x2="61190" y2="18161"/>
                        <a14:backgroundMark x1="59524" y1="18161" x2="59524" y2="18161"/>
                        <a14:backgroundMark x1="61190" y1="11758" x2="61190" y2="11758"/>
                        <a14:backgroundMark x1="63810" y1="13038" x2="63810" y2="13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3819">
            <a:off x="2265914" y="-859268"/>
            <a:ext cx="2693143" cy="27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cinal plants png images | PNGWing">
            <a:extLst>
              <a:ext uri="{FF2B5EF4-FFF2-40B4-BE49-F238E27FC236}">
                <a16:creationId xmlns:a16="http://schemas.microsoft.com/office/drawing/2014/main" id="{AA2EF1DE-B68D-0F89-7244-521EA118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5978" y1="64391" x2="75978" y2="64391"/>
                        <a14:backgroundMark x1="75978" y1="64391" x2="75978" y2="64391"/>
                        <a14:backgroundMark x1="79022" y1="67343" x2="79022" y2="67343"/>
                        <a14:backgroundMark x1="79022" y1="67343" x2="79022" y2="67343"/>
                        <a14:backgroundMark x1="60978" y1="77399" x2="60978" y2="77399"/>
                        <a14:backgroundMark x1="60978" y1="77399" x2="60978" y2="77399"/>
                        <a14:backgroundMark x1="36413" y1="53321" x2="36413" y2="53321"/>
                        <a14:backgroundMark x1="36413" y1="53321" x2="36413" y2="53321"/>
                        <a14:backgroundMark x1="41848" y1="55627" x2="41848" y2="55627"/>
                        <a14:backgroundMark x1="41848" y1="55627" x2="41848" y2="55627"/>
                        <a14:backgroundMark x1="67935" y1="30535" x2="67935" y2="30535"/>
                        <a14:backgroundMark x1="67935" y1="30535" x2="67935" y2="30535"/>
                        <a14:backgroundMark x1="69022" y1="22140" x2="69022" y2="22140"/>
                        <a14:backgroundMark x1="69022" y1="22140" x2="69022" y2="22140"/>
                        <a14:backgroundMark x1="82065" y1="40683" x2="82065" y2="40683"/>
                        <a14:backgroundMark x1="82065" y1="40683" x2="82065" y2="40683"/>
                        <a14:backgroundMark x1="79783" y1="40683" x2="79783" y2="40683"/>
                        <a14:backgroundMark x1="79783" y1="40683" x2="79783" y2="40683"/>
                        <a14:backgroundMark x1="71304" y1="52399" x2="71304" y2="52399"/>
                        <a14:backgroundMark x1="64457" y1="59502" x2="64457" y2="59502"/>
                        <a14:backgroundMark x1="67065" y1="58856" x2="67065" y2="58856"/>
                        <a14:backgroundMark x1="67500" y1="53967" x2="67500" y2="53967"/>
                        <a14:backgroundMark x1="65978" y1="53690" x2="65978" y2="53690"/>
                        <a14:backgroundMark x1="65543" y1="49446" x2="65543" y2="49446"/>
                        <a14:backgroundMark x1="26848" y1="20480" x2="26848" y2="20480"/>
                        <a14:backgroundMark x1="57935" y1="78413" x2="57935" y2="78413"/>
                        <a14:backgroundMark x1="67500" y1="50369" x2="67500" y2="5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681">
            <a:off x="-485012" y="2298779"/>
            <a:ext cx="3557959" cy="41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edicinal plants png images | PNGWing">
            <a:extLst>
              <a:ext uri="{FF2B5EF4-FFF2-40B4-BE49-F238E27FC236}">
                <a16:creationId xmlns:a16="http://schemas.microsoft.com/office/drawing/2014/main" id="{0D4BF426-320D-9CF6-95C2-F317F68C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5978" y1="64391" x2="75978" y2="64391"/>
                        <a14:backgroundMark x1="75978" y1="64391" x2="75978" y2="64391"/>
                        <a14:backgroundMark x1="79022" y1="67343" x2="79022" y2="67343"/>
                        <a14:backgroundMark x1="79022" y1="67343" x2="79022" y2="67343"/>
                        <a14:backgroundMark x1="60978" y1="77399" x2="60978" y2="77399"/>
                        <a14:backgroundMark x1="60978" y1="77399" x2="60978" y2="77399"/>
                        <a14:backgroundMark x1="36413" y1="53321" x2="36413" y2="53321"/>
                        <a14:backgroundMark x1="36413" y1="53321" x2="36413" y2="53321"/>
                        <a14:backgroundMark x1="41848" y1="55627" x2="41848" y2="55627"/>
                        <a14:backgroundMark x1="41848" y1="55627" x2="41848" y2="55627"/>
                        <a14:backgroundMark x1="67935" y1="30535" x2="67935" y2="30535"/>
                        <a14:backgroundMark x1="67935" y1="30535" x2="67935" y2="30535"/>
                        <a14:backgroundMark x1="69022" y1="22140" x2="69022" y2="22140"/>
                        <a14:backgroundMark x1="69022" y1="22140" x2="69022" y2="22140"/>
                        <a14:backgroundMark x1="82065" y1="40683" x2="82065" y2="40683"/>
                        <a14:backgroundMark x1="82065" y1="40683" x2="82065" y2="40683"/>
                        <a14:backgroundMark x1="79783" y1="40683" x2="79783" y2="40683"/>
                        <a14:backgroundMark x1="79783" y1="40683" x2="79783" y2="40683"/>
                        <a14:backgroundMark x1="71304" y1="52399" x2="71304" y2="52399"/>
                        <a14:backgroundMark x1="64457" y1="59502" x2="64457" y2="59502"/>
                        <a14:backgroundMark x1="67065" y1="58856" x2="67065" y2="58856"/>
                        <a14:backgroundMark x1="67500" y1="53967" x2="67500" y2="53967"/>
                        <a14:backgroundMark x1="65978" y1="53690" x2="65978" y2="53690"/>
                        <a14:backgroundMark x1="65543" y1="49446" x2="65543" y2="49446"/>
                        <a14:backgroundMark x1="26848" y1="20480" x2="26848" y2="20480"/>
                        <a14:backgroundMark x1="57935" y1="78413" x2="57935" y2="78413"/>
                        <a14:backgroundMark x1="67500" y1="50369" x2="67500" y2="5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4517">
            <a:off x="10774910" y="1890386"/>
            <a:ext cx="2737568" cy="322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edicinal plants png images | PNGWing">
            <a:extLst>
              <a:ext uri="{FF2B5EF4-FFF2-40B4-BE49-F238E27FC236}">
                <a16:creationId xmlns:a16="http://schemas.microsoft.com/office/drawing/2014/main" id="{9D594E3E-E25C-53B5-8D01-F697E821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5978" y1="64391" x2="75978" y2="64391"/>
                        <a14:backgroundMark x1="75978" y1="64391" x2="75978" y2="64391"/>
                        <a14:backgroundMark x1="79022" y1="67343" x2="79022" y2="67343"/>
                        <a14:backgroundMark x1="79022" y1="67343" x2="79022" y2="67343"/>
                        <a14:backgroundMark x1="60978" y1="77399" x2="60978" y2="77399"/>
                        <a14:backgroundMark x1="60978" y1="77399" x2="60978" y2="77399"/>
                        <a14:backgroundMark x1="36413" y1="53321" x2="36413" y2="53321"/>
                        <a14:backgroundMark x1="36413" y1="53321" x2="36413" y2="53321"/>
                        <a14:backgroundMark x1="41848" y1="55627" x2="41848" y2="55627"/>
                        <a14:backgroundMark x1="41848" y1="55627" x2="41848" y2="55627"/>
                        <a14:backgroundMark x1="67935" y1="30535" x2="67935" y2="30535"/>
                        <a14:backgroundMark x1="67935" y1="30535" x2="67935" y2="30535"/>
                        <a14:backgroundMark x1="69022" y1="22140" x2="69022" y2="22140"/>
                        <a14:backgroundMark x1="69022" y1="22140" x2="69022" y2="22140"/>
                        <a14:backgroundMark x1="82065" y1="40683" x2="82065" y2="40683"/>
                        <a14:backgroundMark x1="82065" y1="40683" x2="82065" y2="40683"/>
                        <a14:backgroundMark x1="79783" y1="40683" x2="79783" y2="40683"/>
                        <a14:backgroundMark x1="79783" y1="40683" x2="79783" y2="40683"/>
                        <a14:backgroundMark x1="71304" y1="52399" x2="71304" y2="52399"/>
                        <a14:backgroundMark x1="64457" y1="59502" x2="64457" y2="59502"/>
                        <a14:backgroundMark x1="67065" y1="58856" x2="67065" y2="58856"/>
                        <a14:backgroundMark x1="67500" y1="53967" x2="67500" y2="53967"/>
                        <a14:backgroundMark x1="65978" y1="53690" x2="65978" y2="53690"/>
                        <a14:backgroundMark x1="65543" y1="49446" x2="65543" y2="49446"/>
                        <a14:backgroundMark x1="26848" y1="20480" x2="26848" y2="20480"/>
                        <a14:backgroundMark x1="57935" y1="78413" x2="57935" y2="78413"/>
                        <a14:backgroundMark x1="67500" y1="50369" x2="67500" y2="5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9340">
            <a:off x="4831690" y="-2564306"/>
            <a:ext cx="3557959" cy="41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earmint png images | PNGEgg">
            <a:extLst>
              <a:ext uri="{FF2B5EF4-FFF2-40B4-BE49-F238E27FC236}">
                <a16:creationId xmlns:a16="http://schemas.microsoft.com/office/drawing/2014/main" id="{B61F657F-82A6-2ECB-B01D-68D43736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91695" l="10000" r="90000">
                        <a14:foregroundMark x1="43667" y1="10000" x2="44667" y2="9661"/>
                        <a14:backgroundMark x1="65778" y1="90508" x2="65778" y2="90508"/>
                        <a14:backgroundMark x1="65222" y1="91017" x2="65222" y2="91017"/>
                        <a14:backgroundMark x1="65222" y1="91017" x2="65222" y2="91017"/>
                        <a14:backgroundMark x1="65222" y1="91017" x2="65556" y2="91017"/>
                        <a14:backgroundMark x1="65222" y1="91017" x2="64778" y2="93390"/>
                        <a14:backgroundMark x1="65222" y1="90169" x2="64778" y2="9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8875">
            <a:off x="948755" y="7083769"/>
            <a:ext cx="2369760" cy="15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pearmint png images | PNGEgg">
            <a:extLst>
              <a:ext uri="{FF2B5EF4-FFF2-40B4-BE49-F238E27FC236}">
                <a16:creationId xmlns:a16="http://schemas.microsoft.com/office/drawing/2014/main" id="{A1CDF751-290D-B5EA-BE50-164E53EE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91695" l="10000" r="90000">
                        <a14:foregroundMark x1="43667" y1="10000" x2="44667" y2="9661"/>
                        <a14:backgroundMark x1="65778" y1="90508" x2="65778" y2="90508"/>
                        <a14:backgroundMark x1="65222" y1="91017" x2="65222" y2="91017"/>
                        <a14:backgroundMark x1="65222" y1="91017" x2="65222" y2="91017"/>
                        <a14:backgroundMark x1="65222" y1="91017" x2="65556" y2="91017"/>
                        <a14:backgroundMark x1="65222" y1="91017" x2="64778" y2="93390"/>
                        <a14:backgroundMark x1="65222" y1="90169" x2="64778" y2="9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53" y="-1565884"/>
            <a:ext cx="2306018" cy="15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pearmint png images | PNGEgg">
            <a:extLst>
              <a:ext uri="{FF2B5EF4-FFF2-40B4-BE49-F238E27FC236}">
                <a16:creationId xmlns:a16="http://schemas.microsoft.com/office/drawing/2014/main" id="{1EFEBF8A-C46F-C077-84B2-96807C28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91695" l="10000" r="90000">
                        <a14:foregroundMark x1="43667" y1="10000" x2="44667" y2="9661"/>
                        <a14:backgroundMark x1="65778" y1="90508" x2="65778" y2="90508"/>
                        <a14:backgroundMark x1="65222" y1="91017" x2="65222" y2="91017"/>
                        <a14:backgroundMark x1="65222" y1="91017" x2="65222" y2="91017"/>
                        <a14:backgroundMark x1="65222" y1="91017" x2="65556" y2="91017"/>
                        <a14:backgroundMark x1="65222" y1="91017" x2="64778" y2="93390"/>
                        <a14:backgroundMark x1="65222" y1="90169" x2="64778" y2="9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608" y="4269725"/>
            <a:ext cx="278969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pearmint png images | PNGEgg">
            <a:extLst>
              <a:ext uri="{FF2B5EF4-FFF2-40B4-BE49-F238E27FC236}">
                <a16:creationId xmlns:a16="http://schemas.microsoft.com/office/drawing/2014/main" id="{4A227476-E0B6-2ED3-CF9D-E4569D45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91695" l="10000" r="90000">
                        <a14:foregroundMark x1="43667" y1="10000" x2="44667" y2="9661"/>
                        <a14:backgroundMark x1="65778" y1="90508" x2="65778" y2="90508"/>
                        <a14:backgroundMark x1="65222" y1="91017" x2="65222" y2="91017"/>
                        <a14:backgroundMark x1="65222" y1="91017" x2="65222" y2="91017"/>
                        <a14:backgroundMark x1="65222" y1="91017" x2="65556" y2="91017"/>
                        <a14:backgroundMark x1="65222" y1="91017" x2="64778" y2="93390"/>
                        <a14:backgroundMark x1="65222" y1="90169" x2="64778" y2="9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431">
            <a:off x="8416050" y="4466847"/>
            <a:ext cx="2686029" cy="18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Spearmint png images | PNGEgg">
            <a:extLst>
              <a:ext uri="{FF2B5EF4-FFF2-40B4-BE49-F238E27FC236}">
                <a16:creationId xmlns:a16="http://schemas.microsoft.com/office/drawing/2014/main" id="{A07C27F4-65F4-5636-36DD-8C228243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91695" l="10000" r="90000">
                        <a14:foregroundMark x1="43667" y1="10000" x2="44667" y2="9661"/>
                        <a14:backgroundMark x1="65778" y1="90508" x2="65778" y2="90508"/>
                        <a14:backgroundMark x1="65222" y1="91017" x2="65222" y2="91017"/>
                        <a14:backgroundMark x1="65222" y1="91017" x2="65222" y2="91017"/>
                        <a14:backgroundMark x1="65222" y1="91017" x2="65556" y2="91017"/>
                        <a14:backgroundMark x1="65222" y1="91017" x2="64778" y2="93390"/>
                        <a14:backgroundMark x1="65222" y1="90169" x2="64778" y2="9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491">
            <a:off x="-1189546" y="-816892"/>
            <a:ext cx="2089236" cy="13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pearmint png images | PNGEgg">
            <a:extLst>
              <a:ext uri="{FF2B5EF4-FFF2-40B4-BE49-F238E27FC236}">
                <a16:creationId xmlns:a16="http://schemas.microsoft.com/office/drawing/2014/main" id="{347944FA-A547-B3EE-547D-8386900F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91695" l="10000" r="90000">
                        <a14:foregroundMark x1="43667" y1="10000" x2="44667" y2="9661"/>
                        <a14:backgroundMark x1="65778" y1="90508" x2="65778" y2="90508"/>
                        <a14:backgroundMark x1="65222" y1="91017" x2="65222" y2="91017"/>
                        <a14:backgroundMark x1="65222" y1="91017" x2="65222" y2="91017"/>
                        <a14:backgroundMark x1="65222" y1="91017" x2="65556" y2="91017"/>
                        <a14:backgroundMark x1="65222" y1="91017" x2="64778" y2="93390"/>
                        <a14:backgroundMark x1="65222" y1="90169" x2="64778" y2="9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29" y="7325894"/>
            <a:ext cx="2524339" cy="194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pearmint png images | PNGEgg">
            <a:extLst>
              <a:ext uri="{FF2B5EF4-FFF2-40B4-BE49-F238E27FC236}">
                <a16:creationId xmlns:a16="http://schemas.microsoft.com/office/drawing/2014/main" id="{B8FF8B14-CC43-94BD-37E3-4FB3A08F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91695" l="10000" r="90000">
                        <a14:foregroundMark x1="43667" y1="10000" x2="44667" y2="9661"/>
                        <a14:backgroundMark x1="65778" y1="90508" x2="65778" y2="90508"/>
                        <a14:backgroundMark x1="65222" y1="91017" x2="65222" y2="91017"/>
                        <a14:backgroundMark x1="65222" y1="91017" x2="65222" y2="91017"/>
                        <a14:backgroundMark x1="65222" y1="91017" x2="65556" y2="91017"/>
                        <a14:backgroundMark x1="65222" y1="91017" x2="64778" y2="93390"/>
                        <a14:backgroundMark x1="65222" y1="90169" x2="64778" y2="9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66" y="4878488"/>
            <a:ext cx="2197635" cy="14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sil png images | PNGWing">
            <a:extLst>
              <a:ext uri="{FF2B5EF4-FFF2-40B4-BE49-F238E27FC236}">
                <a16:creationId xmlns:a16="http://schemas.microsoft.com/office/drawing/2014/main" id="{EB071ED1-68D7-3610-EB6D-482809B1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9923">
            <a:off x="2851834" y="7247357"/>
            <a:ext cx="2915432" cy="16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Basil png images | PNGWing">
            <a:extLst>
              <a:ext uri="{FF2B5EF4-FFF2-40B4-BE49-F238E27FC236}">
                <a16:creationId xmlns:a16="http://schemas.microsoft.com/office/drawing/2014/main" id="{28A7200A-6D0A-48C2-1800-4BAC08D4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1726">
            <a:off x="4130726" y="7375100"/>
            <a:ext cx="3309898" cy="1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asil png images | PNGWing">
            <a:extLst>
              <a:ext uri="{FF2B5EF4-FFF2-40B4-BE49-F238E27FC236}">
                <a16:creationId xmlns:a16="http://schemas.microsoft.com/office/drawing/2014/main" id="{A64FA207-1039-877E-FD09-31FFA590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9923">
            <a:off x="9033552" y="2867478"/>
            <a:ext cx="3309898" cy="1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Basil png images | PNGWing">
            <a:extLst>
              <a:ext uri="{FF2B5EF4-FFF2-40B4-BE49-F238E27FC236}">
                <a16:creationId xmlns:a16="http://schemas.microsoft.com/office/drawing/2014/main" id="{980F8EFC-9C14-E01D-7A3D-9225B2BE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3651">
            <a:off x="-2495724" y="2293951"/>
            <a:ext cx="3857961" cy="21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Basil png images | PNGWing">
            <a:extLst>
              <a:ext uri="{FF2B5EF4-FFF2-40B4-BE49-F238E27FC236}">
                <a16:creationId xmlns:a16="http://schemas.microsoft.com/office/drawing/2014/main" id="{C3C550F9-9C08-46B3-0BAB-485EA645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871">
            <a:off x="3458535" y="-155137"/>
            <a:ext cx="2932225" cy="16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asil png images | PNGWing">
            <a:extLst>
              <a:ext uri="{FF2B5EF4-FFF2-40B4-BE49-F238E27FC236}">
                <a16:creationId xmlns:a16="http://schemas.microsoft.com/office/drawing/2014/main" id="{52FC86DA-7ADC-3F3D-65D1-7660417A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480">
            <a:off x="11259489" y="7199974"/>
            <a:ext cx="3772231" cy="1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é, Mentha Spicata, Menta imagen png - imagen transparente descarga gratuita">
            <a:extLst>
              <a:ext uri="{FF2B5EF4-FFF2-40B4-BE49-F238E27FC236}">
                <a16:creationId xmlns:a16="http://schemas.microsoft.com/office/drawing/2014/main" id="{B5A689C6-E433-33F3-A0DD-A5068C7F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0" b="90000" l="10000" r="90000">
                        <a14:foregroundMark x1="51444" y1="27500" x2="52778" y2="7500"/>
                        <a14:foregroundMark x1="51000" y1="26250" x2="53000" y2="25000"/>
                        <a14:foregroundMark x1="53333" y1="27143" x2="53333" y2="20893"/>
                        <a14:foregroundMark x1="51778" y1="25000" x2="53333" y2="20357"/>
                        <a14:foregroundMark x1="50667" y1="27143" x2="52222" y2="20893"/>
                        <a14:foregroundMark x1="50444" y1="33036" x2="50333" y2="22679"/>
                        <a14:foregroundMark x1="50333" y1="22679" x2="50667" y2="20893"/>
                        <a14:foregroundMark x1="49111" y1="29286" x2="51222" y2="13929"/>
                        <a14:foregroundMark x1="51222" y1="13929" x2="53000" y2="15000"/>
                        <a14:foregroundMark x1="52222" y1="23750" x2="52444" y2="8750"/>
                        <a14:foregroundMark x1="52444" y1="8750" x2="53778" y2="1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479" y="1371747"/>
            <a:ext cx="3881132" cy="24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Té, Mentha Spicata, Menta imagen png - imagen transparente descarga gratuita">
            <a:extLst>
              <a:ext uri="{FF2B5EF4-FFF2-40B4-BE49-F238E27FC236}">
                <a16:creationId xmlns:a16="http://schemas.microsoft.com/office/drawing/2014/main" id="{53BEFDED-B9B9-7B4E-6C46-0363728C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0" b="90000" l="10000" r="90000">
                        <a14:foregroundMark x1="51444" y1="27500" x2="52778" y2="7500"/>
                        <a14:foregroundMark x1="51000" y1="26250" x2="53000" y2="25000"/>
                        <a14:foregroundMark x1="53333" y1="27143" x2="53333" y2="20893"/>
                        <a14:foregroundMark x1="51778" y1="25000" x2="53333" y2="20357"/>
                        <a14:foregroundMark x1="50667" y1="27143" x2="52222" y2="20893"/>
                        <a14:foregroundMark x1="50444" y1="33036" x2="50333" y2="22679"/>
                        <a14:foregroundMark x1="50333" y1="22679" x2="50667" y2="20893"/>
                        <a14:foregroundMark x1="49111" y1="29286" x2="51222" y2="13929"/>
                        <a14:foregroundMark x1="51222" y1="13929" x2="53000" y2="15000"/>
                        <a14:foregroundMark x1="52222" y1="23750" x2="52444" y2="8750"/>
                        <a14:foregroundMark x1="52444" y1="8750" x2="53778" y2="1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753">
            <a:off x="3685897" y="5024517"/>
            <a:ext cx="3881132" cy="24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Té, Mentha Spicata, Menta imagen png - imagen transparente descarga gratuita">
            <a:extLst>
              <a:ext uri="{FF2B5EF4-FFF2-40B4-BE49-F238E27FC236}">
                <a16:creationId xmlns:a16="http://schemas.microsoft.com/office/drawing/2014/main" id="{BE0A8FDA-0572-4A15-FB20-0B9D3B3B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0" b="90000" l="10000" r="90000">
                        <a14:foregroundMark x1="51444" y1="27500" x2="52778" y2="7500"/>
                        <a14:foregroundMark x1="51000" y1="26250" x2="53000" y2="25000"/>
                        <a14:foregroundMark x1="53333" y1="27143" x2="53333" y2="20893"/>
                        <a14:foregroundMark x1="51778" y1="25000" x2="53333" y2="20357"/>
                        <a14:foregroundMark x1="50667" y1="27143" x2="52222" y2="20893"/>
                        <a14:foregroundMark x1="50444" y1="33036" x2="50333" y2="22679"/>
                        <a14:foregroundMark x1="50333" y1="22679" x2="50667" y2="20893"/>
                        <a14:foregroundMark x1="49111" y1="29286" x2="51222" y2="13929"/>
                        <a14:foregroundMark x1="51222" y1="13929" x2="53000" y2="15000"/>
                        <a14:foregroundMark x1="52222" y1="23750" x2="52444" y2="8750"/>
                        <a14:foregroundMark x1="52444" y1="8750" x2="53778" y2="1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31" y="-1268811"/>
            <a:ext cx="3881132" cy="24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ppermint Herb Medicinal Plants Mints - Mentha Spicata Illustratio PNG  Image With Transparent Background | TOPpng">
            <a:extLst>
              <a:ext uri="{FF2B5EF4-FFF2-40B4-BE49-F238E27FC236}">
                <a16:creationId xmlns:a16="http://schemas.microsoft.com/office/drawing/2014/main" id="{0AFD7451-0909-90B9-1C28-2209423A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3" b="91153" l="10000" r="90000">
                        <a14:foregroundMark x1="59934" y1="17229" x2="60238" y2="14785"/>
                        <a14:foregroundMark x1="59847" y1="17928" x2="59934" y2="17229"/>
                        <a14:foregroundMark x1="59167" y1="23399" x2="59847" y2="17928"/>
                        <a14:foregroundMark x1="61828" y1="11758" x2="64762" y2="6170"/>
                        <a14:foregroundMark x1="60238" y1="14785" x2="61828" y2="11758"/>
                        <a14:foregroundMark x1="64762" y1="6170" x2="67143" y2="4889"/>
                        <a14:foregroundMark x1="55833" y1="90105" x2="63810" y2="91153"/>
                        <a14:foregroundMark x1="63810" y1="91153" x2="67143" y2="90454"/>
                        <a14:backgroundMark x1="52857" y1="33178" x2="52857" y2="33178"/>
                        <a14:backgroundMark x1="58571" y1="26659" x2="58571" y2="26659"/>
                        <a14:backgroundMark x1="57262" y1="25029" x2="57262" y2="25029"/>
                        <a14:backgroundMark x1="67857" y1="59488" x2="67857" y2="59488"/>
                        <a14:backgroundMark x1="60238" y1="60186" x2="60238" y2="60186"/>
                        <a14:backgroundMark x1="46905" y1="61118" x2="46905" y2="61118"/>
                        <a14:backgroundMark x1="45952" y1="58906" x2="45952" y2="58906"/>
                        <a14:backgroundMark x1="36548" y1="43306" x2="36548" y2="43306"/>
                        <a14:backgroundMark x1="39524" y1="40279" x2="39524" y2="40279"/>
                        <a14:backgroundMark x1="39524" y1="39348" x2="39524" y2="39348"/>
                        <a14:backgroundMark x1="61905" y1="43888" x2="61905" y2="43888"/>
                        <a14:backgroundMark x1="63810" y1="46799" x2="63810" y2="46799"/>
                        <a14:backgroundMark x1="45595" y1="63795" x2="45595" y2="63795"/>
                        <a14:backgroundMark x1="44881" y1="63097" x2="44881" y2="63097"/>
                        <a14:backgroundMark x1="45238" y1="67986" x2="45238" y2="67986"/>
                        <a14:backgroundMark x1="60476" y1="17928" x2="60476" y2="17928"/>
                        <a14:backgroundMark x1="57857" y1="17229" x2="57857" y2="17229"/>
                        <a14:backgroundMark x1="57857" y1="17229" x2="57857" y2="17229"/>
                        <a14:backgroundMark x1="61190" y1="18161" x2="61190" y2="18161"/>
                        <a14:backgroundMark x1="59524" y1="18161" x2="59524" y2="18161"/>
                        <a14:backgroundMark x1="61190" y1="11758" x2="61190" y2="11758"/>
                        <a14:backgroundMark x1="63810" y1="13038" x2="63810" y2="13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5183">
            <a:off x="2446228" y="-3104725"/>
            <a:ext cx="2693143" cy="27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Pravokutnik: jedan zaobljeni kut 57">
            <a:extLst>
              <a:ext uri="{FF2B5EF4-FFF2-40B4-BE49-F238E27FC236}">
                <a16:creationId xmlns:a16="http://schemas.microsoft.com/office/drawing/2014/main" id="{AF6CC0E6-33E5-278B-4EC7-0A529E80C768}"/>
              </a:ext>
            </a:extLst>
          </p:cNvPr>
          <p:cNvSpPr/>
          <p:nvPr/>
        </p:nvSpPr>
        <p:spPr>
          <a:xfrm>
            <a:off x="-17005072" y="-291641"/>
            <a:ext cx="12192000" cy="7160978"/>
          </a:xfrm>
          <a:prstGeom prst="round1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74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8DE92-8252-DBBC-274E-BB94F094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SAGE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DFEB070-5B01-873E-DB87-955B4861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Mint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err="1"/>
              <a:t>Strong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unique</a:t>
            </a:r>
            <a:r>
              <a:rPr lang="hr-HR" dirty="0"/>
              <a:t> </a:t>
            </a:r>
            <a:r>
              <a:rPr lang="hr-HR" dirty="0" err="1"/>
              <a:t>flavour</a:t>
            </a:r>
            <a:endParaRPr lang="hr-HR" dirty="0"/>
          </a:p>
          <a:p>
            <a:r>
              <a:rPr lang="hr-HR" dirty="0" err="1"/>
              <a:t>Alzheimers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 (</a:t>
            </a:r>
            <a:r>
              <a:rPr lang="hr-HR" dirty="0" err="1"/>
              <a:t>mild</a:t>
            </a:r>
            <a:r>
              <a:rPr lang="hr-HR" dirty="0"/>
              <a:t>), </a:t>
            </a:r>
            <a:r>
              <a:rPr lang="hr-HR" dirty="0" err="1"/>
              <a:t>antidepressants</a:t>
            </a:r>
            <a:endParaRPr lang="hr-HR" dirty="0"/>
          </a:p>
          <a:p>
            <a:r>
              <a:rPr lang="hr-HR" dirty="0" err="1"/>
              <a:t>High</a:t>
            </a:r>
            <a:r>
              <a:rPr lang="hr-HR" dirty="0"/>
              <a:t> </a:t>
            </a:r>
            <a:r>
              <a:rPr lang="hr-HR" dirty="0" err="1"/>
              <a:t>doses</a:t>
            </a:r>
            <a:r>
              <a:rPr lang="hr-HR" dirty="0"/>
              <a:t>             </a:t>
            </a:r>
            <a:r>
              <a:rPr lang="hr-HR" dirty="0" err="1"/>
              <a:t>toxic</a:t>
            </a:r>
            <a:endParaRPr lang="hr-HR" dirty="0"/>
          </a:p>
        </p:txBody>
      </p:sp>
      <p:pic>
        <p:nvPicPr>
          <p:cNvPr id="4098" name="Picture 2" descr="Holy Basil Free Png Images - Basil Leaves, Transparent Png - vhv">
            <a:extLst>
              <a:ext uri="{FF2B5EF4-FFF2-40B4-BE49-F238E27FC236}">
                <a16:creationId xmlns:a16="http://schemas.microsoft.com/office/drawing/2014/main" id="{77241B19-1DC6-B66F-3C7E-402FD3F6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664" l="5814" r="94651">
                        <a14:foregroundMark x1="9030" y1="63628" x2="5814" y2="58269"/>
                        <a14:foregroundMark x1="5814" y1="58269" x2="11163" y2="54264"/>
                        <a14:foregroundMark x1="11163" y1="54264" x2="12907" y2="53876"/>
                        <a14:foregroundMark x1="88605" y1="57881" x2="91395" y2="47933"/>
                        <a14:foregroundMark x1="91395" y1="47933" x2="90349" y2="40568"/>
                        <a14:foregroundMark x1="90349" y1="40568" x2="89767" y2="40439"/>
                        <a14:foregroundMark x1="93964" y1="67785" x2="90349" y2="62791"/>
                        <a14:backgroundMark x1="33721" y1="37209" x2="33721" y2="37209"/>
                        <a14:backgroundMark x1="33721" y1="37209" x2="33721" y2="37209"/>
                        <a14:backgroundMark x1="16744" y1="77649" x2="16744" y2="78682"/>
                        <a14:backgroundMark x1="10814" y1="66408" x2="8256" y2="64341"/>
                        <a14:backgroundMark x1="61744" y1="23385" x2="61744" y2="23385"/>
                        <a14:backgroundMark x1="95116" y1="68992" x2="95116" y2="68605"/>
                        <a14:backgroundMark x1="87674" y1="71964" x2="94535" y2="69121"/>
                        <a14:backgroundMark x1="94535" y1="69121" x2="94186" y2="70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5636" y="1027906"/>
            <a:ext cx="5984823" cy="53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mmon sage png images | PNGWing">
            <a:extLst>
              <a:ext uri="{FF2B5EF4-FFF2-40B4-BE49-F238E27FC236}">
                <a16:creationId xmlns:a16="http://schemas.microsoft.com/office/drawing/2014/main" id="{C2B14B9E-2AE4-0824-0359-EDD1E347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89848" l="8370" r="90000">
                        <a14:foregroundMark x1="10326" y1="64805" x2="8370" y2="76988"/>
                        <a14:foregroundMark x1="8370" y1="76988" x2="10870" y2="84602"/>
                        <a14:backgroundMark x1="52826" y1="46870" x2="52826" y2="46870"/>
                        <a14:backgroundMark x1="52826" y1="46870" x2="52826" y2="46870"/>
                        <a14:backgroundMark x1="57500" y1="48393" x2="57500" y2="48393"/>
                        <a14:backgroundMark x1="57500" y1="48393" x2="57500" y2="48393"/>
                        <a14:backgroundMark x1="48587" y1="53976" x2="48587" y2="53976"/>
                        <a14:backgroundMark x1="48587" y1="53976" x2="48587" y2="53976"/>
                        <a14:backgroundMark x1="51630" y1="59729" x2="51630" y2="59729"/>
                        <a14:backgroundMark x1="51630" y1="59729" x2="51630" y2="59729"/>
                        <a14:backgroundMark x1="50761" y1="59560" x2="51739" y2="60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933">
            <a:off x="5990665" y="1917490"/>
            <a:ext cx="6474783" cy="41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amomile png images | PNGWing">
            <a:extLst>
              <a:ext uri="{FF2B5EF4-FFF2-40B4-BE49-F238E27FC236}">
                <a16:creationId xmlns:a16="http://schemas.microsoft.com/office/drawing/2014/main" id="{47B29425-7A3B-E44A-C860-B67097E7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957" y1="42600" x2="60217" y2="31400"/>
                        <a14:foregroundMark x1="60217" y1="31400" x2="64674" y2="32200"/>
                        <a14:foregroundMark x1="49674" y1="16400" x2="49674" y2="16400"/>
                        <a14:foregroundMark x1="49674" y1="16400" x2="49674" y2="164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backgroundMark x1="53913" y1="13800" x2="53913" y2="13800"/>
                        <a14:backgroundMark x1="53913" y1="13800" x2="53913" y2="13800"/>
                        <a14:backgroundMark x1="53913" y1="16400" x2="53913" y2="16400"/>
                        <a14:backgroundMark x1="53913" y1="16400" x2="53913" y2="16400"/>
                        <a14:backgroundMark x1="62391" y1="25200" x2="62391" y2="25200"/>
                        <a14:backgroundMark x1="62391" y1="25200" x2="62391" y2="25200"/>
                        <a14:backgroundMark x1="61196" y1="26600" x2="61196" y2="26600"/>
                        <a14:backgroundMark x1="61196" y1="26600" x2="61196" y2="26600"/>
                        <a14:backgroundMark x1="50543" y1="69400" x2="50543" y2="69400"/>
                        <a14:backgroundMark x1="50543" y1="69400" x2="50543" y2="69400"/>
                        <a14:backgroundMark x1="48913" y1="68600" x2="52391" y2="68000"/>
                        <a14:backgroundMark x1="46087" y1="61600" x2="44891" y2="60400"/>
                        <a14:backgroundMark x1="47174" y1="59400" x2="47174" y2="59400"/>
                        <a14:backgroundMark x1="47174" y1="59400" x2="47174" y2="59400"/>
                        <a14:backgroundMark x1="47391" y1="57600" x2="47391" y2="57600"/>
                        <a14:backgroundMark x1="47391" y1="57600" x2="47391" y2="57600"/>
                        <a14:backgroundMark x1="47391" y1="19000" x2="47391" y2="19000"/>
                        <a14:backgroundMark x1="47391" y1="19000" x2="47391" y2="19000"/>
                        <a14:backgroundMark x1="45217" y1="19800" x2="45217" y2="19800"/>
                        <a14:backgroundMark x1="45217" y1="19800" x2="45217" y2="19800"/>
                        <a14:backgroundMark x1="67609" y1="48400" x2="67609" y2="48400"/>
                        <a14:backgroundMark x1="67609" y1="48400" x2="67609" y2="48400"/>
                        <a14:backgroundMark x1="66630" y1="48000" x2="66630" y2="48000"/>
                        <a14:backgroundMark x1="66630" y1="48000" x2="66630" y2="48000"/>
                        <a14:backgroundMark x1="64348" y1="24400" x2="64348" y2="24400"/>
                        <a14:backgroundMark x1="64348" y1="24400" x2="64348" y2="24400"/>
                        <a14:backgroundMark x1="60109" y1="30000" x2="60109" y2="30000"/>
                        <a14:backgroundMark x1="60109" y1="30000" x2="60109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067" y="1353390"/>
            <a:ext cx="10128482" cy="55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CD5C66D-9483-57C0-4FC1-98122DBDAF16}"/>
              </a:ext>
            </a:extLst>
          </p:cNvPr>
          <p:cNvSpPr/>
          <p:nvPr/>
        </p:nvSpPr>
        <p:spPr>
          <a:xfrm>
            <a:off x="0" y="6756362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CA80C9B-1640-92DE-9D8F-B072621436E8}"/>
              </a:ext>
            </a:extLst>
          </p:cNvPr>
          <p:cNvSpPr/>
          <p:nvPr/>
        </p:nvSpPr>
        <p:spPr>
          <a:xfrm>
            <a:off x="0" y="-1745673"/>
            <a:ext cx="12192000" cy="174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5EAB9BED-8A7F-9696-9257-41FE0B481A99}"/>
              </a:ext>
            </a:extLst>
          </p:cNvPr>
          <p:cNvCxnSpPr/>
          <p:nvPr/>
        </p:nvCxnSpPr>
        <p:spPr>
          <a:xfrm>
            <a:off x="2804984" y="3620529"/>
            <a:ext cx="8896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8DE92-8252-DBBC-274E-BB94F094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CHAMMOMILE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DFEB070-5B01-873E-DB87-955B4861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Gastrointestinal</a:t>
            </a:r>
            <a:r>
              <a:rPr lang="hr-HR" dirty="0"/>
              <a:t> </a:t>
            </a:r>
            <a:r>
              <a:rPr lang="hr-HR" dirty="0" err="1"/>
              <a:t>problems</a:t>
            </a:r>
            <a:endParaRPr lang="hr-HR" dirty="0"/>
          </a:p>
          <a:p>
            <a:r>
              <a:rPr lang="hr-HR" dirty="0" err="1"/>
              <a:t>Oil,creams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tea</a:t>
            </a:r>
            <a:endParaRPr lang="hr-HR" dirty="0"/>
          </a:p>
          <a:p>
            <a:r>
              <a:rPr lang="hr-HR" dirty="0" err="1"/>
              <a:t>Advised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to use </a:t>
            </a:r>
            <a:r>
              <a:rPr lang="hr-HR" dirty="0" err="1"/>
              <a:t>during</a:t>
            </a:r>
            <a:r>
              <a:rPr lang="hr-HR" dirty="0"/>
              <a:t> </a:t>
            </a:r>
            <a:r>
              <a:rPr lang="hr-HR" dirty="0" err="1"/>
              <a:t>pregnency</a:t>
            </a:r>
            <a:endParaRPr lang="hr-HR" dirty="0"/>
          </a:p>
        </p:txBody>
      </p:sp>
      <p:pic>
        <p:nvPicPr>
          <p:cNvPr id="5122" name="Picture 2" descr="Common sage png images | PNGWing">
            <a:extLst>
              <a:ext uri="{FF2B5EF4-FFF2-40B4-BE49-F238E27FC236}">
                <a16:creationId xmlns:a16="http://schemas.microsoft.com/office/drawing/2014/main" id="{C2B14B9E-2AE4-0824-0359-EDD1E347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89848" l="8370" r="90000">
                        <a14:foregroundMark x1="10326" y1="64805" x2="8370" y2="76988"/>
                        <a14:foregroundMark x1="8370" y1="76988" x2="10870" y2="84602"/>
                        <a14:backgroundMark x1="52826" y1="46870" x2="52826" y2="46870"/>
                        <a14:backgroundMark x1="52826" y1="46870" x2="52826" y2="46870"/>
                        <a14:backgroundMark x1="57500" y1="48393" x2="57500" y2="48393"/>
                        <a14:backgroundMark x1="57500" y1="48393" x2="57500" y2="48393"/>
                        <a14:backgroundMark x1="48587" y1="53976" x2="48587" y2="53976"/>
                        <a14:backgroundMark x1="48587" y1="53976" x2="48587" y2="53976"/>
                        <a14:backgroundMark x1="51630" y1="59729" x2="51630" y2="59729"/>
                        <a14:backgroundMark x1="51630" y1="59729" x2="51630" y2="59729"/>
                        <a14:backgroundMark x1="50761" y1="59560" x2="51739" y2="60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933">
            <a:off x="12135970" y="1386284"/>
            <a:ext cx="6474783" cy="41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amomile png images | PNGWing">
            <a:extLst>
              <a:ext uri="{FF2B5EF4-FFF2-40B4-BE49-F238E27FC236}">
                <a16:creationId xmlns:a16="http://schemas.microsoft.com/office/drawing/2014/main" id="{778D365B-B183-67F8-DEA5-324BEB3C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957" y1="42600" x2="60217" y2="31400"/>
                        <a14:foregroundMark x1="60217" y1="31400" x2="64674" y2="32200"/>
                        <a14:foregroundMark x1="49674" y1="16400" x2="49674" y2="16400"/>
                        <a14:foregroundMark x1="49674" y1="16400" x2="49674" y2="164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backgroundMark x1="53913" y1="13800" x2="53913" y2="13800"/>
                        <a14:backgroundMark x1="53913" y1="13800" x2="53913" y2="13800"/>
                        <a14:backgroundMark x1="53913" y1="16400" x2="53913" y2="16400"/>
                        <a14:backgroundMark x1="53913" y1="16400" x2="53913" y2="16400"/>
                        <a14:backgroundMark x1="62391" y1="25200" x2="62391" y2="25200"/>
                        <a14:backgroundMark x1="62391" y1="25200" x2="62391" y2="25200"/>
                        <a14:backgroundMark x1="61196" y1="26600" x2="61196" y2="26600"/>
                        <a14:backgroundMark x1="61196" y1="26600" x2="61196" y2="26600"/>
                        <a14:backgroundMark x1="50543" y1="69400" x2="50543" y2="69400"/>
                        <a14:backgroundMark x1="50543" y1="69400" x2="50543" y2="69400"/>
                        <a14:backgroundMark x1="48913" y1="68600" x2="52391" y2="68000"/>
                        <a14:backgroundMark x1="46087" y1="61600" x2="44891" y2="60400"/>
                        <a14:backgroundMark x1="47174" y1="59400" x2="47174" y2="59400"/>
                        <a14:backgroundMark x1="47174" y1="59400" x2="47174" y2="59400"/>
                        <a14:backgroundMark x1="47391" y1="57600" x2="47391" y2="57600"/>
                        <a14:backgroundMark x1="47391" y1="57600" x2="47391" y2="57600"/>
                        <a14:backgroundMark x1="47391" y1="19000" x2="47391" y2="19000"/>
                        <a14:backgroundMark x1="47391" y1="19000" x2="47391" y2="19000"/>
                        <a14:backgroundMark x1="45217" y1="19800" x2="45217" y2="19800"/>
                        <a14:backgroundMark x1="45217" y1="19800" x2="45217" y2="19800"/>
                        <a14:backgroundMark x1="67609" y1="48400" x2="67609" y2="48400"/>
                        <a14:backgroundMark x1="67609" y1="48400" x2="67609" y2="48400"/>
                        <a14:backgroundMark x1="66630" y1="48000" x2="66630" y2="48000"/>
                        <a14:backgroundMark x1="66630" y1="48000" x2="66630" y2="48000"/>
                        <a14:backgroundMark x1="64348" y1="24400" x2="64348" y2="24400"/>
                        <a14:backgroundMark x1="64348" y1="24400" x2="64348" y2="24400"/>
                        <a14:backgroundMark x1="60109" y1="30000" x2="60109" y2="30000"/>
                        <a14:backgroundMark x1="60109" y1="30000" x2="60109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21" y="1690688"/>
            <a:ext cx="10128482" cy="55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avender Png Images - Free Download on Freepik">
            <a:extLst>
              <a:ext uri="{FF2B5EF4-FFF2-40B4-BE49-F238E27FC236}">
                <a16:creationId xmlns:a16="http://schemas.microsoft.com/office/drawing/2014/main" id="{C34E3DCE-055B-D4E8-3197-E0546587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75879" y1="40767" x2="75879" y2="40767"/>
                        <a14:backgroundMark x1="75879" y1="40767" x2="75879" y2="40767"/>
                        <a14:backgroundMark x1="64377" y1="41966" x2="64377" y2="41966"/>
                        <a14:backgroundMark x1="64377" y1="41966" x2="64377" y2="41966"/>
                        <a14:backgroundMark x1="55272" y1="50600" x2="55272" y2="50600"/>
                        <a14:backgroundMark x1="55272" y1="50600" x2="55272" y2="50600"/>
                        <a14:backgroundMark x1="29553" y1="56835" x2="29553" y2="56835"/>
                        <a14:backgroundMark x1="29553" y1="56835" x2="29553" y2="56835"/>
                        <a14:backgroundMark x1="26677" y1="50360" x2="26677" y2="50360"/>
                        <a14:backgroundMark x1="26677" y1="50360" x2="26677" y2="50360"/>
                        <a14:backgroundMark x1="34984" y1="55156" x2="34984" y2="55156"/>
                        <a14:backgroundMark x1="34984" y1="55156" x2="34984" y2="55156"/>
                        <a14:backgroundMark x1="41374" y1="47962" x2="41374" y2="47962"/>
                        <a14:backgroundMark x1="41374" y1="47962" x2="41374" y2="47962"/>
                        <a14:backgroundMark x1="75240" y1="40528" x2="75240" y2="40528"/>
                        <a14:backgroundMark x1="75240" y1="40528" x2="75240" y2="40528"/>
                        <a14:backgroundMark x1="77636" y1="40528" x2="77636" y2="40528"/>
                        <a14:backgroundMark x1="77636" y1="40528" x2="77636" y2="40528"/>
                        <a14:backgroundMark x1="73802" y1="43165" x2="73802" y2="43165"/>
                        <a14:backgroundMark x1="73802" y1="43165" x2="73802" y2="43165"/>
                        <a14:backgroundMark x1="73003" y1="43165" x2="73003" y2="43165"/>
                        <a14:backgroundMark x1="73003" y1="43165" x2="73003" y2="43165"/>
                        <a14:backgroundMark x1="55272" y1="46043" x2="55272" y2="46043"/>
                        <a14:backgroundMark x1="55272" y1="46043" x2="55272" y2="46043"/>
                        <a14:backgroundMark x1="77476" y1="40288" x2="77476" y2="40288"/>
                        <a14:backgroundMark x1="77476" y1="40288" x2="77476" y2="40288"/>
                        <a14:backgroundMark x1="53994" y1="32614" x2="53994" y2="32614"/>
                        <a14:backgroundMark x1="53994" y1="32614" x2="53994" y2="32614"/>
                        <a14:backgroundMark x1="16294" y1="55396" x2="16294" y2="55396"/>
                        <a14:backgroundMark x1="16294" y1="55396" x2="16294" y2="5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26" y="1460254"/>
            <a:ext cx="6639485" cy="44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6DB884D1-AD71-7E4F-A383-4502C4D08986}"/>
              </a:ext>
            </a:extLst>
          </p:cNvPr>
          <p:cNvSpPr/>
          <p:nvPr/>
        </p:nvSpPr>
        <p:spPr>
          <a:xfrm>
            <a:off x="0" y="-1622103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0432355-ABC5-68F9-842C-368AB10D5A06}"/>
              </a:ext>
            </a:extLst>
          </p:cNvPr>
          <p:cNvSpPr/>
          <p:nvPr/>
        </p:nvSpPr>
        <p:spPr>
          <a:xfrm>
            <a:off x="0" y="6858000"/>
            <a:ext cx="12192000" cy="174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720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8DE92-8252-DBBC-274E-BB94F094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LAVENDER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DFEB070-5B01-873E-DB87-955B4861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Reduces</a:t>
            </a:r>
            <a:r>
              <a:rPr lang="hr-HR" dirty="0"/>
              <a:t> </a:t>
            </a:r>
            <a:r>
              <a:rPr lang="hr-HR" dirty="0" err="1"/>
              <a:t>pain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inflammation</a:t>
            </a:r>
            <a:endParaRPr lang="hr-HR" dirty="0"/>
          </a:p>
          <a:p>
            <a:r>
              <a:rPr lang="hr-HR" dirty="0" err="1"/>
              <a:t>Calms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mood</a:t>
            </a:r>
            <a:endParaRPr lang="hr-HR" dirty="0"/>
          </a:p>
          <a:p>
            <a:r>
              <a:rPr lang="hr-HR" dirty="0" err="1"/>
              <a:t>Helps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isomnia</a:t>
            </a:r>
            <a:endParaRPr lang="hr-HR" dirty="0"/>
          </a:p>
        </p:txBody>
      </p:sp>
      <p:pic>
        <p:nvPicPr>
          <p:cNvPr id="7172" name="Picture 4" descr="Chamomile png images | PNGWing">
            <a:extLst>
              <a:ext uri="{FF2B5EF4-FFF2-40B4-BE49-F238E27FC236}">
                <a16:creationId xmlns:a16="http://schemas.microsoft.com/office/drawing/2014/main" id="{778D365B-B183-67F8-DEA5-324BEB3C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1957" y1="42600" x2="60217" y2="31400"/>
                        <a14:foregroundMark x1="60217" y1="31400" x2="64674" y2="32200"/>
                        <a14:foregroundMark x1="49674" y1="16400" x2="49674" y2="16400"/>
                        <a14:foregroundMark x1="49674" y1="16400" x2="49674" y2="164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foregroundMark x1="51739" y1="12800" x2="51739" y2="12800"/>
                        <a14:backgroundMark x1="53913" y1="13800" x2="53913" y2="13800"/>
                        <a14:backgroundMark x1="53913" y1="13800" x2="53913" y2="13800"/>
                        <a14:backgroundMark x1="53913" y1="16400" x2="53913" y2="16400"/>
                        <a14:backgroundMark x1="53913" y1="16400" x2="53913" y2="16400"/>
                        <a14:backgroundMark x1="62391" y1="25200" x2="62391" y2="25200"/>
                        <a14:backgroundMark x1="62391" y1="25200" x2="62391" y2="25200"/>
                        <a14:backgroundMark x1="61196" y1="26600" x2="61196" y2="26600"/>
                        <a14:backgroundMark x1="61196" y1="26600" x2="61196" y2="26600"/>
                        <a14:backgroundMark x1="50543" y1="69400" x2="50543" y2="69400"/>
                        <a14:backgroundMark x1="50543" y1="69400" x2="50543" y2="69400"/>
                        <a14:backgroundMark x1="48913" y1="68600" x2="52391" y2="68000"/>
                        <a14:backgroundMark x1="46087" y1="61600" x2="44891" y2="60400"/>
                        <a14:backgroundMark x1="47174" y1="59400" x2="47174" y2="59400"/>
                        <a14:backgroundMark x1="47174" y1="59400" x2="47174" y2="59400"/>
                        <a14:backgroundMark x1="47391" y1="57600" x2="47391" y2="57600"/>
                        <a14:backgroundMark x1="47391" y1="57600" x2="47391" y2="57600"/>
                        <a14:backgroundMark x1="47391" y1="19000" x2="47391" y2="19000"/>
                        <a14:backgroundMark x1="47391" y1="19000" x2="47391" y2="19000"/>
                        <a14:backgroundMark x1="45217" y1="19800" x2="45217" y2="19800"/>
                        <a14:backgroundMark x1="45217" y1="19800" x2="45217" y2="19800"/>
                        <a14:backgroundMark x1="67609" y1="48400" x2="67609" y2="48400"/>
                        <a14:backgroundMark x1="67609" y1="48400" x2="67609" y2="48400"/>
                        <a14:backgroundMark x1="66630" y1="48000" x2="66630" y2="48000"/>
                        <a14:backgroundMark x1="66630" y1="48000" x2="66630" y2="48000"/>
                        <a14:backgroundMark x1="64348" y1="24400" x2="64348" y2="24400"/>
                        <a14:backgroundMark x1="64348" y1="24400" x2="64348" y2="24400"/>
                        <a14:backgroundMark x1="60109" y1="30000" x2="60109" y2="30000"/>
                        <a14:backgroundMark x1="60109" y1="30000" x2="60109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3581" y="1825625"/>
            <a:ext cx="10128482" cy="55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vender Png Images - Free Download on Freepik">
            <a:extLst>
              <a:ext uri="{FF2B5EF4-FFF2-40B4-BE49-F238E27FC236}">
                <a16:creationId xmlns:a16="http://schemas.microsoft.com/office/drawing/2014/main" id="{5857139C-7DFD-9740-1A76-77FDE8DC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5879" y1="40767" x2="75879" y2="40767"/>
                        <a14:backgroundMark x1="75879" y1="40767" x2="75879" y2="40767"/>
                        <a14:backgroundMark x1="64377" y1="41966" x2="64377" y2="41966"/>
                        <a14:backgroundMark x1="64377" y1="41966" x2="64377" y2="41966"/>
                        <a14:backgroundMark x1="55272" y1="50600" x2="55272" y2="50600"/>
                        <a14:backgroundMark x1="55272" y1="50600" x2="55272" y2="50600"/>
                        <a14:backgroundMark x1="29553" y1="56835" x2="29553" y2="56835"/>
                        <a14:backgroundMark x1="29553" y1="56835" x2="29553" y2="56835"/>
                        <a14:backgroundMark x1="26677" y1="50360" x2="26677" y2="50360"/>
                        <a14:backgroundMark x1="26677" y1="50360" x2="26677" y2="50360"/>
                        <a14:backgroundMark x1="34984" y1="55156" x2="34984" y2="55156"/>
                        <a14:backgroundMark x1="34984" y1="55156" x2="34984" y2="55156"/>
                        <a14:backgroundMark x1="41374" y1="47962" x2="41374" y2="47962"/>
                        <a14:backgroundMark x1="41374" y1="47962" x2="41374" y2="47962"/>
                        <a14:backgroundMark x1="75240" y1="40528" x2="75240" y2="40528"/>
                        <a14:backgroundMark x1="75240" y1="40528" x2="75240" y2="40528"/>
                        <a14:backgroundMark x1="77636" y1="40528" x2="77636" y2="40528"/>
                        <a14:backgroundMark x1="77636" y1="40528" x2="77636" y2="40528"/>
                        <a14:backgroundMark x1="73802" y1="43165" x2="73802" y2="43165"/>
                        <a14:backgroundMark x1="73802" y1="43165" x2="73802" y2="43165"/>
                        <a14:backgroundMark x1="73003" y1="43165" x2="73003" y2="43165"/>
                        <a14:backgroundMark x1="73003" y1="43165" x2="73003" y2="43165"/>
                        <a14:backgroundMark x1="55272" y1="46043" x2="55272" y2="46043"/>
                        <a14:backgroundMark x1="55272" y1="46043" x2="55272" y2="46043"/>
                        <a14:backgroundMark x1="77476" y1="40288" x2="77476" y2="40288"/>
                        <a14:backgroundMark x1="77476" y1="40288" x2="77476" y2="40288"/>
                        <a14:backgroundMark x1="53994" y1="32614" x2="53994" y2="32614"/>
                        <a14:backgroundMark x1="53994" y1="32614" x2="53994" y2="32614"/>
                        <a14:backgroundMark x1="16294" y1="55396" x2="16294" y2="55396"/>
                        <a14:backgroundMark x1="16294" y1="55396" x2="16294" y2="5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06" y="1751086"/>
            <a:ext cx="7666494" cy="51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mortelle - STAROMA">
            <a:extLst>
              <a:ext uri="{FF2B5EF4-FFF2-40B4-BE49-F238E27FC236}">
                <a16:creationId xmlns:a16="http://schemas.microsoft.com/office/drawing/2014/main" id="{51BE986A-B689-D9C7-DF48-CB6BFC68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065" y="169068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8A09BE29-1078-3423-4206-2230F6DCC0AA}"/>
              </a:ext>
            </a:extLst>
          </p:cNvPr>
          <p:cNvSpPr/>
          <p:nvPr/>
        </p:nvSpPr>
        <p:spPr>
          <a:xfrm>
            <a:off x="0" y="6858000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9BC43BD-628D-501B-4A42-4EFCF747B1D1}"/>
              </a:ext>
            </a:extLst>
          </p:cNvPr>
          <p:cNvSpPr/>
          <p:nvPr/>
        </p:nvSpPr>
        <p:spPr>
          <a:xfrm>
            <a:off x="0" y="-1745673"/>
            <a:ext cx="12192000" cy="174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456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8DE92-8252-DBBC-274E-BB94F094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IMMORTELLE</a:t>
            </a:r>
          </a:p>
        </p:txBody>
      </p:sp>
      <p:pic>
        <p:nvPicPr>
          <p:cNvPr id="8196" name="Picture 4" descr="Lavender Png Images - Free Download on Freepik">
            <a:extLst>
              <a:ext uri="{FF2B5EF4-FFF2-40B4-BE49-F238E27FC236}">
                <a16:creationId xmlns:a16="http://schemas.microsoft.com/office/drawing/2014/main" id="{5857139C-7DFD-9740-1A76-77FDE8DC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5879" y1="40767" x2="75879" y2="40767"/>
                        <a14:backgroundMark x1="75879" y1="40767" x2="75879" y2="40767"/>
                        <a14:backgroundMark x1="64377" y1="41966" x2="64377" y2="41966"/>
                        <a14:backgroundMark x1="64377" y1="41966" x2="64377" y2="41966"/>
                        <a14:backgroundMark x1="55272" y1="50600" x2="55272" y2="50600"/>
                        <a14:backgroundMark x1="55272" y1="50600" x2="55272" y2="50600"/>
                        <a14:backgroundMark x1="29553" y1="56835" x2="29553" y2="56835"/>
                        <a14:backgroundMark x1="29553" y1="56835" x2="29553" y2="56835"/>
                        <a14:backgroundMark x1="26677" y1="50360" x2="26677" y2="50360"/>
                        <a14:backgroundMark x1="26677" y1="50360" x2="26677" y2="50360"/>
                        <a14:backgroundMark x1="34984" y1="55156" x2="34984" y2="55156"/>
                        <a14:backgroundMark x1="34984" y1="55156" x2="34984" y2="55156"/>
                        <a14:backgroundMark x1="41374" y1="47962" x2="41374" y2="47962"/>
                        <a14:backgroundMark x1="41374" y1="47962" x2="41374" y2="47962"/>
                        <a14:backgroundMark x1="75240" y1="40528" x2="75240" y2="40528"/>
                        <a14:backgroundMark x1="75240" y1="40528" x2="75240" y2="40528"/>
                        <a14:backgroundMark x1="77636" y1="40528" x2="77636" y2="40528"/>
                        <a14:backgroundMark x1="77636" y1="40528" x2="77636" y2="40528"/>
                        <a14:backgroundMark x1="73802" y1="43165" x2="73802" y2="43165"/>
                        <a14:backgroundMark x1="73802" y1="43165" x2="73802" y2="43165"/>
                        <a14:backgroundMark x1="73003" y1="43165" x2="73003" y2="43165"/>
                        <a14:backgroundMark x1="73003" y1="43165" x2="73003" y2="43165"/>
                        <a14:backgroundMark x1="55272" y1="46043" x2="55272" y2="46043"/>
                        <a14:backgroundMark x1="55272" y1="46043" x2="55272" y2="46043"/>
                        <a14:backgroundMark x1="77476" y1="40288" x2="77476" y2="40288"/>
                        <a14:backgroundMark x1="77476" y1="40288" x2="77476" y2="40288"/>
                        <a14:backgroundMark x1="53994" y1="32614" x2="53994" y2="32614"/>
                        <a14:backgroundMark x1="53994" y1="32614" x2="53994" y2="32614"/>
                        <a14:backgroundMark x1="16294" y1="55396" x2="16294" y2="55396"/>
                        <a14:backgroundMark x1="16294" y1="55396" x2="16294" y2="5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329" y="1825625"/>
            <a:ext cx="6639485" cy="44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mortelle - STAROMA">
            <a:extLst>
              <a:ext uri="{FF2B5EF4-FFF2-40B4-BE49-F238E27FC236}">
                <a16:creationId xmlns:a16="http://schemas.microsoft.com/office/drawing/2014/main" id="{DDE2E2B1-3593-332B-B58D-D7DB9CBC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1341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osemary Png Transparent Image - Rosemary Herb, Png Download - vhv">
            <a:extLst>
              <a:ext uri="{FF2B5EF4-FFF2-40B4-BE49-F238E27FC236}">
                <a16:creationId xmlns:a16="http://schemas.microsoft.com/office/drawing/2014/main" id="{5F0C3056-E40A-E61F-3ADE-1FB96448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1628" y1="65419" x2="61628" y2="65419"/>
                        <a14:backgroundMark x1="61628" y1="65419" x2="61628" y2="65419"/>
                        <a14:backgroundMark x1="68023" y1="65062" x2="68023" y2="65062"/>
                        <a14:backgroundMark x1="68023" y1="65062" x2="68023" y2="65062"/>
                        <a14:backgroundMark x1="84070" y1="51337" x2="84070" y2="51337"/>
                        <a14:backgroundMark x1="84070" y1="51337" x2="84070" y2="51337"/>
                        <a14:backgroundMark x1="77907" y1="35651" x2="77907" y2="35651"/>
                        <a14:backgroundMark x1="77907" y1="35651" x2="77907" y2="35651"/>
                        <a14:backgroundMark x1="68953" y1="45276" x2="68953" y2="45276"/>
                        <a14:backgroundMark x1="68953" y1="45276" x2="68953" y2="45276"/>
                        <a14:backgroundMark x1="60930" y1="49733" x2="60930" y2="49733"/>
                        <a14:backgroundMark x1="60930" y1="49733" x2="60930" y2="49733"/>
                        <a14:backgroundMark x1="54884" y1="52585" x2="54884" y2="52585"/>
                        <a14:backgroundMark x1="54884" y1="52585" x2="54884" y2="52585"/>
                        <a14:backgroundMark x1="59186" y1="40998" x2="59186" y2="40998"/>
                        <a14:backgroundMark x1="59186" y1="40998" x2="59186" y2="40998"/>
                        <a14:backgroundMark x1="56628" y1="40998" x2="56628" y2="40998"/>
                        <a14:backgroundMark x1="56628" y1="40998" x2="56628" y2="40998"/>
                        <a14:backgroundMark x1="53023" y1="40463" x2="53023" y2="40463"/>
                        <a14:backgroundMark x1="53023" y1="40463" x2="53023" y2="40463"/>
                        <a14:backgroundMark x1="83605" y1="41711" x2="83605" y2="41711"/>
                        <a14:backgroundMark x1="83605" y1="41711" x2="83605" y2="41711"/>
                        <a14:backgroundMark x1="83605" y1="41889" x2="83605" y2="41889"/>
                        <a14:backgroundMark x1="83605" y1="41889" x2="83605" y2="41889"/>
                        <a14:backgroundMark x1="81628" y1="43494" x2="81628" y2="43494"/>
                        <a14:backgroundMark x1="81628" y1="43494" x2="81628" y2="43494"/>
                        <a14:backgroundMark x1="76512" y1="47059" x2="76512" y2="47059"/>
                        <a14:backgroundMark x1="76512" y1="47059" x2="76512" y2="47059"/>
                        <a14:backgroundMark x1="71977" y1="45455" x2="71977" y2="45455"/>
                        <a14:backgroundMark x1="71977" y1="45455" x2="71977" y2="45455"/>
                        <a14:backgroundMark x1="65581" y1="45989" x2="65581" y2="45989"/>
                        <a14:backgroundMark x1="65581" y1="45989" x2="65581" y2="45989"/>
                        <a14:backgroundMark x1="64535" y1="43672" x2="64535" y2="43672"/>
                        <a14:backgroundMark x1="64535" y1="43672" x2="64535" y2="43672"/>
                        <a14:backgroundMark x1="58140" y1="53832" x2="58140" y2="53832"/>
                        <a14:backgroundMark x1="58140" y1="53832" x2="58140" y2="53832"/>
                        <a14:backgroundMark x1="87209" y1="49020" x2="87209" y2="49020"/>
                        <a14:backgroundMark x1="87209" y1="49020" x2="87209" y2="49020"/>
                        <a14:backgroundMark x1="83140" y1="47772" x2="83140" y2="47772"/>
                        <a14:backgroundMark x1="83140" y1="47772" x2="83140" y2="47772"/>
                        <a14:backgroundMark x1="82442" y1="47772" x2="82442" y2="47772"/>
                        <a14:backgroundMark x1="82442" y1="47772" x2="82442" y2="47772"/>
                        <a14:backgroundMark x1="82442" y1="47772" x2="78837" y2="49198"/>
                        <a14:backgroundMark x1="66977" y1="58467" x2="66977" y2="58467"/>
                        <a14:backgroundMark x1="66977" y1="58467" x2="66977" y2="58467"/>
                        <a14:backgroundMark x1="68837" y1="61497" x2="68837" y2="61497"/>
                        <a14:backgroundMark x1="68837" y1="61497" x2="68837" y2="61497"/>
                        <a14:backgroundMark x1="70000" y1="58467" x2="70000" y2="58467"/>
                        <a14:backgroundMark x1="70000" y1="58467" x2="70000" y2="58467"/>
                        <a14:backgroundMark x1="15000" y1="33155" x2="15000" y2="33155"/>
                        <a14:backgroundMark x1="15000" y1="33155" x2="15000" y2="33155"/>
                        <a14:backgroundMark x1="17907" y1="33155" x2="17907" y2="33155"/>
                        <a14:backgroundMark x1="17907" y1="33155" x2="17907" y2="33155"/>
                        <a14:backgroundMark x1="64419" y1="44029" x2="64419" y2="44029"/>
                        <a14:backgroundMark x1="64419" y1="44029" x2="64419" y2="4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309" y="2120993"/>
            <a:ext cx="6772834" cy="44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35793F06-356F-659D-18DF-F16E32D643AB}"/>
              </a:ext>
            </a:extLst>
          </p:cNvPr>
          <p:cNvSpPr/>
          <p:nvPr/>
        </p:nvSpPr>
        <p:spPr>
          <a:xfrm>
            <a:off x="0" y="-1745673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97A4FDD-428B-ABFC-37BD-C9B2863EDB89}"/>
              </a:ext>
            </a:extLst>
          </p:cNvPr>
          <p:cNvSpPr/>
          <p:nvPr/>
        </p:nvSpPr>
        <p:spPr>
          <a:xfrm>
            <a:off x="0" y="6855580"/>
            <a:ext cx="12192000" cy="174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zervirano mjesto sadržaja 8">
            <a:extLst>
              <a:ext uri="{FF2B5EF4-FFF2-40B4-BE49-F238E27FC236}">
                <a16:creationId xmlns:a16="http://schemas.microsoft.com/office/drawing/2014/main" id="{181112CF-CA3B-B4FE-DFE2-AAE5E781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r-HR" dirty="0" err="1"/>
              <a:t>Never</a:t>
            </a:r>
            <a:r>
              <a:rPr lang="hr-HR" dirty="0"/>
              <a:t> </a:t>
            </a:r>
            <a:r>
              <a:rPr lang="hr-HR" dirty="0" err="1"/>
              <a:t>dies</a:t>
            </a:r>
            <a:endParaRPr lang="hr-HR" dirty="0"/>
          </a:p>
          <a:p>
            <a:r>
              <a:rPr lang="hr-HR" dirty="0" err="1"/>
              <a:t>Helps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astma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liver</a:t>
            </a:r>
            <a:r>
              <a:rPr lang="hr-HR" dirty="0"/>
              <a:t> </a:t>
            </a:r>
            <a:r>
              <a:rPr lang="hr-HR" dirty="0" err="1"/>
              <a:t>problems</a:t>
            </a:r>
            <a:endParaRPr lang="hr-HR" dirty="0"/>
          </a:p>
          <a:p>
            <a:r>
              <a:rPr lang="hr-HR" dirty="0"/>
              <a:t>Oil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tea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303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8DE92-8252-DBBC-274E-BB94F094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ROSEMARY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DFEB070-5B01-873E-DB87-955B4861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Immune</a:t>
            </a:r>
            <a:r>
              <a:rPr lang="hr-HR" dirty="0"/>
              <a:t> system, </a:t>
            </a:r>
            <a:r>
              <a:rPr lang="hr-HR" dirty="0" err="1"/>
              <a:t>improving</a:t>
            </a:r>
            <a:r>
              <a:rPr lang="hr-HR" dirty="0"/>
              <a:t> </a:t>
            </a:r>
            <a:r>
              <a:rPr lang="hr-HR" dirty="0" err="1"/>
              <a:t>memory</a:t>
            </a:r>
            <a:endParaRPr lang="hr-HR" dirty="0"/>
          </a:p>
          <a:p>
            <a:r>
              <a:rPr lang="hr-HR" dirty="0" err="1"/>
              <a:t>Heals</a:t>
            </a:r>
            <a:r>
              <a:rPr lang="hr-HR" dirty="0"/>
              <a:t> </a:t>
            </a:r>
            <a:r>
              <a:rPr lang="hr-HR" dirty="0" err="1"/>
              <a:t>eyes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liver</a:t>
            </a:r>
            <a:endParaRPr lang="hr-HR" dirty="0"/>
          </a:p>
          <a:p>
            <a:r>
              <a:rPr lang="hr-HR" dirty="0" err="1"/>
              <a:t>Cooked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food</a:t>
            </a:r>
            <a:endParaRPr lang="hr-HR" dirty="0"/>
          </a:p>
          <a:p>
            <a:endParaRPr lang="hr-HR" dirty="0"/>
          </a:p>
        </p:txBody>
      </p:sp>
      <p:pic>
        <p:nvPicPr>
          <p:cNvPr id="9222" name="Picture 6" descr="Immortelle - STAROMA">
            <a:extLst>
              <a:ext uri="{FF2B5EF4-FFF2-40B4-BE49-F238E27FC236}">
                <a16:creationId xmlns:a16="http://schemas.microsoft.com/office/drawing/2014/main" id="{DDE2E2B1-3593-332B-B58D-D7DB9CBC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8081" y="2027331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osemary Png Transparent Image - Rosemary Herb, Png Download - vhv">
            <a:extLst>
              <a:ext uri="{FF2B5EF4-FFF2-40B4-BE49-F238E27FC236}">
                <a16:creationId xmlns:a16="http://schemas.microsoft.com/office/drawing/2014/main" id="{DC4540AB-B5F1-EBC1-6FD6-5EA136FC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1628" y1="65419" x2="61628" y2="65419"/>
                        <a14:backgroundMark x1="61628" y1="65419" x2="61628" y2="65419"/>
                        <a14:backgroundMark x1="68023" y1="65062" x2="68023" y2="65062"/>
                        <a14:backgroundMark x1="68023" y1="65062" x2="68023" y2="65062"/>
                        <a14:backgroundMark x1="84070" y1="51337" x2="84070" y2="51337"/>
                        <a14:backgroundMark x1="84070" y1="51337" x2="84070" y2="51337"/>
                        <a14:backgroundMark x1="77907" y1="35651" x2="77907" y2="35651"/>
                        <a14:backgroundMark x1="77907" y1="35651" x2="77907" y2="35651"/>
                        <a14:backgroundMark x1="68953" y1="45276" x2="68953" y2="45276"/>
                        <a14:backgroundMark x1="68953" y1="45276" x2="68953" y2="45276"/>
                        <a14:backgroundMark x1="60930" y1="49733" x2="60930" y2="49733"/>
                        <a14:backgroundMark x1="60930" y1="49733" x2="60930" y2="49733"/>
                        <a14:backgroundMark x1="54884" y1="52585" x2="54884" y2="52585"/>
                        <a14:backgroundMark x1="54884" y1="52585" x2="54884" y2="52585"/>
                        <a14:backgroundMark x1="59186" y1="40998" x2="59186" y2="40998"/>
                        <a14:backgroundMark x1="59186" y1="40998" x2="59186" y2="40998"/>
                        <a14:backgroundMark x1="56628" y1="40998" x2="56628" y2="40998"/>
                        <a14:backgroundMark x1="56628" y1="40998" x2="56628" y2="40998"/>
                        <a14:backgroundMark x1="53023" y1="40463" x2="53023" y2="40463"/>
                        <a14:backgroundMark x1="53023" y1="40463" x2="53023" y2="40463"/>
                        <a14:backgroundMark x1="83605" y1="41711" x2="83605" y2="41711"/>
                        <a14:backgroundMark x1="83605" y1="41711" x2="83605" y2="41711"/>
                        <a14:backgroundMark x1="83605" y1="41889" x2="83605" y2="41889"/>
                        <a14:backgroundMark x1="83605" y1="41889" x2="83605" y2="41889"/>
                        <a14:backgroundMark x1="81628" y1="43494" x2="81628" y2="43494"/>
                        <a14:backgroundMark x1="81628" y1="43494" x2="81628" y2="43494"/>
                        <a14:backgroundMark x1="76512" y1="47059" x2="76512" y2="47059"/>
                        <a14:backgroundMark x1="76512" y1="47059" x2="76512" y2="47059"/>
                        <a14:backgroundMark x1="71977" y1="45455" x2="71977" y2="45455"/>
                        <a14:backgroundMark x1="71977" y1="45455" x2="71977" y2="45455"/>
                        <a14:backgroundMark x1="65581" y1="45989" x2="65581" y2="45989"/>
                        <a14:backgroundMark x1="65581" y1="45989" x2="65581" y2="45989"/>
                        <a14:backgroundMark x1="64535" y1="43672" x2="64535" y2="43672"/>
                        <a14:backgroundMark x1="64535" y1="43672" x2="64535" y2="43672"/>
                        <a14:backgroundMark x1="58140" y1="53832" x2="58140" y2="53832"/>
                        <a14:backgroundMark x1="58140" y1="53832" x2="58140" y2="53832"/>
                        <a14:backgroundMark x1="87209" y1="49020" x2="87209" y2="49020"/>
                        <a14:backgroundMark x1="87209" y1="49020" x2="87209" y2="49020"/>
                        <a14:backgroundMark x1="83140" y1="47772" x2="83140" y2="47772"/>
                        <a14:backgroundMark x1="83140" y1="47772" x2="83140" y2="47772"/>
                        <a14:backgroundMark x1="82442" y1="47772" x2="82442" y2="47772"/>
                        <a14:backgroundMark x1="82442" y1="47772" x2="82442" y2="47772"/>
                        <a14:backgroundMark x1="82442" y1="47772" x2="78837" y2="49198"/>
                        <a14:backgroundMark x1="66977" y1="58467" x2="66977" y2="58467"/>
                        <a14:backgroundMark x1="66977" y1="58467" x2="66977" y2="58467"/>
                        <a14:backgroundMark x1="68837" y1="61497" x2="68837" y2="61497"/>
                        <a14:backgroundMark x1="68837" y1="61497" x2="68837" y2="61497"/>
                        <a14:backgroundMark x1="70000" y1="58467" x2="70000" y2="58467"/>
                        <a14:backgroundMark x1="70000" y1="58467" x2="70000" y2="58467"/>
                        <a14:backgroundMark x1="15000" y1="33155" x2="15000" y2="33155"/>
                        <a14:backgroundMark x1="15000" y1="33155" x2="15000" y2="33155"/>
                        <a14:backgroundMark x1="17907" y1="33155" x2="17907" y2="33155"/>
                        <a14:backgroundMark x1="17907" y1="33155" x2="17907" y2="33155"/>
                        <a14:backgroundMark x1="64419" y1="44029" x2="64419" y2="44029"/>
                        <a14:backgroundMark x1="64419" y1="44029" x2="64419" y2="4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71" y="2886008"/>
            <a:ext cx="6772834" cy="44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439C1850-165F-502C-542E-B58931927B72}"/>
              </a:ext>
            </a:extLst>
          </p:cNvPr>
          <p:cNvSpPr/>
          <p:nvPr/>
        </p:nvSpPr>
        <p:spPr>
          <a:xfrm>
            <a:off x="0" y="6869494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C3D87FC-83BB-73EE-E284-D27F86C2E71E}"/>
              </a:ext>
            </a:extLst>
          </p:cNvPr>
          <p:cNvSpPr/>
          <p:nvPr/>
        </p:nvSpPr>
        <p:spPr>
          <a:xfrm>
            <a:off x="0" y="-1745673"/>
            <a:ext cx="12192000" cy="174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11D145A-53C3-A107-11FD-51C1559A1090}"/>
              </a:ext>
            </a:extLst>
          </p:cNvPr>
          <p:cNvSpPr/>
          <p:nvPr/>
        </p:nvSpPr>
        <p:spPr>
          <a:xfrm>
            <a:off x="0" y="-1818778"/>
            <a:ext cx="12192000" cy="17456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1907E36-BD5A-45F7-50DE-48C2F414DACA}"/>
              </a:ext>
            </a:extLst>
          </p:cNvPr>
          <p:cNvSpPr/>
          <p:nvPr/>
        </p:nvSpPr>
        <p:spPr>
          <a:xfrm>
            <a:off x="0" y="-3576563"/>
            <a:ext cx="12192000" cy="17456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790FDF4-CD00-EFBA-6ACF-F7F9CDB26091}"/>
              </a:ext>
            </a:extLst>
          </p:cNvPr>
          <p:cNvSpPr/>
          <p:nvPr/>
        </p:nvSpPr>
        <p:spPr>
          <a:xfrm>
            <a:off x="0" y="-5087840"/>
            <a:ext cx="12192000" cy="1745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AA29972-901A-7781-2191-F62E834F87CB}"/>
              </a:ext>
            </a:extLst>
          </p:cNvPr>
          <p:cNvSpPr/>
          <p:nvPr/>
        </p:nvSpPr>
        <p:spPr>
          <a:xfrm>
            <a:off x="0" y="-6870066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457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633B4D-3FF3-F5B1-D2B6-BE5432D5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SOURCE :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BA9667C-8C2F-D467-695D-04B0818BB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https://en.wikipedia.org/wiki/Medicinal_plants</a:t>
            </a:r>
            <a:endParaRPr lang="hr-HR" dirty="0"/>
          </a:p>
          <a:p>
            <a:r>
              <a:rPr lang="hr-HR" dirty="0">
                <a:hlinkClick r:id="rId3"/>
              </a:rPr>
              <a:t>https://www.webmd.com/vitamins/ai/ingredientmono-303/basil</a:t>
            </a:r>
            <a:endParaRPr lang="hr-HR" dirty="0"/>
          </a:p>
          <a:p>
            <a:r>
              <a:rPr lang="hr-HR" dirty="0">
                <a:hlinkClick r:id="rId4"/>
              </a:rPr>
              <a:t>https://www.webmd.com/diet/health-benefits-sage</a:t>
            </a:r>
            <a:endParaRPr lang="hr-HR" dirty="0"/>
          </a:p>
          <a:p>
            <a:r>
              <a:rPr lang="hr-HR" dirty="0">
                <a:hlinkClick r:id="rId5"/>
              </a:rPr>
              <a:t>https://www.webmd.com/diet/supplement-guide-chamomile</a:t>
            </a:r>
            <a:endParaRPr lang="hr-HR" dirty="0"/>
          </a:p>
          <a:p>
            <a:r>
              <a:rPr lang="hr-HR" dirty="0">
                <a:hlinkClick r:id="rId6"/>
              </a:rPr>
              <a:t>https://www.webmd.com/diet/health-benefits-rosemary</a:t>
            </a:r>
            <a:endParaRPr lang="hr-HR" dirty="0"/>
          </a:p>
          <a:p>
            <a:r>
              <a:rPr lang="hr-HR" dirty="0">
                <a:hlinkClick r:id="rId7"/>
              </a:rPr>
              <a:t>https://health.clevelandclinic.org/health-benefits-of-lavender/</a:t>
            </a:r>
            <a:endParaRPr lang="hr-HR" dirty="0"/>
          </a:p>
          <a:p>
            <a:r>
              <a:rPr lang="hr-HR" dirty="0">
                <a:hlinkClick r:id="rId8"/>
              </a:rPr>
              <a:t>https://alternativa-za-vas.com/index.php/clanak/article/smilje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AA58920-7E2B-F315-8CD5-72BE59DF7A05}"/>
              </a:ext>
            </a:extLst>
          </p:cNvPr>
          <p:cNvSpPr/>
          <p:nvPr/>
        </p:nvSpPr>
        <p:spPr>
          <a:xfrm>
            <a:off x="0" y="11703433"/>
            <a:ext cx="12192000" cy="17456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B0F4AE7-55A7-DFCC-A67B-4C021A0FF96C}"/>
              </a:ext>
            </a:extLst>
          </p:cNvPr>
          <p:cNvSpPr/>
          <p:nvPr/>
        </p:nvSpPr>
        <p:spPr>
          <a:xfrm>
            <a:off x="0" y="9957760"/>
            <a:ext cx="12192000" cy="17456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F7B6D44C-7B5B-9815-61D1-A3AEB52BD248}"/>
              </a:ext>
            </a:extLst>
          </p:cNvPr>
          <p:cNvSpPr/>
          <p:nvPr/>
        </p:nvSpPr>
        <p:spPr>
          <a:xfrm>
            <a:off x="0" y="8382308"/>
            <a:ext cx="12192000" cy="1745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AB47B62-A1D5-927D-94DA-B6ABBA3EA459}"/>
              </a:ext>
            </a:extLst>
          </p:cNvPr>
          <p:cNvSpPr/>
          <p:nvPr/>
        </p:nvSpPr>
        <p:spPr>
          <a:xfrm>
            <a:off x="0" y="6858000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172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457634BA-0256-8536-67A0-676B9247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895" y="1879118"/>
            <a:ext cx="9233941" cy="3099763"/>
          </a:xfrm>
        </p:spPr>
        <p:txBody>
          <a:bodyPr>
            <a:noAutofit/>
          </a:bodyPr>
          <a:lstStyle/>
          <a:p>
            <a:r>
              <a:rPr lang="hr-HR" sz="31000" dirty="0">
                <a:latin typeface="Bernard MT Condensed" panose="02050806060905020404" pitchFamily="18" charset="0"/>
              </a:rPr>
              <a:t>END</a:t>
            </a:r>
            <a:endParaRPr lang="hr-HR" sz="6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8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Importance of Medicinal Plants and Herbs in Modern World">
            <a:extLst>
              <a:ext uri="{FF2B5EF4-FFF2-40B4-BE49-F238E27FC236}">
                <a16:creationId xmlns:a16="http://schemas.microsoft.com/office/drawing/2014/main" id="{6051471B-4CF0-B23C-D6A4-865B34485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b="126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4609631-9078-1CF1-AD45-18A16338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MEDICINAL HERBS</a:t>
            </a:r>
          </a:p>
        </p:txBody>
      </p:sp>
      <p:sp>
        <p:nvSpPr>
          <p:cNvPr id="1946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34B8CD-305C-072A-9E59-80CB998DF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Plants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used</a:t>
            </a:r>
            <a:r>
              <a:rPr lang="hr-HR" dirty="0">
                <a:solidFill>
                  <a:schemeClr val="bg1"/>
                </a:solidFill>
              </a:rPr>
              <a:t> for </a:t>
            </a:r>
            <a:r>
              <a:rPr lang="hr-HR" dirty="0" err="1">
                <a:solidFill>
                  <a:schemeClr val="bg1"/>
                </a:solidFill>
              </a:rPr>
              <a:t>maintaing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health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>
                <a:solidFill>
                  <a:schemeClr val="bg1"/>
                </a:solidFill>
              </a:rPr>
              <a:t>Around</a:t>
            </a:r>
            <a:r>
              <a:rPr lang="hr-HR" dirty="0">
                <a:solidFill>
                  <a:schemeClr val="bg1"/>
                </a:solidFill>
              </a:rPr>
              <a:t> 17,000 </a:t>
            </a:r>
            <a:r>
              <a:rPr lang="hr-HR" dirty="0" err="1">
                <a:solidFill>
                  <a:schemeClr val="bg1"/>
                </a:solidFill>
              </a:rPr>
              <a:t>different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plants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>
                <a:solidFill>
                  <a:schemeClr val="bg1"/>
                </a:solidFill>
              </a:rPr>
              <a:t>Pharmaceutic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uses</a:t>
            </a:r>
            <a:endParaRPr lang="hr-HR" dirty="0">
              <a:solidFill>
                <a:schemeClr val="bg1"/>
              </a:solidFill>
            </a:endParaRPr>
          </a:p>
          <a:p>
            <a:endParaRPr lang="hr-HR" sz="2200" dirty="0">
              <a:solidFill>
                <a:schemeClr val="bg1"/>
              </a:solidFill>
            </a:endParaRPr>
          </a:p>
          <a:p>
            <a:endParaRPr lang="hr-HR" sz="2200" dirty="0">
              <a:solidFill>
                <a:schemeClr val="bg1"/>
              </a:solidFill>
            </a:endParaRPr>
          </a:p>
        </p:txBody>
      </p:sp>
      <p:graphicFrame>
        <p:nvGraphicFramePr>
          <p:cNvPr id="4" name="Rezervirano mjesto sadržaja 8">
            <a:extLst>
              <a:ext uri="{FF2B5EF4-FFF2-40B4-BE49-F238E27FC236}">
                <a16:creationId xmlns:a16="http://schemas.microsoft.com/office/drawing/2014/main" id="{FB208214-A7F5-E170-7B5F-1E270624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809514"/>
              </p:ext>
            </p:extLst>
          </p:nvPr>
        </p:nvGraphicFramePr>
        <p:xfrm>
          <a:off x="12411082" y="2294021"/>
          <a:ext cx="599065" cy="72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avokutnik: jedan zaobljeni kut 4">
            <a:extLst>
              <a:ext uri="{FF2B5EF4-FFF2-40B4-BE49-F238E27FC236}">
                <a16:creationId xmlns:a16="http://schemas.microsoft.com/office/drawing/2014/main" id="{DBA88972-7D4C-BCFF-0C0F-5DE71CAB4C29}"/>
              </a:ext>
            </a:extLst>
          </p:cNvPr>
          <p:cNvSpPr/>
          <p:nvPr/>
        </p:nvSpPr>
        <p:spPr>
          <a:xfrm>
            <a:off x="14067429" y="-4540"/>
            <a:ext cx="12192000" cy="6862540"/>
          </a:xfrm>
          <a:prstGeom prst="round1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56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CD3B6DDD-69D1-9B3B-48FC-17A6F10BA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0071"/>
              </p:ext>
            </p:extLst>
          </p:nvPr>
        </p:nvGraphicFramePr>
        <p:xfrm>
          <a:off x="1037229" y="305996"/>
          <a:ext cx="10072049" cy="333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Pravokutnik 23">
            <a:extLst>
              <a:ext uri="{FF2B5EF4-FFF2-40B4-BE49-F238E27FC236}">
                <a16:creationId xmlns:a16="http://schemas.microsoft.com/office/drawing/2014/main" id="{AC3149E0-5C24-A32A-77A8-9B0438E91C31}"/>
              </a:ext>
            </a:extLst>
          </p:cNvPr>
          <p:cNvSpPr/>
          <p:nvPr/>
        </p:nvSpPr>
        <p:spPr>
          <a:xfrm>
            <a:off x="1507958" y="2985330"/>
            <a:ext cx="1989219" cy="44367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BEF1CF21-D5AA-D11D-1A47-F335B248A05C}"/>
              </a:ext>
            </a:extLst>
          </p:cNvPr>
          <p:cNvSpPr/>
          <p:nvPr/>
        </p:nvSpPr>
        <p:spPr>
          <a:xfrm>
            <a:off x="4106777" y="2992580"/>
            <a:ext cx="1989219" cy="44367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5127A5E1-1BE9-4A9E-035A-E4DC2D745718}"/>
              </a:ext>
            </a:extLst>
          </p:cNvPr>
          <p:cNvSpPr/>
          <p:nvPr/>
        </p:nvSpPr>
        <p:spPr>
          <a:xfrm>
            <a:off x="6719251" y="2981562"/>
            <a:ext cx="1989219" cy="44367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02BB49A0-307E-EEA2-B180-D2DE48E5AC0C}"/>
              </a:ext>
            </a:extLst>
          </p:cNvPr>
          <p:cNvSpPr/>
          <p:nvPr/>
        </p:nvSpPr>
        <p:spPr>
          <a:xfrm>
            <a:off x="9590788" y="2984074"/>
            <a:ext cx="1989219" cy="44367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: jedan zaobljeni kut 32">
            <a:extLst>
              <a:ext uri="{FF2B5EF4-FFF2-40B4-BE49-F238E27FC236}">
                <a16:creationId xmlns:a16="http://schemas.microsoft.com/office/drawing/2014/main" id="{C3E466EA-E752-6E14-762F-C31A049EFDAF}"/>
              </a:ext>
            </a:extLst>
          </p:cNvPr>
          <p:cNvSpPr/>
          <p:nvPr/>
        </p:nvSpPr>
        <p:spPr>
          <a:xfrm>
            <a:off x="-13264396" y="-177056"/>
            <a:ext cx="12192000" cy="7035056"/>
          </a:xfrm>
          <a:prstGeom prst="round1Rect">
            <a:avLst>
              <a:gd name="adj" fmla="val 213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06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8661819-B36D-E9F5-A6C0-3E14F9EB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05" y="1580440"/>
            <a:ext cx="10515600" cy="4351338"/>
          </a:xfrm>
        </p:spPr>
        <p:txBody>
          <a:bodyPr/>
          <a:lstStyle/>
          <a:p>
            <a:r>
              <a:rPr lang="hr-HR" dirty="0" err="1"/>
              <a:t>Bitter</a:t>
            </a:r>
            <a:endParaRPr lang="hr-HR" dirty="0"/>
          </a:p>
          <a:p>
            <a:r>
              <a:rPr lang="hr-HR" dirty="0" err="1"/>
              <a:t>Wellspread</a:t>
            </a:r>
            <a:endParaRPr lang="hr-HR" dirty="0"/>
          </a:p>
          <a:p>
            <a:r>
              <a:rPr lang="hr-HR" dirty="0" err="1"/>
              <a:t>Caffeine</a:t>
            </a:r>
            <a:r>
              <a:rPr lang="hr-HR" dirty="0"/>
              <a:t> (</a:t>
            </a:r>
            <a:r>
              <a:rPr lang="hr-HR" dirty="0" err="1"/>
              <a:t>caffea</a:t>
            </a:r>
            <a:r>
              <a:rPr lang="hr-HR" dirty="0"/>
              <a:t>) , </a:t>
            </a:r>
            <a:r>
              <a:rPr lang="hr-HR" dirty="0" err="1"/>
              <a:t>cocaine</a:t>
            </a:r>
            <a:r>
              <a:rPr lang="hr-HR" dirty="0"/>
              <a:t> (</a:t>
            </a:r>
            <a:r>
              <a:rPr lang="hr-HR" dirty="0" err="1"/>
              <a:t>coca</a:t>
            </a:r>
            <a:r>
              <a:rPr lang="hr-HR" dirty="0"/>
              <a:t>), </a:t>
            </a:r>
            <a:r>
              <a:rPr lang="hr-HR" dirty="0" err="1"/>
              <a:t>nicotine</a:t>
            </a:r>
            <a:r>
              <a:rPr lang="hr-HR" dirty="0"/>
              <a:t> (</a:t>
            </a:r>
            <a:r>
              <a:rPr lang="hr-HR" dirty="0" err="1"/>
              <a:t>tobacco</a:t>
            </a:r>
            <a:r>
              <a:rPr lang="hr-HR" dirty="0"/>
              <a:t>)</a:t>
            </a:r>
          </a:p>
          <a:p>
            <a:r>
              <a:rPr lang="hr-HR" dirty="0" err="1"/>
              <a:t>Contain</a:t>
            </a:r>
            <a:r>
              <a:rPr lang="hr-HR" dirty="0"/>
              <a:t> </a:t>
            </a:r>
            <a:r>
              <a:rPr lang="hr-HR" dirty="0" err="1"/>
              <a:t>nitrogen</a:t>
            </a:r>
            <a:endParaRPr lang="hr-HR" dirty="0"/>
          </a:p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D6A8127-C341-6D0F-D343-5EA324C78EB7}"/>
              </a:ext>
            </a:extLst>
          </p:cNvPr>
          <p:cNvSpPr txBox="1"/>
          <p:nvPr/>
        </p:nvSpPr>
        <p:spPr>
          <a:xfrm>
            <a:off x="838200" y="564777"/>
            <a:ext cx="6521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ALKALOIDS</a:t>
            </a:r>
          </a:p>
        </p:txBody>
      </p:sp>
      <p:sp>
        <p:nvSpPr>
          <p:cNvPr id="10" name="Pravokutnik: jedan zaobljeni kut 9">
            <a:extLst>
              <a:ext uri="{FF2B5EF4-FFF2-40B4-BE49-F238E27FC236}">
                <a16:creationId xmlns:a16="http://schemas.microsoft.com/office/drawing/2014/main" id="{854EBECB-3E29-3D92-C6DB-C53BD2490C9A}"/>
              </a:ext>
            </a:extLst>
          </p:cNvPr>
          <p:cNvSpPr/>
          <p:nvPr/>
        </p:nvSpPr>
        <p:spPr>
          <a:xfrm>
            <a:off x="13876659" y="0"/>
            <a:ext cx="12192000" cy="6858000"/>
          </a:xfrm>
          <a:prstGeom prst="round1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5A2B3D8E-191F-2F3D-CF90-0B9B8779A1A0}"/>
              </a:ext>
            </a:extLst>
          </p:cNvPr>
          <p:cNvGrpSpPr/>
          <p:nvPr/>
        </p:nvGrpSpPr>
        <p:grpSpPr>
          <a:xfrm>
            <a:off x="8563190" y="3458929"/>
            <a:ext cx="5015473" cy="4729243"/>
            <a:chOff x="8563190" y="3436069"/>
            <a:chExt cx="5015473" cy="4729243"/>
          </a:xfrm>
        </p:grpSpPr>
        <p:sp>
          <p:nvSpPr>
            <p:cNvPr id="12" name="Dijagram toka: Poveznik 11">
              <a:extLst>
                <a:ext uri="{FF2B5EF4-FFF2-40B4-BE49-F238E27FC236}">
                  <a16:creationId xmlns:a16="http://schemas.microsoft.com/office/drawing/2014/main" id="{0C7566A0-55B2-BC84-BB9E-382F8F065E4A}"/>
                </a:ext>
              </a:extLst>
            </p:cNvPr>
            <p:cNvSpPr/>
            <p:nvPr/>
          </p:nvSpPr>
          <p:spPr>
            <a:xfrm>
              <a:off x="10497553" y="5277560"/>
              <a:ext cx="2293495" cy="2233534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4" name="Dijagram toka: Poveznik 13">
              <a:extLst>
                <a:ext uri="{FF2B5EF4-FFF2-40B4-BE49-F238E27FC236}">
                  <a16:creationId xmlns:a16="http://schemas.microsoft.com/office/drawing/2014/main" id="{EEDA2A05-2075-E7D3-4719-02F801633589}"/>
                </a:ext>
              </a:extLst>
            </p:cNvPr>
            <p:cNvSpPr/>
            <p:nvPr/>
          </p:nvSpPr>
          <p:spPr>
            <a:xfrm>
              <a:off x="8563190" y="5931778"/>
              <a:ext cx="2293495" cy="2233534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28" name="Dijagram toka: Poveznik 27">
              <a:extLst>
                <a:ext uri="{FF2B5EF4-FFF2-40B4-BE49-F238E27FC236}">
                  <a16:creationId xmlns:a16="http://schemas.microsoft.com/office/drawing/2014/main" id="{3A53CA06-6D9F-1D4A-E4C9-B254323EEEC4}"/>
                </a:ext>
              </a:extLst>
            </p:cNvPr>
            <p:cNvSpPr/>
            <p:nvPr/>
          </p:nvSpPr>
          <p:spPr>
            <a:xfrm>
              <a:off x="11285168" y="3436069"/>
              <a:ext cx="2293495" cy="2233534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4EE8AA1A-2408-3591-D618-4E983B3C8012}"/>
              </a:ext>
            </a:extLst>
          </p:cNvPr>
          <p:cNvGrpSpPr/>
          <p:nvPr/>
        </p:nvGrpSpPr>
        <p:grpSpPr>
          <a:xfrm>
            <a:off x="-2005596" y="-1998324"/>
            <a:ext cx="4331798" cy="4695531"/>
            <a:chOff x="-2005596" y="-1998324"/>
            <a:chExt cx="4331798" cy="4695531"/>
          </a:xfrm>
        </p:grpSpPr>
        <p:sp>
          <p:nvSpPr>
            <p:cNvPr id="29" name="Dijagram toka: Poveznik 28">
              <a:extLst>
                <a:ext uri="{FF2B5EF4-FFF2-40B4-BE49-F238E27FC236}">
                  <a16:creationId xmlns:a16="http://schemas.microsoft.com/office/drawing/2014/main" id="{36F9C70F-F3E9-076C-D380-BC14C42B2841}"/>
                </a:ext>
              </a:extLst>
            </p:cNvPr>
            <p:cNvSpPr/>
            <p:nvPr/>
          </p:nvSpPr>
          <p:spPr>
            <a:xfrm>
              <a:off x="-1412036" y="-1116767"/>
              <a:ext cx="2293495" cy="2233534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0" name="Dijagram toka: Poveznik 29">
              <a:extLst>
                <a:ext uri="{FF2B5EF4-FFF2-40B4-BE49-F238E27FC236}">
                  <a16:creationId xmlns:a16="http://schemas.microsoft.com/office/drawing/2014/main" id="{31ABF048-3FC5-EC2D-F786-E2A9D64FB2BB}"/>
                </a:ext>
              </a:extLst>
            </p:cNvPr>
            <p:cNvSpPr/>
            <p:nvPr/>
          </p:nvSpPr>
          <p:spPr>
            <a:xfrm>
              <a:off x="32707" y="-1998324"/>
              <a:ext cx="2293495" cy="2233534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1" name="Dijagram toka: Poveznik 30">
              <a:extLst>
                <a:ext uri="{FF2B5EF4-FFF2-40B4-BE49-F238E27FC236}">
                  <a16:creationId xmlns:a16="http://schemas.microsoft.com/office/drawing/2014/main" id="{915F80F6-CDBA-C8A3-4F87-3042E8A69A42}"/>
                </a:ext>
              </a:extLst>
            </p:cNvPr>
            <p:cNvSpPr/>
            <p:nvPr/>
          </p:nvSpPr>
          <p:spPr>
            <a:xfrm>
              <a:off x="-2005596" y="463673"/>
              <a:ext cx="2293495" cy="2233534"/>
            </a:xfrm>
            <a:prstGeom prst="flowChartConnector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52164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7E501E-5AE7-F9E6-3F96-668AF6C78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Toxic</a:t>
            </a:r>
            <a:r>
              <a:rPr lang="hr-HR" dirty="0"/>
              <a:t> </a:t>
            </a:r>
          </a:p>
          <a:p>
            <a:r>
              <a:rPr lang="hr-HR" dirty="0" err="1"/>
              <a:t>Used</a:t>
            </a:r>
            <a:r>
              <a:rPr lang="hr-HR" dirty="0"/>
              <a:t> as medicine</a:t>
            </a:r>
          </a:p>
          <a:p>
            <a:r>
              <a:rPr lang="hr-HR" dirty="0" err="1"/>
              <a:t>Used</a:t>
            </a:r>
            <a:r>
              <a:rPr lang="hr-HR" dirty="0"/>
              <a:t> for </a:t>
            </a:r>
            <a:r>
              <a:rPr lang="hr-HR" dirty="0" err="1"/>
              <a:t>heart</a:t>
            </a:r>
            <a:r>
              <a:rPr lang="hr-HR" dirty="0"/>
              <a:t> </a:t>
            </a:r>
            <a:r>
              <a:rPr lang="hr-HR" dirty="0" err="1"/>
              <a:t>failure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heart</a:t>
            </a:r>
            <a:r>
              <a:rPr lang="hr-HR" dirty="0"/>
              <a:t> </a:t>
            </a:r>
            <a:r>
              <a:rPr lang="hr-HR"/>
              <a:t>diseases</a:t>
            </a:r>
            <a:endParaRPr lang="hr-HR" dirty="0"/>
          </a:p>
          <a:p>
            <a:r>
              <a:rPr lang="hr-HR" dirty="0" err="1"/>
              <a:t>Effect</a:t>
            </a:r>
            <a:r>
              <a:rPr lang="hr-HR" dirty="0"/>
              <a:t> on </a:t>
            </a:r>
            <a:r>
              <a:rPr lang="hr-HR" dirty="0" err="1"/>
              <a:t>heart</a:t>
            </a:r>
            <a:r>
              <a:rPr lang="hr-HR" dirty="0"/>
              <a:t>, </a:t>
            </a:r>
            <a:r>
              <a:rPr lang="hr-HR" dirty="0" err="1"/>
              <a:t>stomach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intestines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5A183F9-5C5A-9AF2-AA54-9DD037E730E9}"/>
              </a:ext>
            </a:extLst>
          </p:cNvPr>
          <p:cNvSpPr txBox="1"/>
          <p:nvPr/>
        </p:nvSpPr>
        <p:spPr>
          <a:xfrm>
            <a:off x="838200" y="452437"/>
            <a:ext cx="60982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6600" dirty="0">
                <a:latin typeface="Bernard MT Condensed" panose="02050806060905020404" pitchFamily="18" charset="0"/>
              </a:rPr>
              <a:t>GLYCOSIDES</a:t>
            </a:r>
          </a:p>
        </p:txBody>
      </p:sp>
      <p:sp>
        <p:nvSpPr>
          <p:cNvPr id="15" name="Pravokutnik: jedan zaobljeni kut 14">
            <a:extLst>
              <a:ext uri="{FF2B5EF4-FFF2-40B4-BE49-F238E27FC236}">
                <a16:creationId xmlns:a16="http://schemas.microsoft.com/office/drawing/2014/main" id="{8967223D-6DF2-6AFC-EA04-0775C21E0CD1}"/>
              </a:ext>
            </a:extLst>
          </p:cNvPr>
          <p:cNvSpPr/>
          <p:nvPr/>
        </p:nvSpPr>
        <p:spPr>
          <a:xfrm>
            <a:off x="-13264396" y="-177057"/>
            <a:ext cx="12192000" cy="7658511"/>
          </a:xfrm>
          <a:prstGeom prst="round1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B134F576-2CF8-4273-FCA8-584111AD80CC}"/>
              </a:ext>
            </a:extLst>
          </p:cNvPr>
          <p:cNvGrpSpPr/>
          <p:nvPr/>
        </p:nvGrpSpPr>
        <p:grpSpPr>
          <a:xfrm>
            <a:off x="-2005596" y="-1998324"/>
            <a:ext cx="4331798" cy="4695531"/>
            <a:chOff x="-2005596" y="-1998324"/>
            <a:chExt cx="4331798" cy="469553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7" name="Dijagram toka: Poveznik 16">
              <a:extLst>
                <a:ext uri="{FF2B5EF4-FFF2-40B4-BE49-F238E27FC236}">
                  <a16:creationId xmlns:a16="http://schemas.microsoft.com/office/drawing/2014/main" id="{38322730-F849-47FD-1C8F-72E3CD9919DB}"/>
                </a:ext>
              </a:extLst>
            </p:cNvPr>
            <p:cNvSpPr/>
            <p:nvPr/>
          </p:nvSpPr>
          <p:spPr>
            <a:xfrm>
              <a:off x="-1412036" y="-1116767"/>
              <a:ext cx="2293495" cy="2233534"/>
            </a:xfrm>
            <a:prstGeom prst="flowChartConnector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8" name="Dijagram toka: Poveznik 17">
              <a:extLst>
                <a:ext uri="{FF2B5EF4-FFF2-40B4-BE49-F238E27FC236}">
                  <a16:creationId xmlns:a16="http://schemas.microsoft.com/office/drawing/2014/main" id="{B947DFAA-14B7-7072-8C54-031220D58CF9}"/>
                </a:ext>
              </a:extLst>
            </p:cNvPr>
            <p:cNvSpPr/>
            <p:nvPr/>
          </p:nvSpPr>
          <p:spPr>
            <a:xfrm>
              <a:off x="32707" y="-1998324"/>
              <a:ext cx="2293495" cy="2233534"/>
            </a:xfrm>
            <a:prstGeom prst="flowChartConnector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20" name="Dijagram toka: Poveznik 19">
              <a:extLst>
                <a:ext uri="{FF2B5EF4-FFF2-40B4-BE49-F238E27FC236}">
                  <a16:creationId xmlns:a16="http://schemas.microsoft.com/office/drawing/2014/main" id="{92225906-4CDC-3F89-AE2D-94223436F327}"/>
                </a:ext>
              </a:extLst>
            </p:cNvPr>
            <p:cNvSpPr/>
            <p:nvPr/>
          </p:nvSpPr>
          <p:spPr>
            <a:xfrm>
              <a:off x="-2005596" y="463673"/>
              <a:ext cx="2293495" cy="2233534"/>
            </a:xfrm>
            <a:prstGeom prst="flowChartConnector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7880073-79A9-7F41-839B-747730F76B16}"/>
              </a:ext>
            </a:extLst>
          </p:cNvPr>
          <p:cNvGrpSpPr/>
          <p:nvPr/>
        </p:nvGrpSpPr>
        <p:grpSpPr>
          <a:xfrm>
            <a:off x="8563190" y="3458929"/>
            <a:ext cx="5015473" cy="4729243"/>
            <a:chOff x="8563190" y="3436069"/>
            <a:chExt cx="5015473" cy="472924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Dijagram toka: Poveznik 28">
              <a:extLst>
                <a:ext uri="{FF2B5EF4-FFF2-40B4-BE49-F238E27FC236}">
                  <a16:creationId xmlns:a16="http://schemas.microsoft.com/office/drawing/2014/main" id="{0B9BFFC5-4719-B4A5-FD36-EF3F5AE8499F}"/>
                </a:ext>
              </a:extLst>
            </p:cNvPr>
            <p:cNvSpPr/>
            <p:nvPr/>
          </p:nvSpPr>
          <p:spPr>
            <a:xfrm>
              <a:off x="10497553" y="5277560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0" name="Dijagram toka: Poveznik 29">
              <a:extLst>
                <a:ext uri="{FF2B5EF4-FFF2-40B4-BE49-F238E27FC236}">
                  <a16:creationId xmlns:a16="http://schemas.microsoft.com/office/drawing/2014/main" id="{4677879A-EABB-ABF9-7D40-2DFC116DEA09}"/>
                </a:ext>
              </a:extLst>
            </p:cNvPr>
            <p:cNvSpPr/>
            <p:nvPr/>
          </p:nvSpPr>
          <p:spPr>
            <a:xfrm>
              <a:off x="8563190" y="5931778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1" name="Dijagram toka: Poveznik 30">
              <a:extLst>
                <a:ext uri="{FF2B5EF4-FFF2-40B4-BE49-F238E27FC236}">
                  <a16:creationId xmlns:a16="http://schemas.microsoft.com/office/drawing/2014/main" id="{537DCC36-1E7E-2A01-C708-E31E2AEC776E}"/>
                </a:ext>
              </a:extLst>
            </p:cNvPr>
            <p:cNvSpPr/>
            <p:nvPr/>
          </p:nvSpPr>
          <p:spPr>
            <a:xfrm>
              <a:off x="11285168" y="3436069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91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EB833-6655-CE2E-EEAB-4AC67257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22" y="500062"/>
            <a:ext cx="10515600" cy="1325563"/>
          </a:xfrm>
        </p:spPr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POLYPHENOLS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D174E6-7DB8-618E-0664-1864483E1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Boost</a:t>
            </a:r>
            <a:r>
              <a:rPr lang="hr-HR" dirty="0"/>
              <a:t> </a:t>
            </a:r>
            <a:r>
              <a:rPr lang="hr-HR" dirty="0" err="1"/>
              <a:t>heart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immunity</a:t>
            </a:r>
            <a:endParaRPr lang="hr-HR" dirty="0"/>
          </a:p>
          <a:p>
            <a:r>
              <a:rPr lang="hr-HR" dirty="0" err="1"/>
              <a:t>Micronutrients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plants</a:t>
            </a:r>
            <a:endParaRPr lang="hr-HR" dirty="0"/>
          </a:p>
          <a:p>
            <a:r>
              <a:rPr lang="hr-HR" dirty="0" err="1"/>
              <a:t>Reduces</a:t>
            </a:r>
            <a:r>
              <a:rPr lang="hr-HR" dirty="0"/>
              <a:t> </a:t>
            </a:r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diabetes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obesity</a:t>
            </a:r>
            <a:endParaRPr lang="hr-HR" dirty="0"/>
          </a:p>
          <a:p>
            <a:endParaRPr lang="hr-HR" dirty="0"/>
          </a:p>
        </p:txBody>
      </p:sp>
      <p:sp>
        <p:nvSpPr>
          <p:cNvPr id="4" name="Pravokutnik: jedan zaobljeni kut 3">
            <a:extLst>
              <a:ext uri="{FF2B5EF4-FFF2-40B4-BE49-F238E27FC236}">
                <a16:creationId xmlns:a16="http://schemas.microsoft.com/office/drawing/2014/main" id="{C5CDF9B9-56E9-CC15-D106-830804870EF2}"/>
              </a:ext>
            </a:extLst>
          </p:cNvPr>
          <p:cNvSpPr/>
          <p:nvPr/>
        </p:nvSpPr>
        <p:spPr>
          <a:xfrm>
            <a:off x="13253204" y="0"/>
            <a:ext cx="12192000" cy="6862540"/>
          </a:xfrm>
          <a:prstGeom prst="round1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35DF601-7DE9-6CBF-14AF-B269E6E52549}"/>
              </a:ext>
            </a:extLst>
          </p:cNvPr>
          <p:cNvGrpSpPr/>
          <p:nvPr/>
        </p:nvGrpSpPr>
        <p:grpSpPr>
          <a:xfrm>
            <a:off x="-2005596" y="-1998324"/>
            <a:ext cx="4331798" cy="4695531"/>
            <a:chOff x="-2005596" y="-1998324"/>
            <a:chExt cx="4331798" cy="46955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Dijagram toka: Poveznik 5">
              <a:extLst>
                <a:ext uri="{FF2B5EF4-FFF2-40B4-BE49-F238E27FC236}">
                  <a16:creationId xmlns:a16="http://schemas.microsoft.com/office/drawing/2014/main" id="{EC9D2BD7-96CD-B89A-F493-8637CF4CAA59}"/>
                </a:ext>
              </a:extLst>
            </p:cNvPr>
            <p:cNvSpPr/>
            <p:nvPr/>
          </p:nvSpPr>
          <p:spPr>
            <a:xfrm>
              <a:off x="-1412036" y="-1116767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7" name="Dijagram toka: Poveznik 6">
              <a:extLst>
                <a:ext uri="{FF2B5EF4-FFF2-40B4-BE49-F238E27FC236}">
                  <a16:creationId xmlns:a16="http://schemas.microsoft.com/office/drawing/2014/main" id="{F5195864-B5F9-BDA6-711F-168E64CE3E7E}"/>
                </a:ext>
              </a:extLst>
            </p:cNvPr>
            <p:cNvSpPr/>
            <p:nvPr/>
          </p:nvSpPr>
          <p:spPr>
            <a:xfrm>
              <a:off x="32707" y="-1998324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8" name="Dijagram toka: Poveznik 7">
              <a:extLst>
                <a:ext uri="{FF2B5EF4-FFF2-40B4-BE49-F238E27FC236}">
                  <a16:creationId xmlns:a16="http://schemas.microsoft.com/office/drawing/2014/main" id="{21C3B92A-B8D4-FD53-CE31-2F4731250E45}"/>
                </a:ext>
              </a:extLst>
            </p:cNvPr>
            <p:cNvSpPr/>
            <p:nvPr/>
          </p:nvSpPr>
          <p:spPr>
            <a:xfrm>
              <a:off x="-2005596" y="463673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03090EB2-3058-5E1E-71F6-12D57DA20030}"/>
              </a:ext>
            </a:extLst>
          </p:cNvPr>
          <p:cNvGrpSpPr/>
          <p:nvPr/>
        </p:nvGrpSpPr>
        <p:grpSpPr>
          <a:xfrm>
            <a:off x="8563190" y="3458929"/>
            <a:ext cx="5015473" cy="4729243"/>
            <a:chOff x="8563190" y="3436069"/>
            <a:chExt cx="5015473" cy="472924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Dijagram toka: Poveznik 9">
              <a:extLst>
                <a:ext uri="{FF2B5EF4-FFF2-40B4-BE49-F238E27FC236}">
                  <a16:creationId xmlns:a16="http://schemas.microsoft.com/office/drawing/2014/main" id="{D46EBAC8-172B-850C-45FC-8B059C112263}"/>
                </a:ext>
              </a:extLst>
            </p:cNvPr>
            <p:cNvSpPr/>
            <p:nvPr/>
          </p:nvSpPr>
          <p:spPr>
            <a:xfrm>
              <a:off x="10497553" y="5277560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1" name="Dijagram toka: Poveznik 10">
              <a:extLst>
                <a:ext uri="{FF2B5EF4-FFF2-40B4-BE49-F238E27FC236}">
                  <a16:creationId xmlns:a16="http://schemas.microsoft.com/office/drawing/2014/main" id="{D6C49F38-442A-F5D8-424E-5197B8D037C1}"/>
                </a:ext>
              </a:extLst>
            </p:cNvPr>
            <p:cNvSpPr/>
            <p:nvPr/>
          </p:nvSpPr>
          <p:spPr>
            <a:xfrm>
              <a:off x="8563190" y="5931778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2" name="Dijagram toka: Poveznik 11">
              <a:extLst>
                <a:ext uri="{FF2B5EF4-FFF2-40B4-BE49-F238E27FC236}">
                  <a16:creationId xmlns:a16="http://schemas.microsoft.com/office/drawing/2014/main" id="{BE5E03EE-4324-A758-7EAF-540A464CB354}"/>
                </a:ext>
              </a:extLst>
            </p:cNvPr>
            <p:cNvSpPr/>
            <p:nvPr/>
          </p:nvSpPr>
          <p:spPr>
            <a:xfrm>
              <a:off x="11285168" y="3436069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769982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665C68-11CE-BD23-6CF5-554AC3AB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TERPENES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4A544D-09C4-8185-7B27-986B93C7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Pleasent</a:t>
            </a:r>
            <a:r>
              <a:rPr lang="hr-HR" dirty="0"/>
              <a:t> </a:t>
            </a:r>
            <a:r>
              <a:rPr lang="hr-HR" dirty="0" err="1"/>
              <a:t>smell</a:t>
            </a:r>
            <a:endParaRPr lang="hr-HR" dirty="0"/>
          </a:p>
          <a:p>
            <a:r>
              <a:rPr lang="hr-HR" dirty="0" err="1"/>
              <a:t>Essential</a:t>
            </a:r>
            <a:r>
              <a:rPr lang="hr-HR" dirty="0"/>
              <a:t> </a:t>
            </a:r>
            <a:r>
              <a:rPr lang="hr-HR" dirty="0" err="1"/>
              <a:t>oils</a:t>
            </a:r>
            <a:endParaRPr lang="hr-HR" dirty="0"/>
          </a:p>
          <a:p>
            <a:r>
              <a:rPr lang="hr-HR" dirty="0" err="1"/>
              <a:t>Fruits</a:t>
            </a:r>
            <a:r>
              <a:rPr lang="hr-HR" dirty="0"/>
              <a:t>, </a:t>
            </a:r>
            <a:r>
              <a:rPr lang="hr-HR" dirty="0" err="1"/>
              <a:t>vegetables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trees</a:t>
            </a:r>
            <a:endParaRPr lang="hr-H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D409A84-1149-6A7C-ED6E-1BAC94F21C36}"/>
              </a:ext>
            </a:extLst>
          </p:cNvPr>
          <p:cNvGrpSpPr/>
          <p:nvPr/>
        </p:nvGrpSpPr>
        <p:grpSpPr>
          <a:xfrm>
            <a:off x="-2005596" y="-1998324"/>
            <a:ext cx="4331798" cy="4695531"/>
            <a:chOff x="-2005596" y="-1998324"/>
            <a:chExt cx="4331798" cy="4695531"/>
          </a:xfrm>
          <a:solidFill>
            <a:srgbClr val="CC99FF"/>
          </a:solidFill>
        </p:grpSpPr>
        <p:sp>
          <p:nvSpPr>
            <p:cNvPr id="5" name="Dijagram toka: Poveznik 4">
              <a:extLst>
                <a:ext uri="{FF2B5EF4-FFF2-40B4-BE49-F238E27FC236}">
                  <a16:creationId xmlns:a16="http://schemas.microsoft.com/office/drawing/2014/main" id="{A15B9295-7847-584E-9392-3A88E6DFBCBF}"/>
                </a:ext>
              </a:extLst>
            </p:cNvPr>
            <p:cNvSpPr/>
            <p:nvPr/>
          </p:nvSpPr>
          <p:spPr>
            <a:xfrm>
              <a:off x="-1412036" y="-1116767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6" name="Dijagram toka: Poveznik 5">
              <a:extLst>
                <a:ext uri="{FF2B5EF4-FFF2-40B4-BE49-F238E27FC236}">
                  <a16:creationId xmlns:a16="http://schemas.microsoft.com/office/drawing/2014/main" id="{4D27789D-FF5F-E8B2-B821-492F2F13D619}"/>
                </a:ext>
              </a:extLst>
            </p:cNvPr>
            <p:cNvSpPr/>
            <p:nvPr/>
          </p:nvSpPr>
          <p:spPr>
            <a:xfrm>
              <a:off x="32707" y="-1998324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7" name="Dijagram toka: Poveznik 6">
              <a:extLst>
                <a:ext uri="{FF2B5EF4-FFF2-40B4-BE49-F238E27FC236}">
                  <a16:creationId xmlns:a16="http://schemas.microsoft.com/office/drawing/2014/main" id="{E478E976-1F95-B13D-173F-3D0C0F84CE9C}"/>
                </a:ext>
              </a:extLst>
            </p:cNvPr>
            <p:cNvSpPr/>
            <p:nvPr/>
          </p:nvSpPr>
          <p:spPr>
            <a:xfrm>
              <a:off x="-2005596" y="463673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6A5D1B74-CE9E-33F3-5FBF-20B5A662C4B4}"/>
              </a:ext>
            </a:extLst>
          </p:cNvPr>
          <p:cNvGrpSpPr/>
          <p:nvPr/>
        </p:nvGrpSpPr>
        <p:grpSpPr>
          <a:xfrm>
            <a:off x="8563190" y="3458929"/>
            <a:ext cx="5015473" cy="4729243"/>
            <a:chOff x="8563190" y="3436069"/>
            <a:chExt cx="5015473" cy="4729243"/>
          </a:xfrm>
          <a:solidFill>
            <a:srgbClr val="CC99FF"/>
          </a:solidFill>
        </p:grpSpPr>
        <p:sp>
          <p:nvSpPr>
            <p:cNvPr id="9" name="Dijagram toka: Poveznik 8">
              <a:extLst>
                <a:ext uri="{FF2B5EF4-FFF2-40B4-BE49-F238E27FC236}">
                  <a16:creationId xmlns:a16="http://schemas.microsoft.com/office/drawing/2014/main" id="{095D48EB-F088-7770-4579-2D686DFB5035}"/>
                </a:ext>
              </a:extLst>
            </p:cNvPr>
            <p:cNvSpPr/>
            <p:nvPr/>
          </p:nvSpPr>
          <p:spPr>
            <a:xfrm>
              <a:off x="10497553" y="5277560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0" name="Dijagram toka: Poveznik 9">
              <a:extLst>
                <a:ext uri="{FF2B5EF4-FFF2-40B4-BE49-F238E27FC236}">
                  <a16:creationId xmlns:a16="http://schemas.microsoft.com/office/drawing/2014/main" id="{834734F1-7171-B477-1189-F01D7A86FE2E}"/>
                </a:ext>
              </a:extLst>
            </p:cNvPr>
            <p:cNvSpPr/>
            <p:nvPr/>
          </p:nvSpPr>
          <p:spPr>
            <a:xfrm>
              <a:off x="8563190" y="5931778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1" name="Dijagram toka: Poveznik 10">
              <a:extLst>
                <a:ext uri="{FF2B5EF4-FFF2-40B4-BE49-F238E27FC236}">
                  <a16:creationId xmlns:a16="http://schemas.microsoft.com/office/drawing/2014/main" id="{2CD06412-C725-1B8E-D693-F0984ED065C4}"/>
                </a:ext>
              </a:extLst>
            </p:cNvPr>
            <p:cNvSpPr/>
            <p:nvPr/>
          </p:nvSpPr>
          <p:spPr>
            <a:xfrm>
              <a:off x="11285168" y="3436069"/>
              <a:ext cx="2293495" cy="223353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865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90D84D-AFE5-3106-ED0F-D4BEE49A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796"/>
            <a:ext cx="12192000" cy="61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964DCA-4B06-5495-DFC3-9CA5855EA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362"/>
            <a:ext cx="9144000" cy="2387600"/>
          </a:xfrm>
        </p:spPr>
        <p:txBody>
          <a:bodyPr>
            <a:normAutofit/>
          </a:bodyPr>
          <a:lstStyle/>
          <a:p>
            <a:r>
              <a:rPr lang="hr-HR" dirty="0">
                <a:latin typeface="Bernard MT Condensed" panose="02050806060905020404" pitchFamily="18" charset="0"/>
              </a:rPr>
              <a:t>MEDICINAL HERBS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96A785-0C2B-B80C-7917-374B8C676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hr-HR" sz="5400" dirty="0">
                <a:latin typeface="Bernard MT Condensed" panose="02050806060905020404" pitchFamily="18" charset="0"/>
              </a:rPr>
              <a:t>IN CROATIA</a:t>
            </a:r>
          </a:p>
          <a:p>
            <a:endParaRPr lang="hr-HR" dirty="0"/>
          </a:p>
        </p:txBody>
      </p:sp>
      <p:pic>
        <p:nvPicPr>
          <p:cNvPr id="5" name="Picture 2" descr="Holy Basil Free Png Images - Basil Leaves, Transparent Png - vhv">
            <a:extLst>
              <a:ext uri="{FF2B5EF4-FFF2-40B4-BE49-F238E27FC236}">
                <a16:creationId xmlns:a16="http://schemas.microsoft.com/office/drawing/2014/main" id="{80A2799F-491B-EA68-F8EE-545B2087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0" b="89664" l="5814" r="94651">
                        <a14:foregroundMark x1="9030" y1="63628" x2="5814" y2="58269"/>
                        <a14:foregroundMark x1="5814" y1="58269" x2="11163" y2="54264"/>
                        <a14:foregroundMark x1="11163" y1="54264" x2="12907" y2="53876"/>
                        <a14:foregroundMark x1="88605" y1="57881" x2="91395" y2="47933"/>
                        <a14:foregroundMark x1="91395" y1="47933" x2="90349" y2="40568"/>
                        <a14:foregroundMark x1="90349" y1="40568" x2="89767" y2="40439"/>
                        <a14:foregroundMark x1="93964" y1="67785" x2="90349" y2="62791"/>
                        <a14:backgroundMark x1="33721" y1="37209" x2="33721" y2="37209"/>
                        <a14:backgroundMark x1="33721" y1="37209" x2="33721" y2="37209"/>
                        <a14:backgroundMark x1="16744" y1="77649" x2="16744" y2="78682"/>
                        <a14:backgroundMark x1="10814" y1="66408" x2="8256" y2="64341"/>
                        <a14:backgroundMark x1="61744" y1="23385" x2="61744" y2="23385"/>
                        <a14:backgroundMark x1="95116" y1="68992" x2="95116" y2="68605"/>
                        <a14:backgroundMark x1="87674" y1="71964" x2="94535" y2="69121"/>
                        <a14:backgroundMark x1="94535" y1="69121" x2="94186" y2="70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3894" y="1122363"/>
            <a:ext cx="5984823" cy="53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7ECDFD7C-ECFF-B5FE-8A72-8581D7B892DA}"/>
              </a:ext>
            </a:extLst>
          </p:cNvPr>
          <p:cNvSpPr/>
          <p:nvPr/>
        </p:nvSpPr>
        <p:spPr>
          <a:xfrm>
            <a:off x="0" y="6858000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E78213A-C287-039C-FBAF-D6C2C47E1CF8}"/>
              </a:ext>
            </a:extLst>
          </p:cNvPr>
          <p:cNvSpPr/>
          <p:nvPr/>
        </p:nvSpPr>
        <p:spPr>
          <a:xfrm>
            <a:off x="0" y="-1745673"/>
            <a:ext cx="12192000" cy="174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6356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8DE92-8252-DBBC-274E-BB94F094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ernard MT Condensed" panose="02050806060905020404" pitchFamily="18" charset="0"/>
              </a:rPr>
              <a:t>BASIL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DFEB070-5B01-873E-DB87-955B4861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2" y="1545405"/>
            <a:ext cx="10515600" cy="4351338"/>
          </a:xfrm>
        </p:spPr>
        <p:txBody>
          <a:bodyPr/>
          <a:lstStyle/>
          <a:p>
            <a:r>
              <a:rPr lang="hr-HR" dirty="0" err="1"/>
              <a:t>Basil</a:t>
            </a:r>
            <a:r>
              <a:rPr lang="hr-HR" dirty="0"/>
              <a:t> = </a:t>
            </a:r>
            <a:r>
              <a:rPr lang="hr-HR" dirty="0" err="1"/>
              <a:t>basilikhon</a:t>
            </a:r>
            <a:r>
              <a:rPr lang="hr-HR" dirty="0"/>
              <a:t>      </a:t>
            </a:r>
            <a:r>
              <a:rPr lang="hr-HR" dirty="0" err="1"/>
              <a:t>royal</a:t>
            </a:r>
            <a:endParaRPr lang="hr-HR" dirty="0"/>
          </a:p>
          <a:p>
            <a:r>
              <a:rPr lang="hr-HR" dirty="0" err="1"/>
              <a:t>Vitamins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minerals</a:t>
            </a:r>
            <a:endParaRPr lang="hr-HR" dirty="0"/>
          </a:p>
          <a:p>
            <a:r>
              <a:rPr lang="hr-HR" dirty="0" err="1"/>
              <a:t>Cancer</a:t>
            </a:r>
            <a:r>
              <a:rPr lang="hr-HR" dirty="0"/>
              <a:t>, </a:t>
            </a:r>
            <a:r>
              <a:rPr lang="hr-HR" dirty="0" err="1"/>
              <a:t>athritis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diabetes</a:t>
            </a:r>
            <a:endParaRPr lang="hr-HR" dirty="0"/>
          </a:p>
        </p:txBody>
      </p:sp>
      <p:pic>
        <p:nvPicPr>
          <p:cNvPr id="4098" name="Picture 2" descr="Holy Basil Free Png Images - Basil Leaves, Transparent Png - vhv">
            <a:extLst>
              <a:ext uri="{FF2B5EF4-FFF2-40B4-BE49-F238E27FC236}">
                <a16:creationId xmlns:a16="http://schemas.microsoft.com/office/drawing/2014/main" id="{77241B19-1DC6-B66F-3C7E-402FD3F6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664" l="5814" r="94651">
                        <a14:foregroundMark x1="9030" y1="63628" x2="5814" y2="58269"/>
                        <a14:foregroundMark x1="5814" y1="58269" x2="11163" y2="54264"/>
                        <a14:foregroundMark x1="11163" y1="54264" x2="12907" y2="53876"/>
                        <a14:foregroundMark x1="88605" y1="57881" x2="91395" y2="47933"/>
                        <a14:foregroundMark x1="91395" y1="47933" x2="90349" y2="40568"/>
                        <a14:foregroundMark x1="90349" y1="40568" x2="89767" y2="40439"/>
                        <a14:foregroundMark x1="93964" y1="67785" x2="90349" y2="62791"/>
                        <a14:backgroundMark x1="33721" y1="37209" x2="33721" y2="37209"/>
                        <a14:backgroundMark x1="33721" y1="37209" x2="33721" y2="37209"/>
                        <a14:backgroundMark x1="16744" y1="77649" x2="16744" y2="78682"/>
                        <a14:backgroundMark x1="10814" y1="66408" x2="8256" y2="64341"/>
                        <a14:backgroundMark x1="61744" y1="23385" x2="61744" y2="23385"/>
                        <a14:backgroundMark x1="95116" y1="68992" x2="95116" y2="68605"/>
                        <a14:backgroundMark x1="87674" y1="71964" x2="94535" y2="69121"/>
                        <a14:backgroundMark x1="94535" y1="69121" x2="94186" y2="70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5984823" cy="53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mon sage png images | PNGWing">
            <a:extLst>
              <a:ext uri="{FF2B5EF4-FFF2-40B4-BE49-F238E27FC236}">
                <a16:creationId xmlns:a16="http://schemas.microsoft.com/office/drawing/2014/main" id="{65874305-B35C-CB49-087B-7117B622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89848" l="8370" r="90000">
                        <a14:foregroundMark x1="10326" y1="64805" x2="8370" y2="76988"/>
                        <a14:foregroundMark x1="8370" y1="76988" x2="10870" y2="84602"/>
                        <a14:backgroundMark x1="52826" y1="46870" x2="52826" y2="46870"/>
                        <a14:backgroundMark x1="52826" y1="46870" x2="52826" y2="46870"/>
                        <a14:backgroundMark x1="57500" y1="48393" x2="57500" y2="48393"/>
                        <a14:backgroundMark x1="57500" y1="48393" x2="57500" y2="48393"/>
                        <a14:backgroundMark x1="48587" y1="53976" x2="48587" y2="53976"/>
                        <a14:backgroundMark x1="48587" y1="53976" x2="48587" y2="53976"/>
                        <a14:backgroundMark x1="51630" y1="59729" x2="51630" y2="59729"/>
                        <a14:backgroundMark x1="51630" y1="59729" x2="51630" y2="59729"/>
                        <a14:backgroundMark x1="50761" y1="59560" x2="51739" y2="60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933">
            <a:off x="12286457" y="1641402"/>
            <a:ext cx="6474783" cy="41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2540045C-B600-0EB4-D0FD-D3E689632C8D}"/>
              </a:ext>
            </a:extLst>
          </p:cNvPr>
          <p:cNvSpPr/>
          <p:nvPr/>
        </p:nvSpPr>
        <p:spPr>
          <a:xfrm>
            <a:off x="0" y="-1745673"/>
            <a:ext cx="12192000" cy="1745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6FEDB06-992E-F482-193F-04CF8F61B6BD}"/>
              </a:ext>
            </a:extLst>
          </p:cNvPr>
          <p:cNvSpPr/>
          <p:nvPr/>
        </p:nvSpPr>
        <p:spPr>
          <a:xfrm>
            <a:off x="0" y="6845398"/>
            <a:ext cx="12192000" cy="174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C9246D24-0FF3-FC01-D49F-B91FE4F837A1}"/>
              </a:ext>
            </a:extLst>
          </p:cNvPr>
          <p:cNvCxnSpPr>
            <a:cxnSpLocks/>
          </p:cNvCxnSpPr>
          <p:nvPr/>
        </p:nvCxnSpPr>
        <p:spPr>
          <a:xfrm>
            <a:off x="3499104" y="1819718"/>
            <a:ext cx="3746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81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269</Words>
  <Application>Microsoft Office PowerPoint</Application>
  <PresentationFormat>Široki zaslon</PresentationFormat>
  <Paragraphs>72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Bernard MT Condensed</vt:lpstr>
      <vt:lpstr>Calibri</vt:lpstr>
      <vt:lpstr>Calibri Light</vt:lpstr>
      <vt:lpstr>Tema sustava Office</vt:lpstr>
      <vt:lpstr>Medicinal herbs</vt:lpstr>
      <vt:lpstr>MEDICINAL HERBS</vt:lpstr>
      <vt:lpstr>PowerPoint prezentacija</vt:lpstr>
      <vt:lpstr>PowerPoint prezentacija</vt:lpstr>
      <vt:lpstr>PowerPoint prezentacija</vt:lpstr>
      <vt:lpstr>POLYPHENOLS</vt:lpstr>
      <vt:lpstr>TERPENES</vt:lpstr>
      <vt:lpstr>MEDICINAL HERBS</vt:lpstr>
      <vt:lpstr>BASIL</vt:lpstr>
      <vt:lpstr>SAGE</vt:lpstr>
      <vt:lpstr>CHAMMOMILE</vt:lpstr>
      <vt:lpstr>LAVENDER</vt:lpstr>
      <vt:lpstr>IMMORTELLE</vt:lpstr>
      <vt:lpstr>ROSEMARY</vt:lpstr>
      <vt:lpstr>SOURCE :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Marin Vetma</dc:creator>
  <cp:lastModifiedBy>Marijana Buljan</cp:lastModifiedBy>
  <cp:revision>5</cp:revision>
  <dcterms:created xsi:type="dcterms:W3CDTF">2023-09-30T13:39:38Z</dcterms:created>
  <dcterms:modified xsi:type="dcterms:W3CDTF">2023-10-15T07:45:29Z</dcterms:modified>
</cp:coreProperties>
</file>