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5577-1616-4181-82CA-04B7F05B9CB5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7FE3-CEA5-4672-B9E8-DF65CA809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6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5577-1616-4181-82CA-04B7F05B9CB5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7FE3-CEA5-4672-B9E8-DF65CA809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62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5577-1616-4181-82CA-04B7F05B9CB5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7FE3-CEA5-4672-B9E8-DF65CA809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4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5577-1616-4181-82CA-04B7F05B9CB5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7FE3-CEA5-4672-B9E8-DF65CA809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57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5577-1616-4181-82CA-04B7F05B9CB5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7FE3-CEA5-4672-B9E8-DF65CA809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18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5577-1616-4181-82CA-04B7F05B9CB5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7FE3-CEA5-4672-B9E8-DF65CA809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57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5577-1616-4181-82CA-04B7F05B9CB5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7FE3-CEA5-4672-B9E8-DF65CA809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52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5577-1616-4181-82CA-04B7F05B9CB5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7FE3-CEA5-4672-B9E8-DF65CA809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45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5577-1616-4181-82CA-04B7F05B9CB5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7FE3-CEA5-4672-B9E8-DF65CA809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1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5577-1616-4181-82CA-04B7F05B9CB5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1757FE3-CEA5-4672-B9E8-DF65CA809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4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5577-1616-4181-82CA-04B7F05B9CB5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7FE3-CEA5-4672-B9E8-DF65CA809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5577-1616-4181-82CA-04B7F05B9CB5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7FE3-CEA5-4672-B9E8-DF65CA809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3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5577-1616-4181-82CA-04B7F05B9CB5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7FE3-CEA5-4672-B9E8-DF65CA809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2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5577-1616-4181-82CA-04B7F05B9CB5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7FE3-CEA5-4672-B9E8-DF65CA809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5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5577-1616-4181-82CA-04B7F05B9CB5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7FE3-CEA5-4672-B9E8-DF65CA809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5577-1616-4181-82CA-04B7F05B9CB5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7FE3-CEA5-4672-B9E8-DF65CA809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5577-1616-4181-82CA-04B7F05B9CB5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7FE3-CEA5-4672-B9E8-DF65CA809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0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4E5577-1616-4181-82CA-04B7F05B9CB5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757FE3-CEA5-4672-B9E8-DF65CA809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4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iva.hr.ljekovito.bilje/" TargetMode="External"/><Relationship Id="rId2" Type="http://schemas.openxmlformats.org/officeDocument/2006/relationships/hyperlink" Target="http://www.tvornicazdravehrane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C8A42-93B8-4EA6-91F0-855CA3EA2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39240"/>
            <a:ext cx="9144000" cy="999566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MEDICINAL HERBS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C5B4B-45B2-4427-8F15-598D5D3D3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5836" y="5827058"/>
            <a:ext cx="7871011" cy="797859"/>
          </a:xfrm>
        </p:spPr>
        <p:txBody>
          <a:bodyPr>
            <a:normAutofit/>
          </a:bodyPr>
          <a:lstStyle/>
          <a:p>
            <a:r>
              <a:rPr lang="hr-HR" dirty="0"/>
              <a:t>MARKO KROLO 6.b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37FB14-545F-4276-9B9C-B5E15BFE3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225" y="2933979"/>
            <a:ext cx="5620870" cy="299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07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280E2-A511-4F41-B752-44746948B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The most famous medicinal plants in  Dalmatia are: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191EE-37BF-4656-84C6-65BAA4758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64541"/>
            <a:ext cx="10515600" cy="3012422"/>
          </a:xfrm>
        </p:spPr>
        <p:txBody>
          <a:bodyPr>
            <a:normAutofit fontScale="92500" lnSpcReduction="10000"/>
          </a:bodyPr>
          <a:lstStyle/>
          <a:p>
            <a:r>
              <a:rPr lang="hr-HR" sz="6000" dirty="0"/>
              <a:t>Sage </a:t>
            </a:r>
          </a:p>
          <a:p>
            <a:r>
              <a:rPr lang="hr-HR" sz="6000" dirty="0"/>
              <a:t>St. John”s Wort</a:t>
            </a:r>
          </a:p>
          <a:p>
            <a:r>
              <a:rPr lang="hr-HR" sz="6000" dirty="0"/>
              <a:t>Dandelion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3168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6A971-FEF2-4788-85B8-0B3528D8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724" y="1013013"/>
            <a:ext cx="2551394" cy="932328"/>
          </a:xfrm>
        </p:spPr>
        <p:txBody>
          <a:bodyPr>
            <a:noAutofit/>
          </a:bodyPr>
          <a:lstStyle/>
          <a:p>
            <a:r>
              <a:rPr lang="hr-HR" sz="6000" dirty="0"/>
              <a:t>                SAGE </a:t>
            </a:r>
            <a:endParaRPr lang="en-US" sz="60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D9638B1-70AF-4378-B25E-D1770A29E85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11" b="611"/>
          <a:stretch>
            <a:fillRect/>
          </a:stretch>
        </p:blipFill>
        <p:spPr>
          <a:xfrm>
            <a:off x="7841132" y="1093285"/>
            <a:ext cx="2566892" cy="202684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69399-ED22-4397-BF19-C2522A7ED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2724" y="2106706"/>
            <a:ext cx="5142194" cy="4347882"/>
          </a:xfrm>
        </p:spPr>
        <p:txBody>
          <a:bodyPr>
            <a:normAutofit/>
          </a:bodyPr>
          <a:lstStyle/>
          <a:p>
            <a:pPr algn="l"/>
            <a:r>
              <a:rPr lang="hr-HR" sz="2000" b="1" dirty="0"/>
              <a:t>-Medicinal plant  that grows up to 60 cm </a:t>
            </a:r>
          </a:p>
          <a:p>
            <a:pPr algn="l"/>
            <a:r>
              <a:rPr lang="hr-HR" sz="2000" b="1" dirty="0"/>
              <a:t>-It has a strong root </a:t>
            </a:r>
          </a:p>
          <a:p>
            <a:pPr algn="l"/>
            <a:r>
              <a:rPr lang="hr-HR" sz="2000" b="1" dirty="0"/>
              <a:t>-It has long and oval leaves </a:t>
            </a:r>
          </a:p>
          <a:p>
            <a:pPr algn="l"/>
            <a:r>
              <a:rPr lang="hr-HR" sz="2000" b="1" dirty="0"/>
              <a:t>-It has dark purple flowers </a:t>
            </a:r>
          </a:p>
          <a:p>
            <a:pPr algn="l"/>
            <a:endParaRPr lang="hr-HR" sz="2000" b="1" dirty="0"/>
          </a:p>
          <a:p>
            <a:pPr algn="l"/>
            <a:r>
              <a:rPr lang="hr-HR" sz="2000" b="1" dirty="0"/>
              <a:t>-Sage is used as a spice in the kitchen </a:t>
            </a:r>
          </a:p>
          <a:p>
            <a:pPr algn="l"/>
            <a:r>
              <a:rPr lang="hr-HR" sz="2000" b="1" dirty="0"/>
              <a:t>-The essential oil is used in medicine and cosmetics</a:t>
            </a:r>
          </a:p>
          <a:p>
            <a:pPr algn="l"/>
            <a:r>
              <a:rPr lang="hr-HR" sz="2000" b="1" dirty="0"/>
              <a:t>-It is often used for sore throat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0603EF-1457-4280-8493-4B7445F96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275" y="4086768"/>
            <a:ext cx="2466975" cy="1847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46B00A-10BB-4AE2-91D8-7B4AA01C7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986" y="408658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28424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5FA66-F012-495D-B322-3497BCDE2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724" y="-98612"/>
            <a:ext cx="5426158" cy="2303930"/>
          </a:xfrm>
        </p:spPr>
        <p:txBody>
          <a:bodyPr>
            <a:noAutofit/>
          </a:bodyPr>
          <a:lstStyle/>
          <a:p>
            <a:r>
              <a:rPr lang="hr-HR" sz="6000" dirty="0"/>
              <a:t>      ST. JOHNS WORT </a:t>
            </a:r>
            <a:endParaRPr lang="en-US" sz="60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5FE9830-DA7D-47A2-ADE1-DE1F1B2D5E0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520" b="10520"/>
          <a:stretch>
            <a:fillRect/>
          </a:stretch>
        </p:blipFill>
        <p:spPr>
          <a:xfrm>
            <a:off x="7671655" y="1021415"/>
            <a:ext cx="3919709" cy="289616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0EACB-90B1-4E84-BFBD-EBB6369E3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2724" y="1676401"/>
            <a:ext cx="5426158" cy="4634752"/>
          </a:xfrm>
        </p:spPr>
        <p:txBody>
          <a:bodyPr>
            <a:normAutofit/>
          </a:bodyPr>
          <a:lstStyle/>
          <a:p>
            <a:pPr algn="l"/>
            <a:r>
              <a:rPr lang="hr-HR" b="1" dirty="0"/>
              <a:t>-It is a herbaceous plant that grows up to 100 cm</a:t>
            </a:r>
          </a:p>
          <a:p>
            <a:pPr algn="l"/>
            <a:r>
              <a:rPr lang="hr-HR" b="1" dirty="0"/>
              <a:t>-It has yellow flowers </a:t>
            </a:r>
          </a:p>
          <a:p>
            <a:pPr algn="l"/>
            <a:r>
              <a:rPr lang="hr-HR" b="1" dirty="0"/>
              <a:t>-It blooms from May to June </a:t>
            </a:r>
          </a:p>
          <a:p>
            <a:pPr algn="l"/>
            <a:endParaRPr lang="hr-HR" b="1" dirty="0"/>
          </a:p>
          <a:p>
            <a:pPr algn="l"/>
            <a:endParaRPr lang="hr-HR" b="1" dirty="0"/>
          </a:p>
          <a:p>
            <a:pPr algn="l"/>
            <a:r>
              <a:rPr lang="hr-HR" b="1" dirty="0"/>
              <a:t>-It is used as an antidepressant ,sedative and antibiotic</a:t>
            </a:r>
          </a:p>
          <a:p>
            <a:pPr algn="l"/>
            <a:r>
              <a:rPr lang="hr-HR" b="1" dirty="0"/>
              <a:t>-It is most often used to treat burns </a:t>
            </a:r>
          </a:p>
          <a:p>
            <a:pPr algn="l"/>
            <a:r>
              <a:rPr lang="hr-HR" b="1" dirty="0"/>
              <a:t>-It is used as a spice 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77B34E-06CD-4E01-8175-73E7D6950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151" y="439718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92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C06B3-0043-41D5-BDAE-5E3516D45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80682"/>
            <a:ext cx="4611688" cy="1075765"/>
          </a:xfrm>
        </p:spPr>
        <p:txBody>
          <a:bodyPr>
            <a:noAutofit/>
          </a:bodyPr>
          <a:lstStyle/>
          <a:p>
            <a:r>
              <a:rPr lang="hr-HR" sz="6000" dirty="0"/>
              <a:t>         DANDELION</a:t>
            </a:r>
            <a:endParaRPr lang="en-US" sz="6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3966F-8D4A-411E-9DD8-2D4AC83FC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4312" y="1075765"/>
            <a:ext cx="6306017" cy="5298141"/>
          </a:xfrm>
        </p:spPr>
        <p:txBody>
          <a:bodyPr>
            <a:normAutofit/>
          </a:bodyPr>
          <a:lstStyle/>
          <a:p>
            <a:pPr marL="285750" indent="-285750" algn="l">
              <a:buFontTx/>
              <a:buChar char="-"/>
            </a:pPr>
            <a:r>
              <a:rPr lang="hr-HR" sz="2400" b="1" dirty="0"/>
              <a:t>It is a plant that grows in parks and gardens </a:t>
            </a:r>
          </a:p>
          <a:p>
            <a:pPr marL="285750" indent="-285750" algn="l">
              <a:buFontTx/>
              <a:buChar char="-"/>
            </a:pPr>
            <a:r>
              <a:rPr lang="hr-HR" sz="2400" b="1" dirty="0"/>
              <a:t>It has serrated leaves and a hollow steam</a:t>
            </a:r>
          </a:p>
          <a:p>
            <a:pPr marL="285750" indent="-285750" algn="l">
              <a:buFontTx/>
              <a:buChar char="-"/>
            </a:pPr>
            <a:r>
              <a:rPr lang="hr-HR" sz="2400" b="1" dirty="0"/>
              <a:t>It has yellow flowers that bloom from April to October </a:t>
            </a:r>
          </a:p>
          <a:p>
            <a:pPr marL="285750" indent="-285750" algn="l">
              <a:buFontTx/>
              <a:buChar char="-"/>
            </a:pPr>
            <a:r>
              <a:rPr lang="hr-HR" sz="2400" b="1" dirty="0"/>
              <a:t>Dendelion is  edible</a:t>
            </a:r>
          </a:p>
          <a:p>
            <a:pPr marL="285750" indent="-285750" algn="l">
              <a:buFontTx/>
              <a:buChar char="-"/>
            </a:pPr>
            <a:r>
              <a:rPr lang="hr-HR" sz="2400" b="1" dirty="0"/>
              <a:t>Dandelion is used in folk medicine for tea and</a:t>
            </a:r>
          </a:p>
          <a:p>
            <a:pPr marL="285750" indent="-285750" algn="l">
              <a:buFontTx/>
              <a:buChar char="-"/>
            </a:pPr>
            <a:r>
              <a:rPr lang="hr-HR" sz="2400" b="1" dirty="0"/>
              <a:t>as an aperitif</a:t>
            </a:r>
          </a:p>
          <a:p>
            <a:pPr marL="285750" indent="-285750" algn="l">
              <a:buFontTx/>
              <a:buChar char="-"/>
            </a:pPr>
            <a:r>
              <a:rPr lang="hr-HR" sz="2400" b="1" dirty="0"/>
              <a:t>It is rich in iron </a:t>
            </a:r>
          </a:p>
          <a:p>
            <a:pPr marL="285750" indent="-285750" algn="l">
              <a:buFontTx/>
              <a:buChar char="-"/>
            </a:pPr>
            <a:r>
              <a:rPr lang="hr-HR" sz="2400" b="1" dirty="0"/>
              <a:t>It helps with stomach diseases</a:t>
            </a:r>
            <a:endParaRPr lang="en-US" sz="2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322D52-4A50-4DB0-986A-9DB0697D0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100" y="367553"/>
            <a:ext cx="2600325" cy="17526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FC007E2-C9D2-476C-893D-236BD1F53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32" y="2490787"/>
            <a:ext cx="2438400" cy="1876425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EE6EB4-0D29-4950-9237-4C37ACC362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100" y="4689662"/>
            <a:ext cx="3155577" cy="216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7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DCC2D-220E-4BB6-B9DA-CE572C2B7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4477871"/>
          </a:xfrm>
        </p:spPr>
        <p:txBody>
          <a:bodyPr>
            <a:normAutofit/>
          </a:bodyPr>
          <a:lstStyle/>
          <a:p>
            <a:r>
              <a:rPr lang="hr-HR" sz="6000" dirty="0"/>
              <a:t>            THANK   YOU FOR               ATTENTION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73549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0C07-88D4-4F9B-9C03-3ECF4882D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/>
              <a:t>SOURCES: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9A5E2-FA15-445A-A247-60571217B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>
                <a:hlinkClick r:id="rId2"/>
              </a:rPr>
              <a:t>www.tvornicazdravehrane.com</a:t>
            </a:r>
            <a:r>
              <a:rPr lang="hr-HR" dirty="0"/>
              <a:t> </a:t>
            </a:r>
          </a:p>
          <a:p>
            <a:r>
              <a:rPr lang="hr-HR" dirty="0"/>
              <a:t>hr.m.wikipedia.org/wiki/kantarion </a:t>
            </a:r>
          </a:p>
          <a:p>
            <a:r>
              <a:rPr lang="hr-HR" dirty="0">
                <a:hlinkClick r:id="rId3"/>
              </a:rPr>
              <a:t>www.adiva.hr.ljekovito.bilje</a:t>
            </a:r>
            <a:endParaRPr lang="hr-HR" dirty="0"/>
          </a:p>
          <a:p>
            <a:r>
              <a:rPr lang="hr-HR" dirty="0"/>
              <a:t>www.plivazdravlje.hr.maslačak</a:t>
            </a:r>
          </a:p>
        </p:txBody>
      </p:sp>
    </p:spTree>
    <p:extLst>
      <p:ext uri="{BB962C8B-B14F-4D97-AF65-F5344CB8AC3E}">
        <p14:creationId xmlns:p14="http://schemas.microsoft.com/office/powerpoint/2010/main" val="139360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71</TotalTime>
  <Words>232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Corbel</vt:lpstr>
      <vt:lpstr>Parallax</vt:lpstr>
      <vt:lpstr>MEDICINAL HERBS</vt:lpstr>
      <vt:lpstr>The most famous medicinal plants in  Dalmatia are:</vt:lpstr>
      <vt:lpstr>                SAGE </vt:lpstr>
      <vt:lpstr>      ST. JOHNS WORT </vt:lpstr>
      <vt:lpstr>         DANDELION</vt:lpstr>
      <vt:lpstr>            THANK   YOU FOR               ATTENTION</vt:lpstr>
      <vt:lpstr>SOURCES: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MEDICINAL HERBS</dc:title>
  <dc:creator>Korisnik</dc:creator>
  <cp:lastModifiedBy>Korisnik</cp:lastModifiedBy>
  <cp:revision>12</cp:revision>
  <dcterms:created xsi:type="dcterms:W3CDTF">2023-10-04T16:26:42Z</dcterms:created>
  <dcterms:modified xsi:type="dcterms:W3CDTF">2023-10-05T15:36:11Z</dcterms:modified>
</cp:coreProperties>
</file>