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8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9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44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4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0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0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5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7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5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2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1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3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8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6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98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BBAFF9-059F-2948-8E93-216E78D1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3470" y="1197880"/>
            <a:ext cx="7639851" cy="1655762"/>
          </a:xfrm>
        </p:spPr>
        <p:txBody>
          <a:bodyPr>
            <a:normAutofit/>
          </a:bodyPr>
          <a:lstStyle/>
          <a:p>
            <a:r>
              <a:rPr lang="hr-HR" sz="6600" dirty="0"/>
              <a:t>LIFE IN THE FUTURE</a:t>
            </a:r>
            <a:endParaRPr lang="sr-Latn-RS" sz="6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0152F11-9D30-D74F-BB53-941E3C828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3470" y="2853642"/>
            <a:ext cx="1963546" cy="1049845"/>
          </a:xfrm>
        </p:spPr>
        <p:txBody>
          <a:bodyPr/>
          <a:lstStyle/>
          <a:p>
            <a:r>
              <a:rPr lang="hr-HR"/>
              <a:t>Filip Jovišić, 8.b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1646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ECF013-36C0-AB42-837F-BA47E9B9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Accommodation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cities</a:t>
            </a:r>
            <a:endParaRPr lang="sr-Latn-RS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52CE054-7829-F846-8896-BAB45692A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3429000"/>
            <a:ext cx="5687568" cy="3199257"/>
          </a:xfr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C6E56E2E-4B1C-BF42-BC03-840F7F56DD4F}"/>
              </a:ext>
            </a:extLst>
          </p:cNvPr>
          <p:cNvSpPr txBox="1"/>
          <p:nvPr/>
        </p:nvSpPr>
        <p:spPr>
          <a:xfrm>
            <a:off x="7468520" y="2782669"/>
            <a:ext cx="431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200"/>
              <a:t>https://amazingarchitecture.com/futuristic/hotel-nudibranch-a-new-eco-friendly-landmark-among-sandy-bays-in-china-concept-design-by-spactrum</a:t>
            </a:r>
            <a:endParaRPr lang="sr-Latn-RS" sz="120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F3368F8-73D7-C641-A6F0-950F36A2C42C}"/>
              </a:ext>
            </a:extLst>
          </p:cNvPr>
          <p:cNvSpPr txBox="1"/>
          <p:nvPr/>
        </p:nvSpPr>
        <p:spPr>
          <a:xfrm>
            <a:off x="535781" y="2097088"/>
            <a:ext cx="55586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hotels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service</a:t>
            </a:r>
            <a:r>
              <a:rPr lang="hr-HR" sz="2800" dirty="0"/>
              <a:t> </a:t>
            </a:r>
            <a:r>
              <a:rPr lang="hr-HR" sz="2800" dirty="0" err="1"/>
              <a:t>robots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serve</a:t>
            </a:r>
            <a:r>
              <a:rPr lang="hr-HR" sz="2800" dirty="0"/>
              <a:t> </a:t>
            </a:r>
            <a:r>
              <a:rPr lang="hr-HR" sz="2800" dirty="0" err="1"/>
              <a:t>us,bring</a:t>
            </a:r>
            <a:r>
              <a:rPr lang="hr-HR" sz="2800" dirty="0"/>
              <a:t> </a:t>
            </a:r>
            <a:r>
              <a:rPr lang="hr-HR" sz="2800" dirty="0" err="1"/>
              <a:t>food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clean</a:t>
            </a:r>
            <a:r>
              <a:rPr lang="hr-HR" sz="2800" dirty="0"/>
              <a:t> </a:t>
            </a:r>
            <a:r>
              <a:rPr lang="hr-HR" sz="2800" dirty="0" err="1"/>
              <a:t>our</a:t>
            </a:r>
            <a:r>
              <a:rPr lang="hr-HR" sz="2800" dirty="0"/>
              <a:t> </a:t>
            </a:r>
            <a:r>
              <a:rPr lang="hr-HR" sz="2800" dirty="0" err="1"/>
              <a:t>rooms</a:t>
            </a:r>
            <a:r>
              <a:rPr lang="hr-HR" sz="28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hotels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eco-friendly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 </a:t>
            </a:r>
            <a:r>
              <a:rPr lang="hr-HR" sz="2800" dirty="0" err="1"/>
              <a:t>hotels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recycle</a:t>
            </a:r>
            <a:r>
              <a:rPr lang="hr-HR" sz="2800" dirty="0"/>
              <a:t> </a:t>
            </a:r>
            <a:r>
              <a:rPr lang="hr-HR" sz="2800" dirty="0" err="1"/>
              <a:t>plastic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other</a:t>
            </a:r>
            <a:r>
              <a:rPr lang="hr-HR" sz="2800" dirty="0"/>
              <a:t> </a:t>
            </a:r>
            <a:r>
              <a:rPr lang="hr-HR" sz="2800" dirty="0" err="1"/>
              <a:t>things</a:t>
            </a:r>
            <a:r>
              <a:rPr lang="hr-HR" sz="28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hotels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healthy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organic</a:t>
            </a:r>
            <a:r>
              <a:rPr lang="hr-HR" sz="2800" dirty="0"/>
              <a:t> </a:t>
            </a:r>
            <a:r>
              <a:rPr lang="hr-HR" sz="2800" dirty="0" err="1"/>
              <a:t>food</a:t>
            </a:r>
            <a:r>
              <a:rPr lang="hr-HR" sz="2800" dirty="0"/>
              <a:t> </a:t>
            </a:r>
            <a:r>
              <a:rPr lang="hr-HR" sz="2800" dirty="0" err="1"/>
              <a:t>with</a:t>
            </a:r>
            <a:r>
              <a:rPr lang="hr-HR" sz="2800" dirty="0"/>
              <a:t> no </a:t>
            </a:r>
            <a:r>
              <a:rPr lang="hr-HR" sz="2800" dirty="0" err="1"/>
              <a:t>pesticides</a:t>
            </a:r>
            <a:r>
              <a:rPr lang="hr-HR" sz="28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800" dirty="0" err="1"/>
              <a:t>Houses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skyscrapers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made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unusual</a:t>
            </a:r>
            <a:r>
              <a:rPr lang="hr-HR" sz="2800" dirty="0"/>
              <a:t> </a:t>
            </a:r>
            <a:r>
              <a:rPr lang="hr-HR" sz="2800" dirty="0" err="1"/>
              <a:t>architectual</a:t>
            </a:r>
            <a:r>
              <a:rPr lang="hr-HR" sz="2800"/>
              <a:t> shapes</a:t>
            </a:r>
            <a:r>
              <a:rPr lang="hr-HR" sz="2800" dirty="0"/>
              <a:t> </a:t>
            </a:r>
            <a:r>
              <a:rPr lang="hr-HR" sz="2800" dirty="0" err="1"/>
              <a:t>shapes</a:t>
            </a:r>
            <a:r>
              <a:rPr lang="hr-HR" sz="2800" dirty="0"/>
              <a:t>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13238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447EE0-06B9-6841-8A17-031E9A67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Transport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cities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future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C03CFA-E024-4244-921F-3E00AA745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6841729" cy="3989995"/>
          </a:xfrm>
        </p:spPr>
        <p:txBody>
          <a:bodyPr>
            <a:normAutofit/>
          </a:bodyPr>
          <a:lstStyle/>
          <a:p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electric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even</a:t>
            </a:r>
            <a:r>
              <a:rPr lang="hr-HR" sz="2800" dirty="0"/>
              <a:t> </a:t>
            </a:r>
            <a:r>
              <a:rPr lang="hr-HR" sz="2800" dirty="0" err="1"/>
              <a:t>flying</a:t>
            </a:r>
            <a:r>
              <a:rPr lang="hr-HR" sz="2800" dirty="0"/>
              <a:t> </a:t>
            </a:r>
            <a:r>
              <a:rPr lang="hr-HR" sz="2800" dirty="0" err="1"/>
              <a:t>cars</a:t>
            </a:r>
            <a:r>
              <a:rPr lang="hr-HR" sz="2800" dirty="0"/>
              <a:t>.</a:t>
            </a:r>
          </a:p>
          <a:p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self</a:t>
            </a:r>
            <a:r>
              <a:rPr lang="hr-HR" sz="2800" dirty="0"/>
              <a:t> </a:t>
            </a:r>
            <a:r>
              <a:rPr lang="hr-HR" sz="2800" dirty="0" err="1"/>
              <a:t>driving</a:t>
            </a:r>
            <a:r>
              <a:rPr lang="hr-HR" sz="2800" dirty="0"/>
              <a:t> </a:t>
            </a:r>
            <a:r>
              <a:rPr lang="hr-HR" sz="2800" dirty="0" err="1"/>
              <a:t>buses</a:t>
            </a:r>
            <a:r>
              <a:rPr lang="hr-HR" sz="2800" dirty="0"/>
              <a:t>.</a:t>
            </a:r>
          </a:p>
          <a:p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drones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deliver</a:t>
            </a:r>
            <a:r>
              <a:rPr lang="hr-HR" sz="2800" dirty="0"/>
              <a:t> </a:t>
            </a:r>
            <a:r>
              <a:rPr lang="hr-HR" sz="2800" dirty="0" err="1"/>
              <a:t>our</a:t>
            </a:r>
            <a:r>
              <a:rPr lang="hr-HR" sz="2800" dirty="0"/>
              <a:t> </a:t>
            </a:r>
            <a:r>
              <a:rPr lang="hr-HR" sz="2800" dirty="0" err="1"/>
              <a:t>packages</a:t>
            </a:r>
            <a:r>
              <a:rPr lang="hr-HR" sz="2800" dirty="0"/>
              <a:t>.</a:t>
            </a:r>
            <a:endParaRPr lang="sr-Latn-RS" sz="2800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FA299999-03F9-E54C-905C-08984F299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938" y="4065890"/>
            <a:ext cx="4436114" cy="2495314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7697B7B8-847F-0B40-8ABA-3D167685ED73}"/>
              </a:ext>
            </a:extLst>
          </p:cNvPr>
          <p:cNvSpPr txBox="1"/>
          <p:nvPr/>
        </p:nvSpPr>
        <p:spPr>
          <a:xfrm>
            <a:off x="3773152" y="5823982"/>
            <a:ext cx="379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600"/>
              <a:t>https://www.nationalgrid.com/stories/journey-to-net-zero-stories/future-transport-driving-change-next-10-years</a:t>
            </a:r>
            <a:endParaRPr lang="sr-Latn-RS" sz="1600"/>
          </a:p>
        </p:txBody>
      </p:sp>
    </p:spTree>
    <p:extLst>
      <p:ext uri="{BB962C8B-B14F-4D97-AF65-F5344CB8AC3E}">
        <p14:creationId xmlns:p14="http://schemas.microsoft.com/office/powerpoint/2010/main" val="324415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2A398-9434-4142-A478-2F0A5551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JOBS IN THE FUTURE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8324EA-42A5-5D4C-8A8E-7AF489B8A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7854421" cy="3646942"/>
          </a:xfrm>
        </p:spPr>
        <p:txBody>
          <a:bodyPr>
            <a:normAutofit/>
          </a:bodyPr>
          <a:lstStyle/>
          <a:p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robots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take most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our</a:t>
            </a:r>
            <a:r>
              <a:rPr lang="hr-HR" sz="2800" dirty="0"/>
              <a:t> </a:t>
            </a:r>
            <a:r>
              <a:rPr lang="hr-HR" sz="2800" dirty="0" err="1"/>
              <a:t>jobs,do</a:t>
            </a:r>
            <a:r>
              <a:rPr lang="hr-HR" sz="2800" dirty="0"/>
              <a:t> </a:t>
            </a:r>
            <a:r>
              <a:rPr lang="hr-HR" sz="2800" dirty="0" err="1"/>
              <a:t>simple</a:t>
            </a:r>
            <a:r>
              <a:rPr lang="hr-HR" sz="2800" dirty="0"/>
              <a:t> </a:t>
            </a:r>
            <a:r>
              <a:rPr lang="hr-HR" sz="2800" dirty="0" err="1"/>
              <a:t>tasks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chores.Some</a:t>
            </a:r>
            <a:r>
              <a:rPr lang="hr-HR" sz="2800" dirty="0"/>
              <a:t> </a:t>
            </a:r>
            <a:r>
              <a:rPr lang="hr-HR" sz="2800" dirty="0" err="1"/>
              <a:t>robots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even</a:t>
            </a:r>
            <a:r>
              <a:rPr lang="hr-HR" sz="2800" dirty="0"/>
              <a:t> </a:t>
            </a:r>
            <a:r>
              <a:rPr lang="hr-HR" sz="2800" dirty="0" err="1"/>
              <a:t>perform</a:t>
            </a:r>
            <a:r>
              <a:rPr lang="hr-HR" sz="2800" dirty="0"/>
              <a:t> </a:t>
            </a:r>
            <a:r>
              <a:rPr lang="hr-HR" sz="2800" dirty="0" err="1"/>
              <a:t>surgeries,by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guidance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humans</a:t>
            </a:r>
            <a:r>
              <a:rPr lang="hr-HR" sz="2800" dirty="0"/>
              <a:t>.</a:t>
            </a:r>
          </a:p>
          <a:p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more software </a:t>
            </a:r>
            <a:r>
              <a:rPr lang="hr-HR" sz="2800" dirty="0" err="1"/>
              <a:t>developers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future.</a:t>
            </a:r>
          </a:p>
          <a:p>
            <a:r>
              <a:rPr lang="hr-HR" sz="2800" dirty="0"/>
              <a:t>I </a:t>
            </a:r>
            <a:r>
              <a:rPr lang="hr-HR" sz="2800" dirty="0" err="1"/>
              <a:t>think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drone </a:t>
            </a:r>
            <a:r>
              <a:rPr lang="hr-HR" sz="2800" dirty="0" err="1"/>
              <a:t>pilots</a:t>
            </a:r>
            <a:r>
              <a:rPr lang="hr-HR" sz="2800" dirty="0"/>
              <a:t> .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31BD220-2BE8-5849-90C8-CA46CA51C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53" y="4205968"/>
            <a:ext cx="3615136" cy="2033514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F08A271D-B9DF-F647-B968-F0F71D7520C8}"/>
              </a:ext>
            </a:extLst>
          </p:cNvPr>
          <p:cNvSpPr txBox="1"/>
          <p:nvPr/>
        </p:nvSpPr>
        <p:spPr>
          <a:xfrm>
            <a:off x="4388316" y="5777817"/>
            <a:ext cx="414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https://www.peoplematters.in/amp-technology-jobs-of-the-future-where-are-they-headed-19749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409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026AB5-49A0-6E41-972F-9A7251DE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Thanks</a:t>
            </a:r>
            <a:r>
              <a:rPr lang="hr-HR" dirty="0"/>
              <a:t> For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attention</a:t>
            </a:r>
            <a:r>
              <a:rPr lang="hr-HR" dirty="0"/>
              <a:t>!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DFC6A5-8BDA-A148-8508-A9780B7C8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332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208</Words>
  <Application>Microsoft Office PowerPoint</Application>
  <PresentationFormat>Široki zaslon</PresentationFormat>
  <Paragraphs>19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Tw Cen MT</vt:lpstr>
      <vt:lpstr>Kružnica</vt:lpstr>
      <vt:lpstr>LIFE IN THE FUTURE</vt:lpstr>
      <vt:lpstr>Accommodation in the cities</vt:lpstr>
      <vt:lpstr>Transport in the cities of the future</vt:lpstr>
      <vt:lpstr>JOBS IN THE FUTURE</vt:lpstr>
      <vt:lpstr>Thanks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CITIES IN THE FUTURE</dc:title>
  <dc:creator>Filip Jovišić</dc:creator>
  <cp:lastModifiedBy>Marijana Buljan</cp:lastModifiedBy>
  <cp:revision>8</cp:revision>
  <dcterms:created xsi:type="dcterms:W3CDTF">2023-04-23T08:47:52Z</dcterms:created>
  <dcterms:modified xsi:type="dcterms:W3CDTF">2023-06-11T13:20:45Z</dcterms:modified>
</cp:coreProperties>
</file>