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113A0-C654-44F2-98DC-8514260BFC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1111889-EB5F-4621-935D-46C6270638D6}">
      <dgm:prSet/>
      <dgm:spPr/>
      <dgm:t>
        <a:bodyPr/>
        <a:lstStyle/>
        <a:p>
          <a:pPr>
            <a:defRPr cap="all"/>
          </a:pPr>
          <a:r>
            <a:rPr lang="en-US"/>
            <a:t>Presentation made by:Lara Bubić, 8.b</a:t>
          </a:r>
        </a:p>
      </dgm:t>
    </dgm:pt>
    <dgm:pt modelId="{FB3536E1-2EC1-437F-8D97-CFD45F0B4B10}" type="parTrans" cxnId="{45B77379-AA4C-481B-A231-75F85787C10E}">
      <dgm:prSet/>
      <dgm:spPr/>
      <dgm:t>
        <a:bodyPr/>
        <a:lstStyle/>
        <a:p>
          <a:endParaRPr lang="en-US"/>
        </a:p>
      </dgm:t>
    </dgm:pt>
    <dgm:pt modelId="{716196B9-D44E-47E1-A167-8DEB535654A4}" type="sibTrans" cxnId="{45B77379-AA4C-481B-A231-75F85787C10E}">
      <dgm:prSet/>
      <dgm:spPr/>
      <dgm:t>
        <a:bodyPr/>
        <a:lstStyle/>
        <a:p>
          <a:endParaRPr lang="en-US"/>
        </a:p>
      </dgm:t>
    </dgm:pt>
    <dgm:pt modelId="{C42D3188-3CE8-475F-9D83-33A42A591EEA}">
      <dgm:prSet/>
      <dgm:spPr/>
      <dgm:t>
        <a:bodyPr/>
        <a:lstStyle/>
        <a:p>
          <a:pPr>
            <a:defRPr cap="all"/>
          </a:pPr>
          <a:r>
            <a:rPr lang="en-US" dirty="0"/>
            <a:t>I hope you enjoy</a:t>
          </a:r>
          <a:r>
            <a:rPr lang="hr-HR" dirty="0"/>
            <a:t>ED </a:t>
          </a:r>
          <a:r>
            <a:rPr lang="hr-HR" dirty="0" err="1"/>
            <a:t>it</a:t>
          </a:r>
          <a:r>
            <a:rPr lang="hr-HR" dirty="0"/>
            <a:t>!</a:t>
          </a:r>
          <a:endParaRPr lang="en-US" dirty="0"/>
        </a:p>
      </dgm:t>
    </dgm:pt>
    <dgm:pt modelId="{0F434E95-4A37-4E08-89B1-1868C3B650B9}" type="parTrans" cxnId="{F2DE6FC5-CD2D-475C-9BF2-80C9665855E7}">
      <dgm:prSet/>
      <dgm:spPr/>
      <dgm:t>
        <a:bodyPr/>
        <a:lstStyle/>
        <a:p>
          <a:endParaRPr lang="en-US"/>
        </a:p>
      </dgm:t>
    </dgm:pt>
    <dgm:pt modelId="{A42688D9-A767-466F-8A7F-0BDFC7C4E08D}" type="sibTrans" cxnId="{F2DE6FC5-CD2D-475C-9BF2-80C9665855E7}">
      <dgm:prSet/>
      <dgm:spPr/>
      <dgm:t>
        <a:bodyPr/>
        <a:lstStyle/>
        <a:p>
          <a:endParaRPr lang="en-US"/>
        </a:p>
      </dgm:t>
    </dgm:pt>
    <dgm:pt modelId="{3666F9CD-DDB6-4D59-97CE-3CD4594FFE28}" type="pres">
      <dgm:prSet presAssocID="{6D1113A0-C654-44F2-98DC-8514260BFC50}" presName="root" presStyleCnt="0">
        <dgm:presLayoutVars>
          <dgm:dir/>
          <dgm:resizeHandles val="exact"/>
        </dgm:presLayoutVars>
      </dgm:prSet>
      <dgm:spPr/>
    </dgm:pt>
    <dgm:pt modelId="{B416410F-E23A-486C-B0D1-A5C56AF488F0}" type="pres">
      <dgm:prSet presAssocID="{31111889-EB5F-4621-935D-46C6270638D6}" presName="compNode" presStyleCnt="0"/>
      <dgm:spPr/>
    </dgm:pt>
    <dgm:pt modelId="{5F5B5409-B21C-410A-A104-8CE69B3CFE9E}" type="pres">
      <dgm:prSet presAssocID="{31111889-EB5F-4621-935D-46C6270638D6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FB6DFB0-5FE0-42DA-9745-6417DF502677}" type="pres">
      <dgm:prSet presAssocID="{31111889-EB5F-4621-935D-46C6270638D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EAB75430-CEEC-4725-B7CD-3C19E728AA3E}" type="pres">
      <dgm:prSet presAssocID="{31111889-EB5F-4621-935D-46C6270638D6}" presName="spaceRect" presStyleCnt="0"/>
      <dgm:spPr/>
    </dgm:pt>
    <dgm:pt modelId="{5A0B2D96-2085-4FF3-B4B2-CDE9A9FA32B1}" type="pres">
      <dgm:prSet presAssocID="{31111889-EB5F-4621-935D-46C6270638D6}" presName="textRect" presStyleLbl="revTx" presStyleIdx="0" presStyleCnt="2">
        <dgm:presLayoutVars>
          <dgm:chMax val="1"/>
          <dgm:chPref val="1"/>
        </dgm:presLayoutVars>
      </dgm:prSet>
      <dgm:spPr/>
    </dgm:pt>
    <dgm:pt modelId="{4974A089-7537-42AC-90CD-D6E7735704E2}" type="pres">
      <dgm:prSet presAssocID="{716196B9-D44E-47E1-A167-8DEB535654A4}" presName="sibTrans" presStyleCnt="0"/>
      <dgm:spPr/>
    </dgm:pt>
    <dgm:pt modelId="{3CC91C01-4BF9-43C1-A8FB-99B2A31E2462}" type="pres">
      <dgm:prSet presAssocID="{C42D3188-3CE8-475F-9D83-33A42A591EEA}" presName="compNode" presStyleCnt="0"/>
      <dgm:spPr/>
    </dgm:pt>
    <dgm:pt modelId="{70D589B8-EED3-452C-8B39-E6086CB28EBA}" type="pres">
      <dgm:prSet presAssocID="{C42D3188-3CE8-475F-9D83-33A42A591EEA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80FD541A-F01D-471F-ADED-CE7FA1BC21AA}" type="pres">
      <dgm:prSet presAssocID="{C42D3188-3CE8-475F-9D83-33A42A591EE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463EC986-F75C-4B4D-B0A8-C62F2842F5C7}" type="pres">
      <dgm:prSet presAssocID="{C42D3188-3CE8-475F-9D83-33A42A591EEA}" presName="spaceRect" presStyleCnt="0"/>
      <dgm:spPr/>
    </dgm:pt>
    <dgm:pt modelId="{99F8C79D-CCFE-453F-8E2B-BC68347DA48A}" type="pres">
      <dgm:prSet presAssocID="{C42D3188-3CE8-475F-9D83-33A42A591EE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0655D74-760F-4944-9A3B-AEF95A0FDF50}" type="presOf" srcId="{31111889-EB5F-4621-935D-46C6270638D6}" destId="{5A0B2D96-2085-4FF3-B4B2-CDE9A9FA32B1}" srcOrd="0" destOrd="0" presId="urn:microsoft.com/office/officeart/2018/5/layout/IconLeafLabelList"/>
    <dgm:cxn modelId="{45B77379-AA4C-481B-A231-75F85787C10E}" srcId="{6D1113A0-C654-44F2-98DC-8514260BFC50}" destId="{31111889-EB5F-4621-935D-46C6270638D6}" srcOrd="0" destOrd="0" parTransId="{FB3536E1-2EC1-437F-8D97-CFD45F0B4B10}" sibTransId="{716196B9-D44E-47E1-A167-8DEB535654A4}"/>
    <dgm:cxn modelId="{80419E7A-378C-46D8-B8F3-A816307C7B48}" type="presOf" srcId="{C42D3188-3CE8-475F-9D83-33A42A591EEA}" destId="{99F8C79D-CCFE-453F-8E2B-BC68347DA48A}" srcOrd="0" destOrd="0" presId="urn:microsoft.com/office/officeart/2018/5/layout/IconLeafLabelList"/>
    <dgm:cxn modelId="{F2DE6FC5-CD2D-475C-9BF2-80C9665855E7}" srcId="{6D1113A0-C654-44F2-98DC-8514260BFC50}" destId="{C42D3188-3CE8-475F-9D83-33A42A591EEA}" srcOrd="1" destOrd="0" parTransId="{0F434E95-4A37-4E08-89B1-1868C3B650B9}" sibTransId="{A42688D9-A767-466F-8A7F-0BDFC7C4E08D}"/>
    <dgm:cxn modelId="{0E99F7D5-CAA6-4F77-9A3F-D06F6DDDA222}" type="presOf" srcId="{6D1113A0-C654-44F2-98DC-8514260BFC50}" destId="{3666F9CD-DDB6-4D59-97CE-3CD4594FFE28}" srcOrd="0" destOrd="0" presId="urn:microsoft.com/office/officeart/2018/5/layout/IconLeafLabelList"/>
    <dgm:cxn modelId="{45FDAC16-BFC6-41FE-AB9D-9556379C3D64}" type="presParOf" srcId="{3666F9CD-DDB6-4D59-97CE-3CD4594FFE28}" destId="{B416410F-E23A-486C-B0D1-A5C56AF488F0}" srcOrd="0" destOrd="0" presId="urn:microsoft.com/office/officeart/2018/5/layout/IconLeafLabelList"/>
    <dgm:cxn modelId="{E40E0837-229E-4B7D-A4BB-2FAC6C77C8B5}" type="presParOf" srcId="{B416410F-E23A-486C-B0D1-A5C56AF488F0}" destId="{5F5B5409-B21C-410A-A104-8CE69B3CFE9E}" srcOrd="0" destOrd="0" presId="urn:microsoft.com/office/officeart/2018/5/layout/IconLeafLabelList"/>
    <dgm:cxn modelId="{C91AFA7E-44A1-4E81-A17A-8826C3063AA5}" type="presParOf" srcId="{B416410F-E23A-486C-B0D1-A5C56AF488F0}" destId="{2FB6DFB0-5FE0-42DA-9745-6417DF502677}" srcOrd="1" destOrd="0" presId="urn:microsoft.com/office/officeart/2018/5/layout/IconLeafLabelList"/>
    <dgm:cxn modelId="{48260CFC-02F7-45A0-994A-AE4F71CFE6B0}" type="presParOf" srcId="{B416410F-E23A-486C-B0D1-A5C56AF488F0}" destId="{EAB75430-CEEC-4725-B7CD-3C19E728AA3E}" srcOrd="2" destOrd="0" presId="urn:microsoft.com/office/officeart/2018/5/layout/IconLeafLabelList"/>
    <dgm:cxn modelId="{A336CCD2-A6FA-40A1-A853-716E702E7AED}" type="presParOf" srcId="{B416410F-E23A-486C-B0D1-A5C56AF488F0}" destId="{5A0B2D96-2085-4FF3-B4B2-CDE9A9FA32B1}" srcOrd="3" destOrd="0" presId="urn:microsoft.com/office/officeart/2018/5/layout/IconLeafLabelList"/>
    <dgm:cxn modelId="{4DB1C185-7DFF-40B0-8BF2-6690C73EE3C5}" type="presParOf" srcId="{3666F9CD-DDB6-4D59-97CE-3CD4594FFE28}" destId="{4974A089-7537-42AC-90CD-D6E7735704E2}" srcOrd="1" destOrd="0" presId="urn:microsoft.com/office/officeart/2018/5/layout/IconLeafLabelList"/>
    <dgm:cxn modelId="{226D4B0F-2C72-474E-AD09-062199ECD10D}" type="presParOf" srcId="{3666F9CD-DDB6-4D59-97CE-3CD4594FFE28}" destId="{3CC91C01-4BF9-43C1-A8FB-99B2A31E2462}" srcOrd="2" destOrd="0" presId="urn:microsoft.com/office/officeart/2018/5/layout/IconLeafLabelList"/>
    <dgm:cxn modelId="{2BF80D86-B16A-4D8F-96C3-E7CBC4207308}" type="presParOf" srcId="{3CC91C01-4BF9-43C1-A8FB-99B2A31E2462}" destId="{70D589B8-EED3-452C-8B39-E6086CB28EBA}" srcOrd="0" destOrd="0" presId="urn:microsoft.com/office/officeart/2018/5/layout/IconLeafLabelList"/>
    <dgm:cxn modelId="{FC4C5C90-1A0C-4D1F-B799-AA445EFCA34C}" type="presParOf" srcId="{3CC91C01-4BF9-43C1-A8FB-99B2A31E2462}" destId="{80FD541A-F01D-471F-ADED-CE7FA1BC21AA}" srcOrd="1" destOrd="0" presId="urn:microsoft.com/office/officeart/2018/5/layout/IconLeafLabelList"/>
    <dgm:cxn modelId="{32398BA5-FFFD-4835-A3C1-EA2E76C3A4E6}" type="presParOf" srcId="{3CC91C01-4BF9-43C1-A8FB-99B2A31E2462}" destId="{463EC986-F75C-4B4D-B0A8-C62F2842F5C7}" srcOrd="2" destOrd="0" presId="urn:microsoft.com/office/officeart/2018/5/layout/IconLeafLabelList"/>
    <dgm:cxn modelId="{FA7446C9-3C1E-4C11-9E90-78B09091E40E}" type="presParOf" srcId="{3CC91C01-4BF9-43C1-A8FB-99B2A31E2462}" destId="{99F8C79D-CCFE-453F-8E2B-BC68347DA48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B5409-B21C-410A-A104-8CE69B3CFE9E}">
      <dsp:nvSpPr>
        <dsp:cNvPr id="0" name=""/>
        <dsp:cNvSpPr/>
      </dsp:nvSpPr>
      <dsp:spPr>
        <a:xfrm>
          <a:off x="2140049" y="25033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6DFB0-5FE0-42DA-9745-6417DF502677}">
      <dsp:nvSpPr>
        <dsp:cNvPr id="0" name=""/>
        <dsp:cNvSpPr/>
      </dsp:nvSpPr>
      <dsp:spPr>
        <a:xfrm>
          <a:off x="2608049" y="718334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B2D96-2085-4FF3-B4B2-CDE9A9FA32B1}">
      <dsp:nvSpPr>
        <dsp:cNvPr id="0" name=""/>
        <dsp:cNvSpPr/>
      </dsp:nvSpPr>
      <dsp:spPr>
        <a:xfrm>
          <a:off x="1438049" y="31303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Presentation made by:Lara Bubić, 8.b</a:t>
          </a:r>
        </a:p>
      </dsp:txBody>
      <dsp:txXfrm>
        <a:off x="1438049" y="3130335"/>
        <a:ext cx="3600000" cy="720000"/>
      </dsp:txXfrm>
    </dsp:sp>
    <dsp:sp modelId="{70D589B8-EED3-452C-8B39-E6086CB28EBA}">
      <dsp:nvSpPr>
        <dsp:cNvPr id="0" name=""/>
        <dsp:cNvSpPr/>
      </dsp:nvSpPr>
      <dsp:spPr>
        <a:xfrm>
          <a:off x="6370050" y="25033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D541A-F01D-471F-ADED-CE7FA1BC21AA}">
      <dsp:nvSpPr>
        <dsp:cNvPr id="0" name=""/>
        <dsp:cNvSpPr/>
      </dsp:nvSpPr>
      <dsp:spPr>
        <a:xfrm>
          <a:off x="6838050" y="718334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8C79D-CCFE-453F-8E2B-BC68347DA48A}">
      <dsp:nvSpPr>
        <dsp:cNvPr id="0" name=""/>
        <dsp:cNvSpPr/>
      </dsp:nvSpPr>
      <dsp:spPr>
        <a:xfrm>
          <a:off x="5668050" y="31303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I hope you enjoy</a:t>
          </a:r>
          <a:r>
            <a:rPr lang="hr-HR" sz="2400" kern="1200" dirty="0"/>
            <a:t>ED </a:t>
          </a:r>
          <a:r>
            <a:rPr lang="hr-HR" sz="2400" kern="1200" dirty="0" err="1"/>
            <a:t>it</a:t>
          </a:r>
          <a:r>
            <a:rPr lang="hr-HR" sz="2400" kern="1200" dirty="0"/>
            <a:t>!</a:t>
          </a:r>
          <a:endParaRPr lang="en-US" sz="2400" kern="1200" dirty="0"/>
        </a:p>
      </dsp:txBody>
      <dsp:txXfrm>
        <a:off x="5668050" y="3130335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2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2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6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1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2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4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7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33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10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images/search?view=detailV2&amp;ccid=i0SPQt0F&amp;id=E9BAB05E4ED935B5A5080186A5D3F61FE3B1A8F6&amp;thid=OIP.i0SPQt0FwfmSzRZqTXR0sAHaE8&amp;mediaurl=https%3a%2f%2fwww.fodors.com%2fwp-content%2fuploads%2f2017%2f07%2fSkyscrapers-Evolution-Tower.jpg&amp;cdnurl=https%3a%2f%2fth.bing.com%2fth%2fid%2fR.8b448f42dd05c1f992cd166a4d7474b0%3frik%3d9qix4x%252f206WGAQ%26pid%3dImgRaw%26r%3d0&amp;exph=1400&amp;expw=2100&amp;q=Future+Buildings&amp;simid=608017423709528181&amp;FORM=IRPRST&amp;ck=04CA951E94901EA358C4FDB7FCA1BA96&amp;selectedIndex=15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UU0WHfaY&amp;id=04BF447099AD18BC28E1FC0E888021219367BFF9&amp;thid=OIP.UU0WHfaYsd6a5Ld_O_dB2QHaEK&amp;mediaurl=https%3a%2f%2fblenderartists.org%2fuploads%2fdefault%2foriginal%2f4X%2ff%2f5%2fd%2ff5d28f40c9ceeb2c7e4ad63753ed1f136edd1f04.jpeg&amp;cdnurl=https%3a%2f%2fth.bing.com%2fth%2fid%2fR.514d161df698b1de9ae4b77f3bf741d9%3frik%3d%252bb9nkyEhgIgO%252fA%26pid%3dImgRaw%26r%3d0&amp;exph=1080&amp;expw=1920&amp;q=APARTMENTS+IN+THE+FUTURE&amp;simid=608028393043491902&amp;FORM=IRPRST&amp;ck=A069A29075E412DDDC761F29F7404F34&amp;selectedIndex=6" TargetMode="External"/><Relationship Id="rId2" Type="http://schemas.openxmlformats.org/officeDocument/2006/relationships/hyperlink" Target="https://www.bing.com/images/search?view=detailV2&amp;ccid=RH44fuNM&amp;id=0DAA3154DE47DF4FE864DD2F09A1C3CB327009F2&amp;thid=OIP.RH44fuNME3O3q5DWYHjDVwHaEK&amp;mediaurl=https%3a%2f%2fth.bing.com%2fth%2fid%2fR.447e387ee34c1373b7ab90d66078c357%3frik%3d8glwMsvDoQkv3Q%26riu%3dhttp%253a%252f%252fwallpapercave.com%252fwp%252f9BSuCkH.jpg%26ehk%3dTmzHrdPTQVD0nFNPbORLzg6dGat5I%252bv12d%252baMPtTNmI%253d%26risl%3d%26pid%3dImgRaw%26r%3d0&amp;exph=1080&amp;expw=1920&amp;q=cities+in+the+future&amp;simid=608041144783953661&amp;FORM=IRPRST&amp;ck=3923E3D9157F2A9D8A0198B23FC4DDE5&amp;selectedIndex=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owntown City Sky View">
            <a:extLst>
              <a:ext uri="{FF2B5EF4-FFF2-40B4-BE49-F238E27FC236}">
                <a16:creationId xmlns:a16="http://schemas.microsoft.com/office/drawing/2014/main" id="{AE2106D9-81AB-D996-BD9E-3C9CDCB98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100622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3740" y="5168801"/>
            <a:ext cx="10107103" cy="756587"/>
          </a:xfrm>
        </p:spPr>
        <p:txBody>
          <a:bodyPr anchor="b">
            <a:noAutofit/>
          </a:bodyPr>
          <a:lstStyle/>
          <a:p>
            <a:r>
              <a:rPr lang="en-US" sz="7200" b="1">
                <a:solidFill>
                  <a:srgbClr val="FFFFFF"/>
                </a:solidFill>
                <a:cs typeface="Calibri Light"/>
              </a:rPr>
              <a:t>LIFE IN THE FUTURE</a:t>
            </a:r>
            <a:endParaRPr lang="en-US" sz="7200" b="1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9170" y="5010932"/>
            <a:ext cx="5795251" cy="1250718"/>
          </a:xfrm>
        </p:spPr>
        <p:txBody>
          <a:bodyPr anchor="b">
            <a:norm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LARA BUBIĆ, 8.B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1E1F-EF7B-ACBE-08A7-1E984014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souRCES</a:t>
            </a:r>
            <a:r>
              <a:rPr lang="hr-HR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4180-44F0-50E3-0B0C-09F1DB169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hlinkClick r:id="rId2"/>
              </a:rPr>
              <a:t>https://www.bing.com/images/search?view=detailV2&amp;ccid=i0SPQt0F&amp;id=E9BAB05E4ED935B5A5080186A5D3F61FE3B1A8F6&amp;thid=OIP.i0SPQt0FwfmSzRZqTXR0sAHaE8&amp;mediaurl=https%3a%2f%2fwww.fodors.com%2fwp-content%2fuploads%2f2017%2f07%2fSkyscrapers-Evolution-Tower.jpg&amp;cdnurl=https%3a%2f%2fth.bing.com%2fth%2fid%2fR.8b448f42dd05c1f992cd166a4d7474b0%3frik%3d9qix4x%252f206WGAQ%26pid%3dImgRaw%26r%3d0&amp;exph=1400&amp;expw=2100&amp;q=Future+Buildings&amp;simid=608017423709528181&amp;FORM=IRPRST&amp;ck=04CA951E94901EA358C4FDB7FCA1BA96&amp;selectedIndex=15</a:t>
            </a:r>
            <a:endParaRPr lang="en-US"/>
          </a:p>
          <a:p>
            <a:r>
              <a:rPr lang="en-US">
                <a:hlinkClick r:id="rId2"/>
              </a:rPr>
              <a:t>https://www.bing.com/images/search?view=detailV2&amp;ccid=sjQ7MePi&amp;id=27745D7E7FC270627A6C4260C242B7F4D4BD940F&amp;thid=OIP.sjQ7MePigTppKf_t11oI0QHaEQ&amp;mediaurl=https%3a%2f%2fwww.thefuturist.co%2fwp-content%2fuploads%2f2016%2f09%2ffuturist.png&amp;cdnurl=https%3a%2f%2fth.bing.com%2fth%2fid%2fR.b2343b31e3e2813a6929ffedd75a08d1%3frik%3dD5S91PS3QsJgQg%26pid%3dImgRaw%26r%3d0&amp;exph=425&amp;expw=740&amp;q=schools+in+the+future&amp;simid=608050421919255336&amp;FORM=IRPRST&amp;ck=3FAA9B1181A7CD8658B2529DF0E0AFFC&amp;selectedIndex=17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902CE-13EF-B53D-F04E-F2F3BAEA6360}"/>
              </a:ext>
            </a:extLst>
          </p:cNvPr>
          <p:cNvSpPr txBox="1"/>
          <p:nvPr/>
        </p:nvSpPr>
        <p:spPr>
          <a:xfrm>
            <a:off x="4724400" y="3200400"/>
            <a:ext cx="65244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25FB5-B896-3733-5DB7-CAF62775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5494684"/>
            <a:ext cx="10706101" cy="756996"/>
          </a:xfrm>
        </p:spPr>
        <p:txBody>
          <a:bodyPr>
            <a:normAutofit/>
          </a:bodyPr>
          <a:lstStyle/>
          <a:p>
            <a:r>
              <a:rPr lang="en-US"/>
              <a:t>THE END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5308600"/>
            <a:ext cx="10579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05FF2C-CCAA-C8E1-FC6F-C19E0EAF0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798002"/>
              </p:ext>
            </p:extLst>
          </p:nvPr>
        </p:nvGraphicFramePr>
        <p:xfrm>
          <a:off x="723900" y="761999"/>
          <a:ext cx="10706100" cy="410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49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D300F-C22E-54CE-0924-F5212E91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635046" cy="157539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Life in the future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08305-1CF2-A618-D978-1ADB2CF1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10035"/>
            <a:ext cx="3587668" cy="3500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latin typeface="Calibri"/>
                <a:ea typeface="Cambria"/>
                <a:cs typeface="Calibri"/>
              </a:rPr>
              <a:t>I think that life in the future will be a lot  different </a:t>
            </a:r>
            <a:r>
              <a:rPr lang="en-US" sz="2600" dirty="0" err="1">
                <a:latin typeface="Calibri"/>
                <a:ea typeface="Cambria"/>
                <a:cs typeface="Calibri"/>
              </a:rPr>
              <a:t>th</a:t>
            </a:r>
            <a:r>
              <a:rPr lang="hr-HR" sz="2600" dirty="0">
                <a:latin typeface="Calibri"/>
                <a:ea typeface="Cambria"/>
                <a:cs typeface="Calibri"/>
              </a:rPr>
              <a:t>a</a:t>
            </a:r>
            <a:r>
              <a:rPr lang="en-US" sz="2600" dirty="0">
                <a:latin typeface="Calibri"/>
                <a:ea typeface="Cambria"/>
                <a:cs typeface="Calibri"/>
              </a:rPr>
              <a:t>n now</a:t>
            </a:r>
            <a:r>
              <a:rPr lang="hr-HR" sz="2600" dirty="0">
                <a:latin typeface="Calibri"/>
                <a:ea typeface="Cambria"/>
                <a:cs typeface="Calibri"/>
              </a:rPr>
              <a:t>.</a:t>
            </a:r>
            <a:endParaRPr lang="en-US" sz="2600" dirty="0">
              <a:latin typeface="Calibri"/>
              <a:ea typeface="Cambria"/>
              <a:cs typeface="Calibri"/>
            </a:endParaRPr>
          </a:p>
          <a:p>
            <a:r>
              <a:rPr lang="en-US" sz="2600" dirty="0">
                <a:latin typeface="Calibri"/>
                <a:ea typeface="Cambria"/>
                <a:cs typeface="Calibri"/>
              </a:rPr>
              <a:t>It has its good and bad sides</a:t>
            </a:r>
            <a:r>
              <a:rPr lang="hr-HR" sz="2600" dirty="0">
                <a:latin typeface="Calibri"/>
                <a:ea typeface="Cambria"/>
                <a:cs typeface="Calibri"/>
              </a:rPr>
              <a:t>.</a:t>
            </a:r>
            <a:endParaRPr lang="en-US" sz="2600" dirty="0">
              <a:latin typeface="Calibri"/>
              <a:ea typeface="Cambria"/>
              <a:cs typeface="Calibri"/>
            </a:endParaRPr>
          </a:p>
          <a:p>
            <a:endParaRPr lang="en-US" sz="2600" dirty="0">
              <a:latin typeface="Calibri"/>
              <a:ea typeface="Cambria"/>
              <a:cs typeface="Calibri"/>
            </a:endParaRPr>
          </a:p>
          <a:p>
            <a:endParaRPr lang="en-US" sz="2600" dirty="0">
              <a:latin typeface="Calibri"/>
              <a:ea typeface="Cambria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4C7CA5E-449D-5160-37AA-84D12541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96628"/>
            <a:ext cx="6515100" cy="36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9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15E4-A3C4-A42B-8B07-320D106C8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Cities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E3C26-B198-82D9-4EC1-D08EFB14B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77489"/>
            <a:ext cx="10691265" cy="36360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dirty="0">
                <a:latin typeface="Calibri"/>
                <a:cs typeface="Calibri"/>
              </a:rPr>
              <a:t>I think that cities will only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have</a:t>
            </a:r>
            <a:r>
              <a:rPr lang="en-US" sz="2600" dirty="0">
                <a:latin typeface="Calibri"/>
                <a:cs typeface="Calibri"/>
              </a:rPr>
              <a:t> buildings without houses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The buildings will be completely covered w</a:t>
            </a:r>
            <a:r>
              <a:rPr lang="hr-HR" sz="2600" dirty="0" err="1">
                <a:latin typeface="Calibri"/>
                <a:cs typeface="Calibri"/>
              </a:rPr>
              <a:t>ith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invisible</a:t>
            </a:r>
            <a:r>
              <a:rPr lang="en-US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and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impenetrable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windows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Everywhere in the city will be clever means of transportation like small airships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and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flying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cars,as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well</a:t>
            </a:r>
            <a:r>
              <a:rPr lang="hr-HR" sz="2600" dirty="0">
                <a:latin typeface="Calibri"/>
                <a:cs typeface="Calibri"/>
              </a:rPr>
              <a:t> as </a:t>
            </a:r>
            <a:r>
              <a:rPr lang="hr-HR" sz="2600" dirty="0" err="1">
                <a:latin typeface="Calibri"/>
                <a:cs typeface="Calibri"/>
              </a:rPr>
              <a:t>electric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ones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There will be a lot of </a:t>
            </a:r>
            <a:r>
              <a:rPr lang="hr-HR" sz="2600" dirty="0" err="1">
                <a:latin typeface="Calibri"/>
                <a:cs typeface="Calibri"/>
              </a:rPr>
              <a:t>green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spaces</a:t>
            </a:r>
            <a:r>
              <a:rPr lang="hr-HR" sz="2600" dirty="0">
                <a:latin typeface="Calibri"/>
                <a:cs typeface="Calibri"/>
              </a:rPr>
              <a:t> for </a:t>
            </a:r>
            <a:r>
              <a:rPr lang="hr-HR" sz="2600" dirty="0" err="1">
                <a:latin typeface="Calibri"/>
                <a:cs typeface="Calibri"/>
              </a:rPr>
              <a:t>people</a:t>
            </a:r>
            <a:r>
              <a:rPr lang="hr-HR" sz="2600" dirty="0">
                <a:latin typeface="Calibri"/>
                <a:cs typeface="Calibri"/>
              </a:rPr>
              <a:t> to </a:t>
            </a:r>
            <a:r>
              <a:rPr lang="hr-HR" sz="2600" dirty="0" err="1">
                <a:latin typeface="Calibri"/>
                <a:cs typeface="Calibri"/>
              </a:rPr>
              <a:t>relax</a:t>
            </a:r>
            <a:r>
              <a:rPr lang="hr-HR" sz="2600" dirty="0">
                <a:latin typeface="Calibri"/>
                <a:cs typeface="Calibri"/>
              </a:rPr>
              <a:t> .</a:t>
            </a:r>
            <a:r>
              <a:rPr lang="hr-HR" sz="2600" dirty="0" err="1">
                <a:latin typeface="Calibri"/>
                <a:cs typeface="Calibri"/>
              </a:rPr>
              <a:t>The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cities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wil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be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under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big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domes,protecting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people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from</a:t>
            </a:r>
            <a:r>
              <a:rPr lang="hr-HR" sz="2600" dirty="0">
                <a:latin typeface="Calibri"/>
                <a:cs typeface="Calibri"/>
              </a:rPr>
              <a:t> ozone </a:t>
            </a:r>
            <a:r>
              <a:rPr lang="hr-HR" sz="2600" dirty="0" err="1">
                <a:latin typeface="Calibri"/>
                <a:cs typeface="Calibri"/>
              </a:rPr>
              <a:t>holes</a:t>
            </a:r>
            <a:r>
              <a:rPr lang="hr-HR" sz="260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endParaRPr lang="en-US" sz="2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0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BDA8CD-871F-5D55-257F-D93E2EBC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42029"/>
            <a:ext cx="10765912" cy="925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CITIES IN THE FUTURE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93D0C3D-DA50-E72A-03D3-F7B17EE75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80783"/>
            <a:ext cx="5134573" cy="3427327"/>
          </a:xfrm>
          <a:prstGeom prst="rect">
            <a:avLst/>
          </a:prstGeom>
        </p:spPr>
      </p:pic>
      <p:pic>
        <p:nvPicPr>
          <p:cNvPr id="4" name="Slika 4">
            <a:extLst>
              <a:ext uri="{FF2B5EF4-FFF2-40B4-BE49-F238E27FC236}">
                <a16:creationId xmlns:a16="http://schemas.microsoft.com/office/drawing/2014/main" id="{8BDD4377-F2D9-5AF8-5D29-585442900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12" y="723899"/>
            <a:ext cx="3467724" cy="35842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667603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51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0DD08-E80B-3CB7-74D0-283FF823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864072"/>
          </a:xfrm>
        </p:spPr>
        <p:txBody>
          <a:bodyPr>
            <a:normAutofit/>
          </a:bodyPr>
          <a:lstStyle/>
          <a:p>
            <a:r>
              <a:rPr lang="en-US" sz="4400">
                <a:latin typeface="Calibri"/>
                <a:cs typeface="Calibri"/>
              </a:rPr>
              <a:t>What about robots?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E6C2F87-68D3-331A-0D00-58DCA8D7E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6" r="-1" b="14482"/>
          <a:stretch/>
        </p:blipFill>
        <p:spPr>
          <a:xfrm>
            <a:off x="5415231" y="3709126"/>
            <a:ext cx="5741598" cy="23544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D9BE3-563B-99B6-A0A8-D4B4C919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66" y="1906418"/>
            <a:ext cx="6435148" cy="3923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latin typeface="Calibri"/>
                <a:cs typeface="Calibri"/>
              </a:rPr>
              <a:t>I think there will be robots in the future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They wouldn't take all human tasks, but they will work as waiters or at the reception</a:t>
            </a:r>
            <a:r>
              <a:rPr lang="hr-HR" sz="2600" dirty="0">
                <a:latin typeface="Calibri"/>
                <a:cs typeface="Calibri"/>
              </a:rPr>
              <a:t>s.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They won't look like people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hr-HR" sz="2600" dirty="0" err="1">
                <a:latin typeface="Calibri"/>
                <a:cs typeface="Calibri"/>
              </a:rPr>
              <a:t>They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would</a:t>
            </a:r>
            <a:r>
              <a:rPr lang="hr-HR" sz="2600" dirty="0">
                <a:latin typeface="Calibri"/>
                <a:cs typeface="Calibri"/>
              </a:rPr>
              <a:t> do some </a:t>
            </a:r>
            <a:r>
              <a:rPr lang="hr-HR" sz="2600" dirty="0" err="1">
                <a:latin typeface="Calibri"/>
                <a:cs typeface="Calibri"/>
              </a:rPr>
              <a:t>chores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instead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of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people.They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will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be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able</a:t>
            </a:r>
            <a:r>
              <a:rPr lang="hr-HR" sz="2600" dirty="0">
                <a:latin typeface="Calibri"/>
                <a:cs typeface="Calibri"/>
              </a:rPr>
              <a:t> to </a:t>
            </a:r>
            <a:r>
              <a:rPr lang="hr-HR" sz="2600" dirty="0" err="1">
                <a:latin typeface="Calibri"/>
                <a:cs typeface="Calibri"/>
              </a:rPr>
              <a:t>communicate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with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humans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83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027A9-9F07-D736-C696-302F5693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6122329" cy="157539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SCHOOL IN THE FUTURE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6527-A998-1A83-53FA-7DC88F6C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93734"/>
            <a:ext cx="4479064" cy="36152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>
                <a:latin typeface="Calibri"/>
                <a:cs typeface="Calibri"/>
              </a:rPr>
              <a:t>I don’t think there will be any school </a:t>
            </a:r>
            <a:r>
              <a:rPr lang="hr-HR" sz="2600" dirty="0" err="1">
                <a:latin typeface="Calibri"/>
                <a:cs typeface="Calibri"/>
              </a:rPr>
              <a:t>text</a:t>
            </a:r>
            <a:r>
              <a:rPr lang="en-US" sz="2600" dirty="0">
                <a:latin typeface="Calibri"/>
                <a:cs typeface="Calibri"/>
              </a:rPr>
              <a:t>books in the future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Tablets will be used instead of books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Every student w</a:t>
            </a:r>
            <a:r>
              <a:rPr lang="hr-HR" sz="2600" dirty="0" err="1">
                <a:latin typeface="Calibri"/>
                <a:cs typeface="Calibri"/>
              </a:rPr>
              <a:t>ill</a:t>
            </a:r>
            <a:r>
              <a:rPr lang="en-US" sz="2600" dirty="0">
                <a:latin typeface="Calibri"/>
                <a:cs typeface="Calibri"/>
              </a:rPr>
              <a:t> have their own desk and</a:t>
            </a:r>
            <a:r>
              <a:rPr lang="hr-HR" sz="2600" dirty="0">
                <a:latin typeface="Calibri"/>
                <a:cs typeface="Calibri"/>
              </a:rPr>
              <a:t> a</a:t>
            </a:r>
            <a:r>
              <a:rPr lang="en-US" sz="2600" dirty="0">
                <a:latin typeface="Calibri"/>
                <a:cs typeface="Calibri"/>
              </a:rPr>
              <a:t> moving chair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endParaRPr lang="en-US" sz="2600" dirty="0">
              <a:latin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53BEB4-49F5-44B9-A67E-A0C751E2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572" y="2483227"/>
            <a:ext cx="5422422" cy="34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24D7-2DB5-BC81-1F25-85B943FD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Apartments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9147-962A-0EC6-FA30-07E7BC41D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6852511" cy="363608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600" dirty="0">
                <a:latin typeface="Calibri"/>
                <a:cs typeface="Calibri"/>
              </a:rPr>
              <a:t>I think the apartments in the future will be big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and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spacious</a:t>
            </a:r>
            <a:r>
              <a:rPr lang="hr-HR" sz="2600" dirty="0">
                <a:latin typeface="Calibri"/>
                <a:cs typeface="Calibri"/>
              </a:rPr>
              <a:t>.</a:t>
            </a:r>
            <a:r>
              <a:rPr lang="en-US" sz="2600" dirty="0">
                <a:latin typeface="Calibri"/>
                <a:cs typeface="Calibri"/>
              </a:rPr>
              <a:t> </a:t>
            </a:r>
          </a:p>
          <a:p>
            <a:r>
              <a:rPr lang="hr-HR" sz="2600" dirty="0" err="1">
                <a:latin typeface="Calibri"/>
                <a:cs typeface="Calibri"/>
              </a:rPr>
              <a:t>They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en-US" sz="2600" dirty="0">
                <a:latin typeface="Calibri"/>
                <a:cs typeface="Calibri"/>
              </a:rPr>
              <a:t>won't have m</a:t>
            </a:r>
            <a:r>
              <a:rPr lang="hr-HR" sz="2600" dirty="0" err="1">
                <a:latin typeface="Calibri"/>
                <a:cs typeface="Calibri"/>
              </a:rPr>
              <a:t>any</a:t>
            </a:r>
            <a:r>
              <a:rPr lang="en-US" sz="2600" dirty="0">
                <a:latin typeface="Calibri"/>
                <a:cs typeface="Calibri"/>
              </a:rPr>
              <a:t> detail</a:t>
            </a:r>
            <a:r>
              <a:rPr lang="hr-HR" sz="2600" dirty="0">
                <a:latin typeface="Calibri"/>
                <a:cs typeface="Calibri"/>
              </a:rPr>
              <a:t>s</a:t>
            </a:r>
            <a:r>
              <a:rPr lang="en-US" sz="2600" dirty="0">
                <a:latin typeface="Calibri"/>
                <a:cs typeface="Calibri"/>
              </a:rPr>
              <a:t> and  will be very simple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Everything will be bright and rounded with windows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In the future apartments will </a:t>
            </a:r>
            <a:r>
              <a:rPr lang="hr-HR" sz="2600" dirty="0" err="1">
                <a:latin typeface="Calibri"/>
                <a:cs typeface="Calibri"/>
              </a:rPr>
              <a:t>have</a:t>
            </a:r>
            <a:r>
              <a:rPr lang="en-US" sz="2600" dirty="0">
                <a:latin typeface="Calibri"/>
                <a:cs typeface="Calibri"/>
              </a:rPr>
              <a:t> many devices that will reduce human effort</a:t>
            </a:r>
            <a:r>
              <a:rPr lang="hr-HR" sz="2600" dirty="0">
                <a:latin typeface="Calibri"/>
                <a:cs typeface="Calibri"/>
              </a:rPr>
              <a:t>.</a:t>
            </a:r>
            <a:r>
              <a:rPr lang="hr-HR" sz="2600" dirty="0" err="1">
                <a:latin typeface="Calibri"/>
                <a:cs typeface="Calibri"/>
              </a:rPr>
              <a:t>They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would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be</a:t>
            </a:r>
            <a:r>
              <a:rPr lang="hr-HR" sz="2600" dirty="0">
                <a:latin typeface="Calibri"/>
                <a:cs typeface="Calibri"/>
              </a:rPr>
              <a:t> </a:t>
            </a:r>
            <a:r>
              <a:rPr lang="hr-HR" sz="2600" dirty="0" err="1">
                <a:latin typeface="Calibri"/>
                <a:cs typeface="Calibri"/>
              </a:rPr>
              <a:t>eco-friendly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endParaRPr lang="en-US" sz="2600" dirty="0">
              <a:latin typeface="Calibri"/>
              <a:cs typeface="Calibri"/>
            </a:endParaRPr>
          </a:p>
          <a:p>
            <a:endParaRPr lang="en-US" sz="2600" dirty="0">
              <a:latin typeface="Calibri"/>
              <a:cs typeface="Calibri"/>
            </a:endParaRPr>
          </a:p>
        </p:txBody>
      </p:sp>
      <p:pic>
        <p:nvPicPr>
          <p:cNvPr id="4" name="Picture 4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C27E1A82-8D4C-F75C-D00B-70ACF970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345" y="2864831"/>
            <a:ext cx="4109048" cy="24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FE8D2-0CE7-760B-BB0E-F80483C3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1" y="909637"/>
            <a:ext cx="5933795" cy="1362073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PEOPLE IN THE FUTURE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4CE7C-FE06-B90C-E036-378F8D831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6041371" cy="3553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latin typeface="Calibri"/>
                <a:cs typeface="Calibri"/>
              </a:rPr>
              <a:t>I think that people's bodies will change in the future because of technology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  <a:p>
            <a:r>
              <a:rPr lang="en-US" sz="2600" dirty="0">
                <a:latin typeface="Calibri"/>
                <a:cs typeface="Calibri"/>
              </a:rPr>
              <a:t>People will have longer thumbs, more hunched backs and poor eyesight</a:t>
            </a:r>
            <a:r>
              <a:rPr lang="hr-HR" sz="2600" dirty="0">
                <a:latin typeface="Calibri"/>
                <a:cs typeface="Calibri"/>
              </a:rPr>
              <a:t>.</a:t>
            </a:r>
            <a:endParaRPr lang="en-US" sz="2600" dirty="0">
              <a:latin typeface="Calibri"/>
              <a:cs typeface="Calibri"/>
            </a:endParaRPr>
          </a:p>
        </p:txBody>
      </p:sp>
      <p:pic>
        <p:nvPicPr>
          <p:cNvPr id="4" name="Picture 4" descr="A picture containing person, person, eyepatch, male&#10;&#10;Description automatically generated">
            <a:extLst>
              <a:ext uri="{FF2B5EF4-FFF2-40B4-BE49-F238E27FC236}">
                <a16:creationId xmlns:a16="http://schemas.microsoft.com/office/drawing/2014/main" id="{40321FD9-E4D1-5AD6-9580-6E553D81B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2" r="17263" b="1"/>
          <a:stretch/>
        </p:blipFill>
        <p:spPr>
          <a:xfrm>
            <a:off x="7315200" y="715218"/>
            <a:ext cx="4076700" cy="54188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858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80B3-F199-00E7-B481-127A531B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Sources</a:t>
            </a:r>
            <a:r>
              <a:rPr lang="hr-HR" dirty="0"/>
              <a:t>: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35EE5-224F-CADC-823D-FC08E4318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62448"/>
            <a:ext cx="10691265" cy="429744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hlinkClick r:id="rId2"/>
              </a:rPr>
              <a:t>https://www.bing.com/images/search?view=detailV2&amp;ccid=RH44fuNM&amp;id=0DAA3154DE47DF4FE864DD2F09A1C3CB327009F2&amp;thid=OIP.RH44fuNME3O3q5DWYHjDVwHaEK&amp;mediaurl=https%3a%2f%2fth.bing.com%2fth%2fid%2fR.447e387ee34c1373b7ab90d66078c357%3frik%3d8glwMsvDoQkv3Q%26riu%3dhttp%253a%252f%252fwallpapercave.com%252fwp%252f9BSuCkH.jpg%26ehk%3dTmzHrdPTQVD0nFNPbORLzg6dGat5I%252bv12d%252baMPtTNmI%253d%26risl%3d%26pid%3dImgRaw%26r%3d0&amp;exph=1080&amp;expw=1920&amp;q=cities+in+the+future&amp;simid=608041144783953661&amp;FORM=IRPRST&amp;ck=3923E3D9157F2A9D8A0198B23FC4DDE5&amp;selectedIndex=0</a:t>
            </a:r>
            <a:endParaRPr lang="en-US"/>
          </a:p>
          <a:p>
            <a:r>
              <a:rPr lang="en-US">
                <a:hlinkClick r:id="rId3"/>
              </a:rPr>
              <a:t>https://www.bing.com/images/search?view=detailV2&amp;ccid=UU0WHfaY&amp;id=04BF447099AD18BC28E1FC0E888021219367BFF9&amp;thid=OIP.UU0WHfaYsd6a5Ld_O_dB2QHaEK&amp;mediaurl=https%3a%2f%2fblenderartists.org%2fuploads%2fdefault%2foriginal%2f4X%2ff%2f5%2fd%2ff5d28f40c9ceeb2c7e4ad63753ed1f136edd1f04.jpeg&amp;cdnurl=https%3a%2f%2fth.bing.com%2fth%2fid%2fR.514d161df698b1de9ae4b77f3bf741d9%3frik%3d%252bb9nkyEhgIgO%252fA%26pid%3dImgRaw%26r%3d0&amp;exph=1080&amp;expw=1920&amp;q=APARTMENTS+IN+THE+FUTURE&amp;simid=608028393043491902&amp;FORM=IRPRST&amp;ck=A069A29075E412DDDC761F29F7404F34&amp;selectedIndex=6</a:t>
            </a:r>
          </a:p>
          <a:p>
            <a:r>
              <a:rPr lang="en-US"/>
              <a:t>https://www.bing.com/images/search?view=detailV2&amp;ccid=Y729AmLq&amp;id=29EA7F81BBE2E4BA862813D6DC3CCB8B7DC87046&amp;thid=OIP.Y729AmLqzEa2G4QZ40wgaAHaF4&amp;mediaurl=https%3a%2f%2fthumbs.dreamstime.com%2fb%2fman-futuristic-glasses-future-technology-people-concept-43088287.jpg&amp;cdnurl=https%3a%2f%2fth.bing.com%2fth%2fid%2fR.63bdbd0262eacc46b61b8419e34c2068%3frik%3dRnDIfYvLPNzWEw%26pid%3dImgRaw%26r%3d0&amp;exph=636&amp;expw=800&amp;q=people+whit+glass+in+the+future&amp;simid=608005707035385495&amp;FORM=IRPRST&amp;ck=841FF5540B0F3F1E3B9A7BBD5166D8CA&amp;selectedIndex=13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26947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202938"/>
      </a:dk2>
      <a:lt2>
        <a:srgbClr val="E3E8E2"/>
      </a:lt2>
      <a:accent1>
        <a:srgbClr val="B24DC3"/>
      </a:accent1>
      <a:accent2>
        <a:srgbClr val="6F3BB1"/>
      </a:accent2>
      <a:accent3>
        <a:srgbClr val="4F4DC3"/>
      </a:accent3>
      <a:accent4>
        <a:srgbClr val="3B69B1"/>
      </a:accent4>
      <a:accent5>
        <a:srgbClr val="4DADC3"/>
      </a:accent5>
      <a:accent6>
        <a:srgbClr val="3BB197"/>
      </a:accent6>
      <a:hlink>
        <a:srgbClr val="3C8AB5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940</Words>
  <Application>Microsoft Office PowerPoint</Application>
  <PresentationFormat>Široki zaslon</PresentationFormat>
  <Paragraphs>38</Paragraphs>
  <Slides>11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Calisto MT</vt:lpstr>
      <vt:lpstr>Univers Condensed</vt:lpstr>
      <vt:lpstr>ChronicleVTI</vt:lpstr>
      <vt:lpstr>LIFE IN THE FUTURE</vt:lpstr>
      <vt:lpstr>Life in the future</vt:lpstr>
      <vt:lpstr>Cities in the future</vt:lpstr>
      <vt:lpstr>CITIES IN THE FUTURE</vt:lpstr>
      <vt:lpstr>What about robots?</vt:lpstr>
      <vt:lpstr>SCHOOL IN THE FUTURE</vt:lpstr>
      <vt:lpstr>Apartments in the future</vt:lpstr>
      <vt:lpstr>PEOPLE IN THE FUTURE</vt:lpstr>
      <vt:lpstr>Sources:</vt:lpstr>
      <vt:lpstr>souRCES: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Marijana Buljan</cp:lastModifiedBy>
  <cp:revision>4</cp:revision>
  <dcterms:created xsi:type="dcterms:W3CDTF">2023-04-22T13:29:27Z</dcterms:created>
  <dcterms:modified xsi:type="dcterms:W3CDTF">2023-06-11T13:24:35Z</dcterms:modified>
</cp:coreProperties>
</file>