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F6FB4088-B6F2-4BF9-8CB8-1C0EAE1362D7}">
          <p14:sldIdLst>
            <p14:sldId id="256"/>
            <p14:sldId id="257"/>
          </p14:sldIdLst>
        </p14:section>
        <p14:section name="Sekcija bez naslova" id="{0A06ED84-857B-4697-824F-B31C0171833E}">
          <p14:sldIdLst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3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219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96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96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02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48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26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24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63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99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76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20F3C67-B70C-40EC-AE8D-4E3536D19F6F}" type="datetimeFigureOut">
              <a:rPr lang="hr-HR" smtClean="0"/>
              <a:t>11.6.2023.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D316C1D-E52B-4EFC-BE40-1BEA52981A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69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velika+kuca+iznutra&amp;tbm=isch&amp;ved=2ahUKEwjBi6nxscf8AhXw_rsIHbvDB_0Q2-cCegQIABAA&amp;oq=velika+kuca+iznutra&amp;gs_lcp=CgNpbWcQAzoECCMQJzoHCC" TargetMode="External"/><Relationship Id="rId2" Type="http://schemas.openxmlformats.org/officeDocument/2006/relationships/hyperlink" Target="https://www.google.com/search?q=ku%C4%87a+izvana+s+bazenom+i+parkinson&amp;tbm=isch&amp;ved=2ahUKEwiK0vWuscn8AhXH6qQKHW8wBDoQ2-cCegQIABAA&amp;oq&amp;gs_lcp=CgNpbWcQARgDMgcIIxDqAhAnMgcIIxDqAhAnMgc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ku%C4%87a+iznutra++s+dekoracijama&amp;tbm=isch&amp;ved=2ahUKEwiC0IKFssn8AhWMUqQEHb48B8oQ2-cCegQIABAA&amp;oq=ku%C4%87a+iznutra++s+dekoracijama&amp;gs_lcp=CgNpbWcQ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AA57FE-8073-B937-635C-C75B727E1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MY </a:t>
            </a:r>
            <a:r>
              <a:rPr lang="hr-HR" dirty="0" err="1"/>
              <a:t>dream</a:t>
            </a:r>
            <a:r>
              <a:rPr lang="hr-HR" dirty="0"/>
              <a:t> HOUSE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7BA6F1-BB51-5E69-45C8-70D36B885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Jelena Jurić</a:t>
            </a:r>
          </a:p>
          <a:p>
            <a:r>
              <a:rPr lang="hr-HR" dirty="0"/>
              <a:t>5b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0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45C62-9716-F9A7-885F-CFB0BF56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OUTSIDE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E8BC1A-18BC-F21E-D5AA-199AEE70F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Outside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swimming</a:t>
            </a:r>
            <a:r>
              <a:rPr lang="hr-HR" dirty="0"/>
              <a:t> </a:t>
            </a:r>
            <a:r>
              <a:rPr lang="hr-HR" dirty="0" err="1"/>
              <a:t>pool</a:t>
            </a:r>
            <a:r>
              <a:rPr lang="hr-HR" dirty="0"/>
              <a:t>, a </a:t>
            </a:r>
            <a:r>
              <a:rPr lang="hr-HR" dirty="0" err="1"/>
              <a:t>meadow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goals</a:t>
            </a:r>
            <a:r>
              <a:rPr lang="hr-HR" dirty="0"/>
              <a:t> for </a:t>
            </a:r>
            <a:r>
              <a:rPr lang="hr-HR" dirty="0" err="1"/>
              <a:t>football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small</a:t>
            </a:r>
            <a:r>
              <a:rPr lang="hr-HR" dirty="0"/>
              <a:t> park 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swing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slide</a:t>
            </a:r>
            <a:r>
              <a:rPr lang="hr-HR" dirty="0"/>
              <a:t> for </a:t>
            </a:r>
            <a:r>
              <a:rPr lang="hr-HR" dirty="0" err="1"/>
              <a:t>children</a:t>
            </a:r>
            <a:r>
              <a:rPr lang="hr-HR" dirty="0"/>
              <a:t>. </a:t>
            </a:r>
            <a:r>
              <a:rPr lang="hr-HR" dirty="0" err="1"/>
              <a:t>Finally,there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garden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lots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fruit</a:t>
            </a:r>
            <a:r>
              <a:rPr lang="hr-HR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656DEC-45DE-16C8-CEFE-521FCB87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73" y="3553326"/>
            <a:ext cx="5035215" cy="31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8CEE0-3875-8634-B8F8-B2C4FC88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Inside</a:t>
            </a:r>
            <a:endParaRPr lang="hr-HR" dirty="0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098121-9144-333C-B05C-765EBF60C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</p:spPr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431122-C380-6C7B-F19F-ABC513463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/>
              <a:t>Inside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seven</a:t>
            </a:r>
            <a:r>
              <a:rPr lang="hr-HR" dirty="0"/>
              <a:t> </a:t>
            </a:r>
            <a:r>
              <a:rPr lang="hr-HR" dirty="0" err="1"/>
              <a:t>rooms</a:t>
            </a:r>
            <a:r>
              <a:rPr lang="hr-HR" dirty="0"/>
              <a:t>, </a:t>
            </a: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toilets.The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  room </a:t>
            </a:r>
            <a:r>
              <a:rPr lang="hr-HR" dirty="0" err="1"/>
              <a:t>has</a:t>
            </a:r>
            <a:r>
              <a:rPr lang="hr-HR" dirty="0"/>
              <a:t> a window,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rooms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double</a:t>
            </a:r>
            <a:r>
              <a:rPr lang="hr-HR" dirty="0"/>
              <a:t> bed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others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single bed, a </a:t>
            </a:r>
            <a:r>
              <a:rPr lang="hr-HR" dirty="0" err="1"/>
              <a:t>chldrens</a:t>
            </a:r>
            <a:r>
              <a:rPr lang="hr-HR" dirty="0"/>
              <a:t> </a:t>
            </a:r>
            <a:r>
              <a:rPr lang="hr-HR" dirty="0" err="1"/>
              <a:t>playroom,a</a:t>
            </a:r>
            <a:r>
              <a:rPr lang="hr-HR" dirty="0"/>
              <a:t>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gym</a:t>
            </a:r>
            <a:r>
              <a:rPr lang="hr-HR" dirty="0"/>
              <a:t>, a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living</a:t>
            </a:r>
            <a:r>
              <a:rPr lang="hr-HR" dirty="0"/>
              <a:t> room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nice</a:t>
            </a:r>
            <a:r>
              <a:rPr lang="hr-HR" dirty="0"/>
              <a:t> </a:t>
            </a:r>
            <a:r>
              <a:rPr lang="hr-HR" dirty="0" err="1"/>
              <a:t>kitchen</a:t>
            </a:r>
            <a:r>
              <a:rPr lang="hr-HR" dirty="0"/>
              <a:t>.</a:t>
            </a:r>
          </a:p>
        </p:txBody>
      </p:sp>
      <p:sp>
        <p:nvSpPr>
          <p:cNvPr id="9" name="Rezervirano mjesto slike 2">
            <a:extLst>
              <a:ext uri="{FF2B5EF4-FFF2-40B4-BE49-F238E27FC236}">
                <a16:creationId xmlns:a16="http://schemas.microsoft.com/office/drawing/2014/main" id="{10225AC5-1A74-D0E8-6660-73CBA314CB4F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30374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F8C7636-A0C5-3A2D-46F0-2A58041E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397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A1FE0D-F1D8-7383-5A4C-90A0A5FB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furniture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79556B-77C4-7079-6124-9A39BE89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have a lot of furniture and decorations</a:t>
            </a:r>
            <a:r>
              <a:rPr lang="hr-HR" dirty="0"/>
              <a:t>.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en-US" dirty="0"/>
              <a:t> a comfortable sofa, a lot of wardrobes, beds and  </a:t>
            </a:r>
            <a:r>
              <a:rPr lang="en-US" dirty="0" err="1"/>
              <a:t>mo</a:t>
            </a:r>
            <a:r>
              <a:rPr lang="hr-HR" dirty="0" err="1"/>
              <a:t>re</a:t>
            </a:r>
            <a:r>
              <a:rPr lang="hr-HR" dirty="0"/>
              <a:t> </a:t>
            </a:r>
            <a:r>
              <a:rPr lang="hr-HR" dirty="0" err="1"/>
              <a:t>things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en-US" dirty="0"/>
              <a:t> books, small tables</a:t>
            </a:r>
            <a:r>
              <a:rPr lang="hr-HR" dirty="0"/>
              <a:t>.</a:t>
            </a:r>
            <a:r>
              <a:rPr lang="hr-HR" dirty="0" err="1"/>
              <a:t>These</a:t>
            </a:r>
            <a:r>
              <a:rPr lang="hr-HR" dirty="0"/>
              <a:t> are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things</a:t>
            </a:r>
            <a:r>
              <a:rPr lang="en-US" dirty="0"/>
              <a:t> </a:t>
            </a:r>
            <a:r>
              <a:rPr lang="hr-HR" dirty="0" err="1"/>
              <a:t>that</a:t>
            </a:r>
            <a:r>
              <a:rPr lang="hr-HR" dirty="0"/>
              <a:t> I w</a:t>
            </a:r>
            <a:r>
              <a:rPr lang="en-US" dirty="0" err="1"/>
              <a:t>ould</a:t>
            </a:r>
            <a:r>
              <a:rPr lang="en-US" dirty="0"/>
              <a:t>  like to have in my dream </a:t>
            </a:r>
            <a:r>
              <a:rPr lang="hr-HR" dirty="0" err="1"/>
              <a:t>house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04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57F072-905B-EE78-868B-7D8E852F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DECORATIONS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79B799-8734-F401-55BD-504801A4B8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 </a:t>
            </a:r>
            <a:r>
              <a:rPr lang="hr-HR" dirty="0" err="1"/>
              <a:t>realy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decorations</a:t>
            </a:r>
            <a:r>
              <a:rPr lang="hr-HR" dirty="0"/>
              <a:t> </a:t>
            </a:r>
            <a:r>
              <a:rPr lang="hr-HR" dirty="0" err="1"/>
              <a:t>around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I </a:t>
            </a:r>
            <a:r>
              <a:rPr lang="hr-HR" dirty="0" err="1"/>
              <a:t>want</a:t>
            </a:r>
            <a:r>
              <a:rPr lang="hr-HR" dirty="0"/>
              <a:t> to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I </a:t>
            </a:r>
            <a:r>
              <a:rPr lang="hr-HR" dirty="0" err="1"/>
              <a:t>prefer</a:t>
            </a:r>
            <a:r>
              <a:rPr lang="hr-HR" dirty="0"/>
              <a:t> </a:t>
            </a:r>
            <a:r>
              <a:rPr lang="hr-HR" dirty="0" err="1"/>
              <a:t>decorations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dirty="0" err="1"/>
              <a:t>flowers</a:t>
            </a:r>
            <a:r>
              <a:rPr lang="hr-HR" dirty="0"/>
              <a:t>, a </a:t>
            </a:r>
            <a:r>
              <a:rPr lang="hr-HR" dirty="0" err="1"/>
              <a:t>cloth</a:t>
            </a:r>
            <a:r>
              <a:rPr lang="hr-HR" dirty="0"/>
              <a:t> on a </a:t>
            </a:r>
            <a:r>
              <a:rPr lang="hr-HR" dirty="0" err="1"/>
              <a:t>small</a:t>
            </a:r>
            <a:r>
              <a:rPr lang="hr-HR" dirty="0"/>
              <a:t> table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pillows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couch</a:t>
            </a:r>
            <a:r>
              <a:rPr lang="hr-HR" dirty="0"/>
              <a:t>. </a:t>
            </a:r>
            <a:r>
              <a:rPr lang="hr-HR" dirty="0" err="1"/>
              <a:t>Decorations</a:t>
            </a:r>
            <a:r>
              <a:rPr lang="hr-HR" dirty="0"/>
              <a:t> are </a:t>
            </a:r>
            <a:r>
              <a:rPr lang="hr-HR" dirty="0" err="1"/>
              <a:t>everthiyng</a:t>
            </a:r>
            <a:r>
              <a:rPr lang="hr-HR" dirty="0"/>
              <a:t> to me </a:t>
            </a:r>
            <a:r>
              <a:rPr lang="hr-HR" dirty="0" err="1"/>
              <a:t>because</a:t>
            </a:r>
            <a:r>
              <a:rPr lang="hr-HR" dirty="0"/>
              <a:t> </a:t>
            </a:r>
            <a:r>
              <a:rPr lang="hr-HR" dirty="0" err="1"/>
              <a:t>they</a:t>
            </a:r>
            <a:r>
              <a:rPr lang="hr-HR" dirty="0"/>
              <a:t> make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 more </a:t>
            </a:r>
            <a:r>
              <a:rPr lang="hr-HR" dirty="0" err="1"/>
              <a:t>beatiful</a:t>
            </a:r>
            <a:r>
              <a:rPr lang="hr-HR" dirty="0"/>
              <a:t>, </a:t>
            </a:r>
            <a:r>
              <a:rPr lang="hr-HR" dirty="0" err="1"/>
              <a:t>so</a:t>
            </a:r>
            <a:r>
              <a:rPr lang="hr-HR" dirty="0"/>
              <a:t> I </a:t>
            </a:r>
            <a:r>
              <a:rPr lang="hr-HR" dirty="0" err="1"/>
              <a:t>want</a:t>
            </a:r>
            <a:r>
              <a:rPr lang="hr-HR" dirty="0"/>
              <a:t> a </a:t>
            </a:r>
            <a:r>
              <a:rPr lang="hr-HR" dirty="0" err="1"/>
              <a:t>lot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dream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 .   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3E5704C-75A9-1CBF-8462-D205633829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76376" y="1564978"/>
            <a:ext cx="3345776" cy="42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1A4228-3B7A-4B7F-FFA9-35FF5E29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    </a:t>
            </a:r>
            <a:r>
              <a:rPr lang="hr-HR" sz="7300"/>
              <a:t>Thanks for </a:t>
            </a:r>
            <a:r>
              <a:rPr lang="hr-HR" sz="7300" dirty="0"/>
              <a:t>YOUR </a:t>
            </a:r>
            <a:r>
              <a:rPr lang="hr-HR" sz="7300" dirty="0" err="1"/>
              <a:t>atenntion</a:t>
            </a:r>
            <a:r>
              <a:rPr lang="hr-HR" sz="7300" dirty="0"/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CE34C5-DFB6-3A8E-7F13-FA733C4F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SOURCES:</a:t>
            </a:r>
          </a:p>
          <a:p>
            <a:r>
              <a:rPr lang="hr-HR" dirty="0">
                <a:hlinkClick r:id="rId2"/>
              </a:rPr>
              <a:t>https://www.google.com/search?q=ku%C4%87a+izvana+s+bazenom+i+parkinson&amp;tbm=isch&amp;ved=2ahUKEwiK0vWuscn8AhXH6qQKHW8wBDoQ2-cCegQIABAA&amp;oq&amp;gs_lcp=CgNpbWcQARgDMgcIIxDqAhAnMgcIIxDqAhAnMgcI</a:t>
            </a:r>
            <a:r>
              <a:rPr lang="hr-HR" dirty="0">
                <a:hlinkClick r:id="rId3"/>
              </a:rPr>
              <a:t>=isch&amp;ved=2ahUKEwjBi6nxscf8AhXw_rsIHbvDB_0Q2</a:t>
            </a:r>
            <a:r>
              <a:rPr lang="hr-HR" dirty="0">
                <a:hlinkClick r:id="rId2"/>
              </a:rPr>
              <a:t>I</a:t>
            </a:r>
            <a:endParaRPr lang="hr-HR" dirty="0"/>
          </a:p>
          <a:p>
            <a:r>
              <a:rPr lang="hr-HR" dirty="0">
                <a:hlinkClick r:id="rId3"/>
              </a:rPr>
              <a:t>https://www.google.com/search?q=velika+kuca+iznutra&amp;tbm-cCegQIABAA&amp;oq=velika+kuca+iznutra&amp;gs_lcp=CgNpbWcQAzoECCMQJzoHCC</a:t>
            </a:r>
            <a:endParaRPr lang="hr-HR" dirty="0"/>
          </a:p>
          <a:p>
            <a:r>
              <a:rPr lang="hr-HR" dirty="0">
                <a:hlinkClick r:id="rId4"/>
              </a:rPr>
              <a:t>https://www.google.com/search?q=ku%C4%87a+iznutra++s+dekoracijama&amp;tbm=isch&amp;ved=2ahUKEwiC0IKFssn8AhWMUqQEHb48B8oQ2-cCegQIABAA&amp;oq=ku%C4%87a+iznutra++s+dekoracijama&amp;gs_lcp=CgNpbWcQA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1518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184</TotalTime>
  <Words>346</Words>
  <Application>Microsoft Office PowerPoint</Application>
  <PresentationFormat>Široki zaslon</PresentationFormat>
  <Paragraphs>16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Slog od drveta</vt:lpstr>
      <vt:lpstr>MY dream HOUSE</vt:lpstr>
      <vt:lpstr>OUTSIDE</vt:lpstr>
      <vt:lpstr>Inside</vt:lpstr>
      <vt:lpstr>furniture</vt:lpstr>
      <vt:lpstr>          DECORATIONS</vt:lpstr>
      <vt:lpstr>    Thanks for YOUR atenntion!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HOUSE</dc:title>
  <dc:creator>Ante Juric</dc:creator>
  <cp:lastModifiedBy>Marijana Buljan</cp:lastModifiedBy>
  <cp:revision>9</cp:revision>
  <dcterms:created xsi:type="dcterms:W3CDTF">2022-12-09T14:46:20Z</dcterms:created>
  <dcterms:modified xsi:type="dcterms:W3CDTF">2023-06-11T11:32:00Z</dcterms:modified>
</cp:coreProperties>
</file>