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839481-045A-4F17-948E-795FEC69F260}" type="datetimeFigureOut">
              <a:rPr lang="sr-Latn-CS" smtClean="0"/>
              <a:t>12.6.2023.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9BEE98-883D-4BD4-BEE6-3D64E122F43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hr/url?sa=i&amp;url=https%3A%2F%2Fwww.jabuka.tv%2Fsto-je-to-kompatibilnost-biljaka-u-vrtu%2F&amp;psig=AOvVaw1H8bNxPDTNyCEPcepivy1l&amp;ust=1673003507443000&amp;source=images&amp;cd=vfe&amp;ved=0CA0QjRxqGAoTCNjHjvmlsPwCFQAAAAAdAAAAABDHA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1428736"/>
            <a:ext cx="6172200" cy="2965932"/>
          </a:xfrm>
        </p:spPr>
        <p:txBody>
          <a:bodyPr>
            <a:noAutofit/>
          </a:bodyPr>
          <a:lstStyle/>
          <a:p>
            <a:r>
              <a:rPr lang="hr-HR" sz="9600" dirty="0" err="1">
                <a:latin typeface="Algerian" pitchFamily="82" charset="0"/>
              </a:rPr>
              <a:t>My</a:t>
            </a:r>
            <a:r>
              <a:rPr lang="hr-HR" sz="9600" dirty="0">
                <a:latin typeface="Algerian" pitchFamily="82" charset="0"/>
              </a:rPr>
              <a:t> </a:t>
            </a:r>
            <a:r>
              <a:rPr lang="hr-HR" sz="9600" dirty="0" err="1">
                <a:latin typeface="Algerian" pitchFamily="82" charset="0"/>
              </a:rPr>
              <a:t>dream</a:t>
            </a:r>
            <a:r>
              <a:rPr lang="hr-HR" sz="9600" dirty="0">
                <a:latin typeface="Algerian" pitchFamily="82" charset="0"/>
              </a:rPr>
              <a:t> </a:t>
            </a:r>
            <a:r>
              <a:rPr lang="hr-HR" sz="9600" dirty="0" err="1">
                <a:latin typeface="Algerian" pitchFamily="82" charset="0"/>
              </a:rPr>
              <a:t>house</a:t>
            </a:r>
            <a:endParaRPr lang="hr-HR" sz="9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712" y="5286388"/>
            <a:ext cx="3143288" cy="1371600"/>
          </a:xfrm>
        </p:spPr>
        <p:txBody>
          <a:bodyPr>
            <a:normAutofit fontScale="85000" lnSpcReduction="20000"/>
          </a:bodyPr>
          <a:lstStyle/>
          <a:p>
            <a:r>
              <a:rPr lang="hr-HR" dirty="0" err="1"/>
              <a:t>Lucia</a:t>
            </a:r>
            <a:r>
              <a:rPr lang="hr-HR" dirty="0"/>
              <a:t> Marović</a:t>
            </a:r>
          </a:p>
          <a:p>
            <a:r>
              <a:rPr lang="hr-HR" dirty="0" err="1"/>
              <a:t>Class</a:t>
            </a:r>
            <a:r>
              <a:rPr lang="hr-HR" dirty="0"/>
              <a:t>: 5.b</a:t>
            </a:r>
          </a:p>
          <a:p>
            <a:r>
              <a:rPr lang="hr-HR" dirty="0" err="1"/>
              <a:t>Teacher</a:t>
            </a:r>
            <a:r>
              <a:rPr lang="hr-HR" dirty="0"/>
              <a:t>: Marijana Buljan</a:t>
            </a:r>
          </a:p>
          <a:p>
            <a:r>
              <a:rPr lang="hr-HR" dirty="0" err="1"/>
              <a:t>School</a:t>
            </a:r>
            <a:r>
              <a:rPr lang="hr-HR" dirty="0"/>
              <a:t>: OŠ Petra Kružića Klis</a:t>
            </a:r>
          </a:p>
          <a:p>
            <a:r>
              <a:rPr lang="hr-HR" dirty="0"/>
              <a:t>Date: 5.1.2023.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r>
              <a:rPr lang="hr-HR" sz="6600" dirty="0" err="1">
                <a:latin typeface="Algerian" pitchFamily="82" charset="0"/>
              </a:rPr>
              <a:t>Rooms</a:t>
            </a:r>
            <a:r>
              <a:rPr lang="hr-HR" sz="6600" dirty="0">
                <a:latin typeface="Algerian" pitchFamily="82" charset="0"/>
              </a:rPr>
              <a:t> </a:t>
            </a:r>
            <a:r>
              <a:rPr lang="hr-HR" sz="6600" dirty="0" err="1">
                <a:latin typeface="Algerian" pitchFamily="82" charset="0"/>
              </a:rPr>
              <a:t>in</a:t>
            </a:r>
            <a:r>
              <a:rPr lang="hr-HR" sz="6600" dirty="0">
                <a:latin typeface="Algerian" pitchFamily="82" charset="0"/>
              </a:rPr>
              <a:t> </a:t>
            </a:r>
            <a:r>
              <a:rPr lang="hr-HR" sz="6600" dirty="0" err="1">
                <a:latin typeface="Algerian" pitchFamily="82" charset="0"/>
              </a:rPr>
              <a:t>the</a:t>
            </a:r>
            <a:r>
              <a:rPr lang="hr-HR" sz="6600" dirty="0">
                <a:latin typeface="Algerian" pitchFamily="82" charset="0"/>
              </a:rPr>
              <a:t> </a:t>
            </a:r>
            <a:r>
              <a:rPr lang="hr-HR" sz="6600" dirty="0" err="1">
                <a:latin typeface="Algerian" pitchFamily="82" charset="0"/>
              </a:rPr>
              <a:t>house</a:t>
            </a:r>
            <a:endParaRPr lang="hr-HR" sz="6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-</a:t>
            </a:r>
            <a:r>
              <a:rPr lang="en-US" dirty="0"/>
              <a:t>I want my house to have 3 floors</a:t>
            </a:r>
            <a:endParaRPr lang="hr-HR" dirty="0"/>
          </a:p>
          <a:p>
            <a:r>
              <a:rPr lang="hr-HR" dirty="0"/>
              <a:t>-</a:t>
            </a:r>
            <a:r>
              <a:rPr lang="en-US" dirty="0"/>
              <a:t>I want the kitchen 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en-US" dirty="0"/>
              <a:t> living room to be downstairs</a:t>
            </a:r>
            <a:endParaRPr lang="hr-HR" dirty="0"/>
          </a:p>
          <a:p>
            <a:r>
              <a:rPr lang="hr-HR" dirty="0"/>
              <a:t>-U</a:t>
            </a:r>
            <a:r>
              <a:rPr lang="en-US" dirty="0" err="1"/>
              <a:t>pstairs</a:t>
            </a:r>
            <a:r>
              <a:rPr lang="en-US" dirty="0"/>
              <a:t> I want : </a:t>
            </a:r>
            <a:r>
              <a:rPr lang="hr-HR" dirty="0"/>
              <a:t>a </a:t>
            </a:r>
            <a:r>
              <a:rPr lang="en-US" dirty="0"/>
              <a:t>bathroom, </a:t>
            </a:r>
            <a:r>
              <a:rPr lang="hr-HR" dirty="0"/>
              <a:t>a </a:t>
            </a:r>
            <a:r>
              <a:rPr lang="en-US" dirty="0"/>
              <a:t>bedroom and children's room</a:t>
            </a:r>
            <a:endParaRPr lang="hr-HR" dirty="0"/>
          </a:p>
          <a:p>
            <a:r>
              <a:rPr lang="hr-HR" dirty="0"/>
              <a:t>-</a:t>
            </a:r>
            <a:r>
              <a:rPr lang="en-US" dirty="0"/>
              <a:t> I want  a playroom</a:t>
            </a:r>
            <a:r>
              <a:rPr lang="hr-HR" dirty="0"/>
              <a:t> </a:t>
            </a:r>
            <a:r>
              <a:rPr lang="en-US" dirty="0"/>
              <a:t> on the top floor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800" dirty="0" err="1">
                <a:latin typeface="Algerian" pitchFamily="82" charset="0"/>
              </a:rPr>
              <a:t>Layout</a:t>
            </a:r>
            <a:r>
              <a:rPr lang="hr-HR" sz="4800" dirty="0">
                <a:latin typeface="Algerian" pitchFamily="82" charset="0"/>
              </a:rPr>
              <a:t> </a:t>
            </a:r>
            <a:r>
              <a:rPr lang="hr-HR" sz="4800" dirty="0" err="1">
                <a:latin typeface="Algerian" pitchFamily="82" charset="0"/>
              </a:rPr>
              <a:t>of</a:t>
            </a:r>
            <a:r>
              <a:rPr lang="hr-HR" sz="4800" dirty="0">
                <a:latin typeface="Algerian" pitchFamily="82" charset="0"/>
              </a:rPr>
              <a:t> </a:t>
            </a:r>
            <a:r>
              <a:rPr lang="hr-HR" sz="4800" dirty="0" err="1">
                <a:latin typeface="Algerian" pitchFamily="82" charset="0"/>
              </a:rPr>
              <a:t>the</a:t>
            </a:r>
            <a:r>
              <a:rPr lang="hr-HR" sz="4800" dirty="0">
                <a:latin typeface="Algerian" pitchFamily="82" charset="0"/>
              </a:rPr>
              <a:t> </a:t>
            </a:r>
            <a:r>
              <a:rPr lang="hr-HR" sz="4800" dirty="0" err="1">
                <a:latin typeface="Algerian" pitchFamily="82" charset="0"/>
              </a:rPr>
              <a:t>premises</a:t>
            </a:r>
            <a:endParaRPr lang="hr-HR" sz="48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-I</a:t>
            </a:r>
            <a:r>
              <a:rPr lang="en-US" sz="2000" dirty="0"/>
              <a:t>n the kitchen I want : </a:t>
            </a:r>
            <a:r>
              <a:rPr lang="hr-HR" sz="2000" dirty="0"/>
              <a:t>a </a:t>
            </a:r>
            <a:r>
              <a:rPr lang="en-US" sz="2000" dirty="0"/>
              <a:t>cooker,</a:t>
            </a:r>
            <a:r>
              <a:rPr lang="hr-HR" sz="2000" dirty="0"/>
              <a:t>a</a:t>
            </a:r>
            <a:r>
              <a:rPr lang="en-US" sz="2000" dirty="0"/>
              <a:t> fridge, </a:t>
            </a:r>
            <a:r>
              <a:rPr lang="hr-HR" sz="2000" dirty="0"/>
              <a:t>a </a:t>
            </a:r>
            <a:r>
              <a:rPr lang="en-US" sz="2000" dirty="0"/>
              <a:t>court machine, </a:t>
            </a:r>
            <a:r>
              <a:rPr lang="hr-HR" sz="2000" dirty="0"/>
              <a:t>a </a:t>
            </a:r>
            <a:r>
              <a:rPr lang="en-US" sz="2000" dirty="0"/>
              <a:t>sink, cupboards, </a:t>
            </a:r>
            <a:r>
              <a:rPr lang="hr-HR" sz="2000" dirty="0"/>
              <a:t>a </a:t>
            </a:r>
            <a:r>
              <a:rPr lang="en-US" sz="2000" dirty="0"/>
              <a:t>toaster</a:t>
            </a:r>
            <a:r>
              <a:rPr lang="hr-HR" sz="2000" dirty="0"/>
              <a:t> </a:t>
            </a:r>
            <a:r>
              <a:rPr lang="hr-HR" sz="2000" dirty="0" err="1"/>
              <a:t>and</a:t>
            </a:r>
            <a:r>
              <a:rPr lang="hr-HR" sz="2000" dirty="0"/>
              <a:t> a </a:t>
            </a:r>
            <a:r>
              <a:rPr lang="en-US" sz="2000" dirty="0"/>
              <a:t>microwave</a:t>
            </a:r>
            <a:endParaRPr lang="hr-HR" sz="2000" dirty="0"/>
          </a:p>
          <a:p>
            <a:r>
              <a:rPr lang="hr-HR" sz="2000" dirty="0"/>
              <a:t>-I</a:t>
            </a:r>
            <a:r>
              <a:rPr lang="en-US" sz="2000" dirty="0"/>
              <a:t>n the living room I want : </a:t>
            </a:r>
            <a:r>
              <a:rPr lang="hr-HR" sz="2000" dirty="0"/>
              <a:t>a </a:t>
            </a:r>
            <a:r>
              <a:rPr lang="en-US" sz="2000" dirty="0"/>
              <a:t>sofa,</a:t>
            </a:r>
            <a:r>
              <a:rPr lang="hr-HR" sz="2000" dirty="0"/>
              <a:t>a</a:t>
            </a:r>
            <a:r>
              <a:rPr lang="en-US" sz="2000" dirty="0"/>
              <a:t> coffee table,</a:t>
            </a:r>
            <a:r>
              <a:rPr lang="hr-HR" sz="2000" dirty="0"/>
              <a:t>a</a:t>
            </a:r>
            <a:r>
              <a:rPr lang="en-US" sz="2000" dirty="0"/>
              <a:t> clock, window</a:t>
            </a:r>
            <a:r>
              <a:rPr lang="hr-HR" sz="2000" dirty="0"/>
              <a:t>s</a:t>
            </a:r>
            <a:r>
              <a:rPr lang="en-US" sz="2000" dirty="0"/>
              <a:t>, central heating and</a:t>
            </a:r>
            <a:r>
              <a:rPr lang="hr-HR" sz="2000" dirty="0"/>
              <a:t> a</a:t>
            </a:r>
            <a:r>
              <a:rPr lang="en-US" sz="2000" dirty="0"/>
              <a:t> TV</a:t>
            </a:r>
            <a:r>
              <a:rPr lang="hr-HR" sz="2000" dirty="0"/>
              <a:t> set</a:t>
            </a:r>
          </a:p>
          <a:p>
            <a:r>
              <a:rPr lang="hr-HR" sz="2000" dirty="0"/>
              <a:t>-I</a:t>
            </a:r>
            <a:r>
              <a:rPr lang="en-US" sz="2000" dirty="0"/>
              <a:t>n the bathroom I wan</a:t>
            </a:r>
            <a:r>
              <a:rPr lang="hr-HR" sz="2000" dirty="0"/>
              <a:t>t</a:t>
            </a:r>
            <a:r>
              <a:rPr lang="en-US" sz="2000" dirty="0"/>
              <a:t>: </a:t>
            </a:r>
            <a:r>
              <a:rPr lang="hr-HR" sz="2000" dirty="0"/>
              <a:t>a </a:t>
            </a:r>
            <a:r>
              <a:rPr lang="en-US" sz="2000" dirty="0"/>
              <a:t>washbasin,</a:t>
            </a:r>
            <a:r>
              <a:rPr lang="hr-HR" sz="2000" dirty="0"/>
              <a:t>a </a:t>
            </a:r>
            <a:r>
              <a:rPr lang="hr-HR" sz="2000" dirty="0" err="1"/>
              <a:t>waching</a:t>
            </a:r>
            <a:r>
              <a:rPr lang="hr-HR" sz="2000" dirty="0"/>
              <a:t> </a:t>
            </a:r>
            <a:r>
              <a:rPr lang="hr-HR" sz="2000" dirty="0" err="1"/>
              <a:t>machine</a:t>
            </a:r>
            <a:r>
              <a:rPr lang="hr-HR" sz="2000" dirty="0"/>
              <a:t>,</a:t>
            </a:r>
            <a:r>
              <a:rPr lang="en-US" sz="2000" dirty="0"/>
              <a:t> </a:t>
            </a:r>
            <a:r>
              <a:rPr lang="hr-HR" sz="2000" dirty="0"/>
              <a:t> a </a:t>
            </a:r>
            <a:r>
              <a:rPr lang="en-US" sz="2000" dirty="0"/>
              <a:t>shower cabin,</a:t>
            </a:r>
            <a:r>
              <a:rPr lang="hr-HR" sz="2000" dirty="0"/>
              <a:t>a</a:t>
            </a:r>
            <a:r>
              <a:rPr lang="en-US" sz="2000" dirty="0"/>
              <a:t> toilet and </a:t>
            </a:r>
            <a:r>
              <a:rPr lang="hr-HR" sz="2000" dirty="0"/>
              <a:t>a </a:t>
            </a:r>
            <a:r>
              <a:rPr lang="en-US" sz="2000" dirty="0"/>
              <a:t>mirror</a:t>
            </a:r>
            <a:endParaRPr lang="hr-HR" sz="2000" dirty="0"/>
          </a:p>
          <a:p>
            <a:r>
              <a:rPr lang="hr-HR" sz="2000" dirty="0"/>
              <a:t>-I</a:t>
            </a:r>
            <a:r>
              <a:rPr lang="en-US" sz="2000" dirty="0"/>
              <a:t>n the bedroom I want :</a:t>
            </a:r>
            <a:r>
              <a:rPr lang="hr-HR" sz="2000" dirty="0"/>
              <a:t>a </a:t>
            </a:r>
            <a:r>
              <a:rPr lang="hr-HR" sz="2000" dirty="0" err="1"/>
              <a:t>big</a:t>
            </a:r>
            <a:r>
              <a:rPr lang="en-US" sz="2000" dirty="0"/>
              <a:t> bed, TV, </a:t>
            </a:r>
            <a:r>
              <a:rPr lang="hr-HR" sz="2000" dirty="0" err="1"/>
              <a:t>huge</a:t>
            </a:r>
            <a:r>
              <a:rPr lang="hr-HR" sz="2000" dirty="0"/>
              <a:t> </a:t>
            </a:r>
            <a:r>
              <a:rPr lang="en-US" sz="2000" dirty="0"/>
              <a:t>window</a:t>
            </a:r>
            <a:r>
              <a:rPr lang="hr-HR" sz="2000" dirty="0"/>
              <a:t>s</a:t>
            </a:r>
            <a:r>
              <a:rPr lang="en-US" sz="2000" dirty="0"/>
              <a:t> and </a:t>
            </a:r>
            <a:r>
              <a:rPr lang="hr-HR" sz="2000" dirty="0"/>
              <a:t> a </a:t>
            </a:r>
            <a:r>
              <a:rPr lang="en-US" sz="2000" dirty="0"/>
              <a:t>balcony</a:t>
            </a:r>
            <a:endParaRPr lang="hr-HR" sz="2000" dirty="0"/>
          </a:p>
          <a:p>
            <a:r>
              <a:rPr lang="hr-HR" sz="2000" dirty="0"/>
              <a:t>-I</a:t>
            </a:r>
            <a:r>
              <a:rPr lang="en-US" sz="2000" dirty="0"/>
              <a:t>n the children's room I </a:t>
            </a:r>
            <a:r>
              <a:rPr lang="en-US" sz="2000" dirty="0" err="1"/>
              <a:t>wa</a:t>
            </a:r>
            <a:r>
              <a:rPr lang="hr-HR" sz="2000" dirty="0" err="1"/>
              <a:t>nt</a:t>
            </a:r>
            <a:r>
              <a:rPr lang="en-US" sz="2000" dirty="0"/>
              <a:t>: </a:t>
            </a:r>
            <a:r>
              <a:rPr lang="hr-HR" sz="2000" dirty="0"/>
              <a:t>a </a:t>
            </a:r>
            <a:r>
              <a:rPr lang="en-US" sz="2000" dirty="0"/>
              <a:t>desk,</a:t>
            </a:r>
            <a:r>
              <a:rPr lang="hr-HR" sz="2000" dirty="0"/>
              <a:t>a</a:t>
            </a:r>
            <a:r>
              <a:rPr lang="en-US" sz="2000" dirty="0"/>
              <a:t> wardrobe, </a:t>
            </a:r>
            <a:r>
              <a:rPr lang="hr-HR" sz="2000" dirty="0"/>
              <a:t>a </a:t>
            </a:r>
            <a:r>
              <a:rPr lang="en-US" sz="2000" dirty="0"/>
              <a:t>single bed, </a:t>
            </a:r>
            <a:r>
              <a:rPr lang="hr-HR" sz="2000" dirty="0"/>
              <a:t>a </a:t>
            </a:r>
            <a:r>
              <a:rPr lang="en-US" sz="2000" dirty="0"/>
              <a:t>bedside cabinet, </a:t>
            </a:r>
            <a:r>
              <a:rPr lang="hr-HR" sz="2000" dirty="0"/>
              <a:t>a </a:t>
            </a:r>
            <a:r>
              <a:rPr lang="en-US" sz="2000" dirty="0"/>
              <a:t>carpet and</a:t>
            </a:r>
            <a:r>
              <a:rPr lang="hr-HR" sz="2000" dirty="0"/>
              <a:t> a </a:t>
            </a:r>
            <a:r>
              <a:rPr lang="hr-HR" sz="2000" dirty="0" err="1"/>
              <a:t>small</a:t>
            </a:r>
            <a:r>
              <a:rPr lang="en-US" sz="2000" dirty="0"/>
              <a:t> balcony</a:t>
            </a:r>
            <a:endParaRPr lang="hr-HR" sz="2000" dirty="0"/>
          </a:p>
          <a:p>
            <a:r>
              <a:rPr lang="hr-HR" sz="2000" dirty="0"/>
              <a:t>-In</a:t>
            </a:r>
            <a:r>
              <a:rPr lang="en-US" sz="2000" dirty="0"/>
              <a:t> the playroom I </a:t>
            </a:r>
            <a:r>
              <a:rPr lang="en-US" sz="2000" dirty="0" err="1"/>
              <a:t>wa</a:t>
            </a:r>
            <a:r>
              <a:rPr lang="hr-HR" sz="2000" dirty="0" err="1"/>
              <a:t>nt</a:t>
            </a:r>
            <a:r>
              <a:rPr lang="en-US" sz="2000" dirty="0"/>
              <a:t>: billiards, </a:t>
            </a:r>
            <a:r>
              <a:rPr lang="en-US" sz="2000" dirty="0" err="1"/>
              <a:t>playstation</a:t>
            </a:r>
            <a:r>
              <a:rPr lang="en-US" sz="2000" dirty="0"/>
              <a:t> 5,</a:t>
            </a:r>
            <a:r>
              <a:rPr lang="hr-HR" sz="2000" dirty="0"/>
              <a:t>a</a:t>
            </a:r>
            <a:r>
              <a:rPr lang="en-US" sz="2000" dirty="0"/>
              <a:t> table tennis and </a:t>
            </a:r>
            <a:r>
              <a:rPr lang="hr-HR" sz="2000" dirty="0"/>
              <a:t>a </a:t>
            </a:r>
            <a:r>
              <a:rPr lang="en-US" sz="2000" dirty="0"/>
              <a:t>game machine</a:t>
            </a:r>
            <a:endParaRPr lang="hr-H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000" dirty="0" err="1">
                <a:latin typeface="Algerian" pitchFamily="82" charset="0"/>
              </a:rPr>
              <a:t>Outside</a:t>
            </a:r>
            <a:endParaRPr lang="hr-HR" sz="8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-O</a:t>
            </a:r>
            <a:r>
              <a:rPr lang="en-US" dirty="0" err="1"/>
              <a:t>utside</a:t>
            </a:r>
            <a:r>
              <a:rPr lang="en-US" dirty="0"/>
              <a:t> I want :</a:t>
            </a:r>
            <a:r>
              <a:rPr lang="hr-HR" dirty="0"/>
              <a:t>a </a:t>
            </a:r>
            <a:r>
              <a:rPr lang="hr-HR" dirty="0" err="1"/>
              <a:t>big</a:t>
            </a:r>
            <a:r>
              <a:rPr lang="en-US" dirty="0"/>
              <a:t> garden with some fruits and vegetables</a:t>
            </a:r>
            <a:r>
              <a:rPr lang="hr-HR" dirty="0"/>
              <a:t> </a:t>
            </a:r>
            <a:r>
              <a:rPr lang="hr-HR" dirty="0" err="1"/>
              <a:t>growing,as</a:t>
            </a:r>
            <a:r>
              <a:rPr lang="hr-HR" dirty="0"/>
              <a:t>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lots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flowers</a:t>
            </a:r>
            <a:r>
              <a:rPr lang="hr-HR"/>
              <a:t> on a </a:t>
            </a:r>
            <a:r>
              <a:rPr lang="hr-HR" dirty="0" err="1"/>
              <a:t>green</a:t>
            </a:r>
            <a:r>
              <a:rPr lang="hr-HR" dirty="0"/>
              <a:t> </a:t>
            </a:r>
            <a:r>
              <a:rPr lang="hr-HR" dirty="0" err="1"/>
              <a:t>lawn</a:t>
            </a:r>
            <a:r>
              <a:rPr lang="hr-HR" dirty="0"/>
              <a:t>.</a:t>
            </a:r>
            <a:r>
              <a:rPr lang="en-US" dirty="0"/>
              <a:t> I want to have a</a:t>
            </a:r>
            <a:r>
              <a:rPr lang="hr-HR" dirty="0"/>
              <a:t> </a:t>
            </a:r>
            <a:r>
              <a:rPr lang="hr-HR" dirty="0" err="1"/>
              <a:t>fancy</a:t>
            </a:r>
            <a:r>
              <a:rPr lang="en-US" dirty="0"/>
              <a:t> car in the garage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sensors</a:t>
            </a:r>
            <a:r>
              <a:rPr lang="hr-HR" dirty="0"/>
              <a:t> </a:t>
            </a:r>
            <a:r>
              <a:rPr lang="hr-HR" dirty="0" err="1"/>
              <a:t>opening</a:t>
            </a:r>
            <a:r>
              <a:rPr lang="hr-HR" dirty="0"/>
              <a:t>.</a:t>
            </a:r>
          </a:p>
        </p:txBody>
      </p:sp>
      <p:pic>
        <p:nvPicPr>
          <p:cNvPr id="1026" name="Picture 2" descr="C:\Users\Korisnik\Downloads\slika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6860" y="3214686"/>
            <a:ext cx="5316929" cy="33805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772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5143536"/>
          </a:xfrm>
        </p:spPr>
        <p:txBody>
          <a:bodyPr>
            <a:noAutofit/>
          </a:bodyPr>
          <a:lstStyle/>
          <a:p>
            <a:r>
              <a:rPr lang="hr-HR" sz="9600" dirty="0">
                <a:latin typeface="Algerian" pitchFamily="82" charset="0"/>
              </a:rPr>
              <a:t>THANKS FOR LISTENING!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/>
              <a:t>SOURCES: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https://www.google.hr/url?sa=i&amp;url=https%3A%2F%2Fwww.jabuka.tv%2Fsto-je-to-kompatibilnost-biljaka-u-vrtu%2F&amp;psig=AOvVaw1H8bNxPDTNyCEPcepivy1l&amp;ust=1673003507443000&amp;source=images&amp;cd=vfe&amp;ved=0CA0QjRxqGAoTCNjHjvmlsPwCFQAAAAAdAAAAABDHAw</a:t>
            </a:r>
            <a:r>
              <a:rPr lang="hr-HR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</TotalTime>
  <Words>327</Words>
  <Application>Microsoft Office PowerPoint</Application>
  <PresentationFormat>Prikaz na zaslonu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Algerian</vt:lpstr>
      <vt:lpstr>Century Schoolbook</vt:lpstr>
      <vt:lpstr>Wingdings</vt:lpstr>
      <vt:lpstr>Wingdings 2</vt:lpstr>
      <vt:lpstr>Oriel</vt:lpstr>
      <vt:lpstr>My dream house</vt:lpstr>
      <vt:lpstr>Rooms in the house</vt:lpstr>
      <vt:lpstr>Layout of the premises</vt:lpstr>
      <vt:lpstr>Outside</vt:lpstr>
      <vt:lpstr>THANKS FOR LISTENING!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dream house</dc:title>
  <dc:creator>Korisnik</dc:creator>
  <cp:lastModifiedBy>Marijana Buljan</cp:lastModifiedBy>
  <cp:revision>12</cp:revision>
  <dcterms:created xsi:type="dcterms:W3CDTF">2023-01-05T09:47:22Z</dcterms:created>
  <dcterms:modified xsi:type="dcterms:W3CDTF">2023-06-12T16:08:44Z</dcterms:modified>
</cp:coreProperties>
</file>