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029A73-CE1B-372C-9251-A9CB4D46BF51}" v="43" dt="2023-06-11T11:34:01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98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51E7F47-F696-49B1-B7EF-75B7A83FCDE6}" type="datetimeFigureOut">
              <a:rPr lang="hr-HR" smtClean="0"/>
              <a:t>11.6.2023.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CBE0A12-E83A-4A22-8E95-DD12D7AFB267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76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7F47-F696-49B1-B7EF-75B7A83FCDE6}" type="datetimeFigureOut">
              <a:rPr lang="hr-HR" smtClean="0"/>
              <a:t>11.6.2023.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0A12-E83A-4A22-8E95-DD12D7AFB26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358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7F47-F696-49B1-B7EF-75B7A83FCDE6}" type="datetimeFigureOut">
              <a:rPr lang="hr-HR" smtClean="0"/>
              <a:t>11.6.2023.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0A12-E83A-4A22-8E95-DD12D7AFB267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882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7F47-F696-49B1-B7EF-75B7A83FCDE6}" type="datetimeFigureOut">
              <a:rPr lang="hr-HR" smtClean="0"/>
              <a:t>11.6.2023.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0A12-E83A-4A22-8E95-DD12D7AFB26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586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7F47-F696-49B1-B7EF-75B7A83FCDE6}" type="datetimeFigureOut">
              <a:rPr lang="hr-HR" smtClean="0"/>
              <a:t>11.6.2023.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0A12-E83A-4A22-8E95-DD12D7AFB26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4421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7F47-F696-49B1-B7EF-75B7A83FCDE6}" type="datetimeFigureOut">
              <a:rPr lang="hr-HR" smtClean="0"/>
              <a:t>11.6.2023.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0A12-E83A-4A22-8E95-DD12D7AFB26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807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7F47-F696-49B1-B7EF-75B7A83FCDE6}" type="datetimeFigureOut">
              <a:rPr lang="hr-HR" smtClean="0"/>
              <a:t>11.6.2023.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0A12-E83A-4A22-8E95-DD12D7AFB267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353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7F47-F696-49B1-B7EF-75B7A83FCDE6}" type="datetimeFigureOut">
              <a:rPr lang="hr-HR" smtClean="0"/>
              <a:t>11.6.2023.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0A12-E83A-4A22-8E95-DD12D7AFB267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221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7F47-F696-49B1-B7EF-75B7A83FCDE6}" type="datetimeFigureOut">
              <a:rPr lang="hr-HR" smtClean="0"/>
              <a:t>11.6.2023.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0A12-E83A-4A22-8E95-DD12D7AFB267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56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7F47-F696-49B1-B7EF-75B7A83FCDE6}" type="datetimeFigureOut">
              <a:rPr lang="hr-HR" smtClean="0"/>
              <a:t>11.6.2023.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0A12-E83A-4A22-8E95-DD12D7AFB26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063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7F47-F696-49B1-B7EF-75B7A83FCDE6}" type="datetimeFigureOut">
              <a:rPr lang="hr-HR" smtClean="0"/>
              <a:t>11.6.2023.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0A12-E83A-4A22-8E95-DD12D7AFB267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82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7F47-F696-49B1-B7EF-75B7A83FCDE6}" type="datetimeFigureOut">
              <a:rPr lang="hr-HR" smtClean="0"/>
              <a:t>11.6.2023.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0A12-E83A-4A22-8E95-DD12D7AFB26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696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7F47-F696-49B1-B7EF-75B7A83FCDE6}" type="datetimeFigureOut">
              <a:rPr lang="hr-HR" smtClean="0"/>
              <a:t>11.6.2023.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0A12-E83A-4A22-8E95-DD12D7AFB267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06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7F47-F696-49B1-B7EF-75B7A83FCDE6}" type="datetimeFigureOut">
              <a:rPr lang="hr-HR" smtClean="0"/>
              <a:t>11.6.2023.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0A12-E83A-4A22-8E95-DD12D7AFB267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16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7F47-F696-49B1-B7EF-75B7A83FCDE6}" type="datetimeFigureOut">
              <a:rPr lang="hr-HR" smtClean="0"/>
              <a:t>11.6.2023.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0A12-E83A-4A22-8E95-DD12D7AFB26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017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7F47-F696-49B1-B7EF-75B7A83FCDE6}" type="datetimeFigureOut">
              <a:rPr lang="hr-HR" smtClean="0"/>
              <a:t>11.6.2023.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0A12-E83A-4A22-8E95-DD12D7AFB267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47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7F47-F696-49B1-B7EF-75B7A83FCDE6}" type="datetimeFigureOut">
              <a:rPr lang="hr-HR" smtClean="0"/>
              <a:t>11.6.2023.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0A12-E83A-4A22-8E95-DD12D7AFB26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279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1E7F47-F696-49B1-B7EF-75B7A83FCDE6}" type="datetimeFigureOut">
              <a:rPr lang="hr-HR" smtClean="0"/>
              <a:t>11.6.2023.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BE0A12-E83A-4A22-8E95-DD12D7AFB26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704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samostojece+kuce+na+moru&amp;oq=&amp;aqs=chrome.2.35i39i362l8.549435j0j7&amp;sourceid=chrome&amp;ie=UTF-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google.com/search?q=rooms+with+single+bed&amp;sxsrf=AJOqlzWsSURM-ALZpk2CEAg95_BmC0dzZA:1673709489596&amp;source=lnms&amp;tbm=isch&amp;sa=X&amp;ved=2ahUKEwiqi9bcrcf8AhWC7aQKHWthClEQ_AUoAXoECAEQAw&amp;biw=1536&amp;bih=696&amp;dpr=1.25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94431F-D84A-88AB-F4B2-01F739B54F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My dream house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4C1D286-0C34-27FD-5F85-E3B10D5C91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Mara Grubišić</a:t>
            </a:r>
          </a:p>
        </p:txBody>
      </p:sp>
    </p:spTree>
    <p:extLst>
      <p:ext uri="{BB962C8B-B14F-4D97-AF65-F5344CB8AC3E}">
        <p14:creationId xmlns:p14="http://schemas.microsoft.com/office/powerpoint/2010/main" val="1970345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BE2E76-AA53-EE71-A305-F6183568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is it</a:t>
            </a:r>
            <a:r>
              <a:rPr lang="hr-HR" dirty="0"/>
              <a:t>?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F98086-BB6F-3FBC-3AA0-1F91BFA74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</a:t>
            </a:r>
            <a:r>
              <a:rPr lang="hr-HR" dirty="0"/>
              <a:t> </a:t>
            </a:r>
            <a:r>
              <a:rPr lang="en-GB" dirty="0"/>
              <a:t>would be in the suburbs</a:t>
            </a:r>
            <a:r>
              <a:rPr lang="hr-HR" dirty="0"/>
              <a:t>.</a:t>
            </a:r>
            <a:endParaRPr lang="en-GB" dirty="0"/>
          </a:p>
          <a:p>
            <a:r>
              <a:rPr lang="en-GB" dirty="0"/>
              <a:t>It is big</a:t>
            </a:r>
            <a:r>
              <a:rPr lang="hr-HR" dirty="0"/>
              <a:t>.</a:t>
            </a:r>
            <a:endParaRPr lang="en-GB" dirty="0"/>
          </a:p>
          <a:p>
            <a:r>
              <a:rPr lang="en-GB" dirty="0"/>
              <a:t>It is for one person</a:t>
            </a:r>
            <a:r>
              <a:rPr lang="hr-HR" dirty="0"/>
              <a:t>.</a:t>
            </a:r>
            <a:endParaRPr lang="en-GB" dirty="0"/>
          </a:p>
          <a:p>
            <a:r>
              <a:rPr lang="en-GB" dirty="0"/>
              <a:t>It is expensive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luxurious</a:t>
            </a:r>
            <a:r>
              <a:rPr lang="hr-HR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7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0911A4-C663-FCA1-DEC0-52BC4B853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has it got?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4155FE-7539-EB67-01AB-38DE8AC63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has a  </a:t>
            </a:r>
            <a:r>
              <a:rPr lang="en-GB" dirty="0" err="1"/>
              <a:t>big,beautiful</a:t>
            </a:r>
            <a:r>
              <a:rPr lang="en-GB" dirty="0"/>
              <a:t> </a:t>
            </a:r>
            <a:r>
              <a:rPr lang="en-GB" dirty="0" err="1"/>
              <a:t>garden,full</a:t>
            </a:r>
            <a:r>
              <a:rPr lang="en-GB" dirty="0"/>
              <a:t> of flowers.</a:t>
            </a:r>
          </a:p>
          <a:p>
            <a:r>
              <a:rPr lang="en-GB"/>
              <a:t>It has a driveway.</a:t>
            </a:r>
            <a:endParaRPr lang="en-GB" dirty="0"/>
          </a:p>
          <a:p>
            <a:r>
              <a:rPr lang="en-GB" dirty="0"/>
              <a:t>It is overlooking the sea.</a:t>
            </a:r>
          </a:p>
        </p:txBody>
      </p:sp>
    </p:spTree>
    <p:extLst>
      <p:ext uri="{BB962C8B-B14F-4D97-AF65-F5344CB8AC3E}">
        <p14:creationId xmlns:p14="http://schemas.microsoft.com/office/powerpoint/2010/main" val="230464208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D10F92-1483-2D6B-2856-8D19FEFA6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view from the balcony</a:t>
            </a:r>
          </a:p>
        </p:txBody>
      </p:sp>
      <p:pic>
        <p:nvPicPr>
          <p:cNvPr id="7" name="Rezervirano mjesto slike 6">
            <a:extLst>
              <a:ext uri="{FF2B5EF4-FFF2-40B4-BE49-F238E27FC236}">
                <a16:creationId xmlns:a16="http://schemas.microsoft.com/office/drawing/2014/main" id="{F5BC25AA-8840-E072-CEBC-A2E2D2E59FB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" t="56116" r="-1" b="16372"/>
          <a:stretch/>
        </p:blipFill>
        <p:spPr>
          <a:xfrm>
            <a:off x="1195414" y="1196442"/>
            <a:ext cx="10106025" cy="3336925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A327FEC-B301-92C6-9944-C0138450D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1" y="5382152"/>
            <a:ext cx="6377151" cy="43444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This is one beautiful balcony which has a look on the sea.</a:t>
            </a:r>
          </a:p>
        </p:txBody>
      </p:sp>
      <p:sp>
        <p:nvSpPr>
          <p:cNvPr id="5" name="Rezervirano mjesto slike 2">
            <a:extLst>
              <a:ext uri="{FF2B5EF4-FFF2-40B4-BE49-F238E27FC236}">
                <a16:creationId xmlns:a16="http://schemas.microsoft.com/office/drawing/2014/main" id="{D3648127-88CC-C293-495C-E0EF9E907ED4}"/>
              </a:ext>
            </a:extLst>
          </p:cNvPr>
          <p:cNvSpPr txBox="1">
            <a:spLocks/>
          </p:cNvSpPr>
          <p:nvPr/>
        </p:nvSpPr>
        <p:spPr>
          <a:xfrm>
            <a:off x="1195414" y="1197498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sp>
    </p:spTree>
    <p:extLst>
      <p:ext uri="{BB962C8B-B14F-4D97-AF65-F5344CB8AC3E}">
        <p14:creationId xmlns:p14="http://schemas.microsoft.com/office/powerpoint/2010/main" val="409635410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8EACFF-BA21-AA39-9C61-B012B656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822" y="837458"/>
            <a:ext cx="6241816" cy="1371600"/>
          </a:xfrm>
        </p:spPr>
        <p:txBody>
          <a:bodyPr>
            <a:normAutofit/>
          </a:bodyPr>
          <a:lstStyle/>
          <a:p>
            <a:r>
              <a:rPr lang="en-GB" sz="3600" dirty="0"/>
              <a:t>My room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BB70B8B-22E0-50AE-5737-14646927AE0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A255B86-5EA5-8711-247B-6414BCF3D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2209058"/>
            <a:ext cx="6241816" cy="2875174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There is a single bed.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There is a window with grey curtains.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There is a bedside cabinet next to the bed.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There are 4 pictures on the wall.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My room is great!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5EAEC30-1D47-E714-1763-6B56FCBA2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831" y="1041401"/>
            <a:ext cx="3063347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7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129615-C86A-9722-ECE8-B99DF4DE5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Sources</a:t>
            </a:r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E9422D1-0602-ACC4-2A22-4802C88B9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138" y="1464816"/>
            <a:ext cx="5470525" cy="3870664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33EF329-F756-9F16-C38F-A36F907B3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2991775"/>
            <a:ext cx="3718455" cy="2477694"/>
          </a:xfrm>
        </p:spPr>
        <p:txBody>
          <a:bodyPr>
            <a:normAutofit fontScale="92500" lnSpcReduction="20000"/>
          </a:bodyPr>
          <a:lstStyle/>
          <a:p>
            <a:r>
              <a:rPr lang="hr-HR" dirty="0">
                <a:hlinkClick r:id="rId3"/>
              </a:rPr>
              <a:t>https://www.google.com/search?q=samostojece+kuce+na+moru&amp;oq=&amp;aqs=chrome.2.35i39i362l8.549435j0j7&amp;sourceid=chrome&amp;ie=UTF-8</a:t>
            </a:r>
            <a:endParaRPr lang="hr-HR" dirty="0"/>
          </a:p>
          <a:p>
            <a:r>
              <a:rPr lang="hr-HR" dirty="0">
                <a:hlinkClick r:id="rId4"/>
              </a:rPr>
              <a:t>https://www.google.com/search?q=rooms+with+single+bed&amp;sxsrf=AJOqlzWsSURM-ALZpk2CEAg95_BmC0dzZA:1673709489596&amp;source=lnms&amp;tbm=isch&amp;sa=X&amp;ved=2ahUKEwiqi9bcrcf8AhWC7aQKHWthClEQ_AUoAXoECAEQAw&amp;biw=1536&amp;bih=696&amp;dpr=1.25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863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201B22-3BE9-587A-2C14-F21E0C096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THANKS FOR LISTENING!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5B62DAE-8E45-D222-B688-8C5905BA5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76347213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7E8B6F727F847AF0895B042903AD0" ma:contentTypeVersion="11" ma:contentTypeDescription="Create a new document." ma:contentTypeScope="" ma:versionID="c81b6f3d114069ef028e52afb24a6fa8">
  <xsd:schema xmlns:xsd="http://www.w3.org/2001/XMLSchema" xmlns:xs="http://www.w3.org/2001/XMLSchema" xmlns:p="http://schemas.microsoft.com/office/2006/metadata/properties" xmlns:ns3="09bfa248-ac21-4669-bee7-5fa1dae08c40" xmlns:ns4="c9df0807-3341-49bc-95dd-b0a586f5de4f" targetNamespace="http://schemas.microsoft.com/office/2006/metadata/properties" ma:root="true" ma:fieldsID="dcce0a42f719723f1dcdc488a70280ac" ns3:_="" ns4:_="">
    <xsd:import namespace="09bfa248-ac21-4669-bee7-5fa1dae08c40"/>
    <xsd:import namespace="c9df0807-3341-49bc-95dd-b0a586f5de4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bfa248-ac21-4669-bee7-5fa1dae08c4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f0807-3341-49bc-95dd-b0a586f5de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8D0F8C-7125-4E71-B5E8-0B1C65ECC2C6}">
  <ds:schemaRefs>
    <ds:schemaRef ds:uri="c9df0807-3341-49bc-95dd-b0a586f5de4f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09bfa248-ac21-4669-bee7-5fa1dae08c4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5F358C7-C944-42D7-A5E5-024472ECB4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bfa248-ac21-4669-bee7-5fa1dae08c40"/>
    <ds:schemaRef ds:uri="c9df0807-3341-49bc-95dd-b0a586f5de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28A713-CC4F-4FEF-8EDF-1423C7E6A0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126</TotalTime>
  <Words>217</Words>
  <Application>Microsoft Office PowerPoint</Application>
  <PresentationFormat>Široki zaslon</PresentationFormat>
  <Paragraphs>24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Organski</vt:lpstr>
      <vt:lpstr>My dream house</vt:lpstr>
      <vt:lpstr>Where is it?</vt:lpstr>
      <vt:lpstr>What has it got?</vt:lpstr>
      <vt:lpstr>A view from the balcony</vt:lpstr>
      <vt:lpstr>My room</vt:lpstr>
      <vt:lpstr>Sources</vt:lpstr>
      <vt:lpstr>THANKS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dream house</dc:title>
  <dc:creator>Mara Grubišić</dc:creator>
  <cp:lastModifiedBy>Marijana Buljan</cp:lastModifiedBy>
  <cp:revision>16</cp:revision>
  <dcterms:created xsi:type="dcterms:W3CDTF">2023-01-14T13:44:22Z</dcterms:created>
  <dcterms:modified xsi:type="dcterms:W3CDTF">2023-06-11T11:35:45Z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0x010100E187E8B6F727F847AF0895B042903AD0</vt:lpwstr>
  </property>
</Properties>
</file>