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9F0725-B168-F250-243F-96D79686D4FC}" v="224" dt="2023-01-17T15:04:19.232"/>
    <p1510:client id="{2D4F5BF1-2848-5C28-3B2C-B9F684830302}" v="527" dt="2023-01-17T16:11:04.864"/>
    <p1510:client id="{43A0DC25-8434-845D-F798-60576F40FE6D}" v="460" dt="2023-01-15T18:15:05.529"/>
    <p1510:client id="{5AE7A9F9-CF0E-48A9-04D6-BA1012490240}" v="9" dt="2023-01-17T16:41:15.431"/>
    <p1510:client id="{69F28A62-A2CB-732F-21DB-C5E80858F6C1}" v="1" dt="2023-01-17T16:20:14.601"/>
    <p1510:client id="{9B4E1B59-D600-3621-401D-20A4CDDCBC1C}" v="216" dt="2023-01-14T11:23:00.098"/>
    <p1510:client id="{CA4E09DC-AF78-00B5-B7C8-731B29ABDE42}" v="4" dt="2023-01-11T18:11:45.933"/>
    <p1510:client id="{D1132763-1365-FDF7-CBC8-5316A069AEB5}" v="179" dt="2023-01-17T15:32:31.119"/>
    <p1510:client id="{E65F86A7-F79B-43B3-AAF6-8B92121C80D5}" v="605" dt="2023-01-10T18:41:16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11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84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1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7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5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8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6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6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0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84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56" r:id="rId6"/>
    <p:sldLayoutId id="2147483752" r:id="rId7"/>
    <p:sldLayoutId id="2147483753" r:id="rId8"/>
    <p:sldLayoutId id="2147483754" r:id="rId9"/>
    <p:sldLayoutId id="2147483755" r:id="rId10"/>
    <p:sldLayoutId id="214748375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youtube.com/watch?v=dQw4w9WgXc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nedhayes.com/future-of-technology-a-few-prediction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B7304F-E6C0-414A-A6DA-6D87129AC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eon 3D circle art">
            <a:extLst>
              <a:ext uri="{FF2B5EF4-FFF2-40B4-BE49-F238E27FC236}">
                <a16:creationId xmlns:a16="http://schemas.microsoft.com/office/drawing/2014/main" id="{92173492-271C-83DA-A5C7-FC46AEF60D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t="21258" r="-2" b="-2"/>
          <a:stretch/>
        </p:blipFill>
        <p:spPr>
          <a:xfrm>
            <a:off x="1" y="-28936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7" y="46971"/>
            <a:ext cx="12248179" cy="2582535"/>
          </a:xfrm>
        </p:spPr>
        <p:txBody>
          <a:bodyPr anchor="t">
            <a:normAutofit fontScale="90000"/>
          </a:bodyPr>
          <a:lstStyle/>
          <a:p>
            <a:r>
              <a:rPr lang="en-US" sz="11500" dirty="0">
                <a:solidFill>
                  <a:srgbClr val="FFFFFF"/>
                </a:solidFill>
              </a:rPr>
              <a:t>My dream house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5104691"/>
            <a:ext cx="9929231" cy="794148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By: Luka Boban :)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63B6C4-0500-4B1A-9149-4A6C7EDA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387805" y="5715292"/>
            <a:ext cx="804195" cy="0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2023-01-15 18-44-29">
            <a:hlinkClick r:id="" action="ppaction://media"/>
            <a:extLst>
              <a:ext uri="{FF2B5EF4-FFF2-40B4-BE49-F238E27FC236}">
                <a16:creationId xmlns:a16="http://schemas.microsoft.com/office/drawing/2014/main" id="{EEDB62C9-5871-E161-F018-F4A70C14C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60" y="6237087"/>
            <a:ext cx="319172" cy="218908"/>
          </a:xfrm>
          <a:prstGeom prst="rect">
            <a:avLst/>
          </a:prstGeom>
        </p:spPr>
      </p:pic>
      <p:pic>
        <p:nvPicPr>
          <p:cNvPr id="6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D88FA965-01F1-3A56-F62D-8FB262909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324" y="3508139"/>
            <a:ext cx="3504638" cy="25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9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B51387-DF62-4500-88D6-AEF5409C4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67FB93-E092-450C-8675-960F10D5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CD25D91-F340-F0FA-8924-DB2CE0943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7353" b="806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50A8B-BC89-AD97-6A4F-2E269E4B9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66110"/>
            <a:ext cx="5625342" cy="463005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A HUGE HOUSE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3881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E1FC71-790D-DC97-2D4A-85C7F497E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1007404"/>
            <a:ext cx="3695700" cy="52790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My DREAM house is huge. It's 2 or 3 kilometers form the city. In my dream house there are  big kitchens, 6 big living rooms, 4 huge bedrooms with big beds, one big gym and it has a replica of the Batcave downstairs.</a:t>
            </a:r>
          </a:p>
        </p:txBody>
      </p:sp>
    </p:spTree>
    <p:extLst>
      <p:ext uri="{BB962C8B-B14F-4D97-AF65-F5344CB8AC3E}">
        <p14:creationId xmlns:p14="http://schemas.microsoft.com/office/powerpoint/2010/main" val="807389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81CC1FBA-66BE-437A-BCBC-ED8178A68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AAFCF7-AAB5-B672-981F-71F69F51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3955718"/>
            <a:ext cx="5510372" cy="2339168"/>
          </a:xfrm>
        </p:spPr>
        <p:txBody>
          <a:bodyPr>
            <a:normAutofit/>
          </a:bodyPr>
          <a:lstStyle/>
          <a:p>
            <a:r>
              <a:rPr lang="en-US" sz="4000" dirty="0"/>
              <a:t>The Cave</a:t>
            </a:r>
          </a:p>
        </p:txBody>
      </p:sp>
      <p:pic>
        <p:nvPicPr>
          <p:cNvPr id="4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A187FAB4-90C6-E3CC-EEA9-3AE88D088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5000" b="25000"/>
          <a:stretch/>
        </p:blipFill>
        <p:spPr>
          <a:xfrm>
            <a:off x="20" y="1"/>
            <a:ext cx="12191980" cy="3428999"/>
          </a:xfrm>
          <a:prstGeom prst="rect">
            <a:avLst/>
          </a:prstGeom>
        </p:spPr>
      </p:pic>
      <p:cxnSp>
        <p:nvCxnSpPr>
          <p:cNvPr id="32" name="Straight Connector 26">
            <a:extLst>
              <a:ext uri="{FF2B5EF4-FFF2-40B4-BE49-F238E27FC236}">
                <a16:creationId xmlns:a16="http://schemas.microsoft.com/office/drawing/2014/main" id="{E29BA74B-ECB4-4E0C-ADC9-17655FFE1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05226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7AF16C15-1621-9EEA-464E-AE760BBAC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7623" y="3857360"/>
            <a:ext cx="3830218" cy="2430809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Batcave is bigger than The Manor (house). It has got a huge T-Rex, a Big penny, a Joker card, few Batmobiles, a big computer and a huge spaceship (rocket) with big battery life. And the</a:t>
            </a:r>
            <a:r>
              <a:rPr lang="hr-HR" dirty="0"/>
              <a:t> </a:t>
            </a:r>
            <a:r>
              <a:rPr lang="en-US" dirty="0"/>
              <a:t> rocket </a:t>
            </a:r>
            <a:r>
              <a:rPr lang="hr-HR" dirty="0"/>
              <a:t>as </a:t>
            </a:r>
            <a:r>
              <a:rPr lang="hr-HR" dirty="0" err="1"/>
              <a:t>well</a:t>
            </a:r>
            <a:r>
              <a:rPr lang="hr-HR" dirty="0"/>
              <a:t> </a:t>
            </a:r>
            <a:r>
              <a:rPr lang="en-US" dirty="0"/>
              <a:t>c</a:t>
            </a:r>
            <a:r>
              <a:rPr lang="hr-HR" dirty="0" err="1"/>
              <a:t>ould</a:t>
            </a:r>
            <a:r>
              <a:rPr lang="en-US" dirty="0"/>
              <a:t> go </a:t>
            </a:r>
            <a:r>
              <a:rPr lang="hr-HR" dirty="0" err="1"/>
              <a:t>in</a:t>
            </a:r>
            <a:r>
              <a:rPr lang="en-US" dirty="0"/>
              <a:t>to my space house.</a:t>
            </a:r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8143E9E-DE86-2C8B-3B65-130BA1A8C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552" y="4732133"/>
            <a:ext cx="3379807" cy="189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1E79D-5B67-B694-09A6-01D355F8F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I would love to live in space. In my space house there are nine rooms. There are 2 small living rooms, 2 </a:t>
            </a:r>
            <a:r>
              <a:rPr lang="en-US" dirty="0">
                <a:ea typeface="+mn-lt"/>
                <a:cs typeface="+mn-lt"/>
              </a:rPr>
              <a:t>medium kitchens,</a:t>
            </a:r>
            <a:r>
              <a:rPr lang="en-US" dirty="0"/>
              <a:t> 3 bedrooms ( 2 guest rooms and my bedroom), a room for spaceship (rockets) and a</a:t>
            </a:r>
            <a:r>
              <a:rPr lang="hr-HR" dirty="0"/>
              <a:t>n</a:t>
            </a:r>
            <a:r>
              <a:rPr lang="en-US" dirty="0"/>
              <a:t> office room. </a:t>
            </a:r>
            <a:r>
              <a:rPr lang="hr-HR" dirty="0"/>
              <a:t>O</a:t>
            </a:r>
            <a:r>
              <a:rPr lang="en-US" dirty="0" err="1"/>
              <a:t>utside</a:t>
            </a:r>
            <a:r>
              <a:rPr lang="en-US" dirty="0"/>
              <a:t> of the house there is a strong wall.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B6BD80-EE5A-3A37-1AC9-A1F7C448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House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5C4F5FE-7368-FC87-8178-6788A2424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473" y="137671"/>
            <a:ext cx="3295168" cy="2263574"/>
          </a:xfrm>
          <a:prstGeom prst="rect">
            <a:avLst/>
          </a:prstGeom>
        </p:spPr>
      </p:pic>
      <p:pic>
        <p:nvPicPr>
          <p:cNvPr id="8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BE36EBB3-4AF0-5984-D34D-4AB7FA983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19" y="3776133"/>
            <a:ext cx="3977350" cy="224211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318731-2C37-BA59-75F0-B95B3FB58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110" y="3699517"/>
            <a:ext cx="3572718" cy="20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1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61B1731-39D9-4145-8343-C209E1F0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38400-20CD-84DF-46CD-1CAD96BF1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3" y="1069848"/>
            <a:ext cx="6308775" cy="2049620"/>
          </a:xfrm>
        </p:spPr>
        <p:txBody>
          <a:bodyPr>
            <a:normAutofit/>
          </a:bodyPr>
          <a:lstStyle/>
          <a:p>
            <a:r>
              <a:rPr lang="en-US" sz="6000" b="0" dirty="0">
                <a:ea typeface="+mj-lt"/>
                <a:cs typeface="+mj-lt"/>
              </a:rPr>
              <a:t>SOURCES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683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979521-C601-BAA2-ADC3-A972119D6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180522"/>
            <a:ext cx="6223996" cy="31059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ea typeface="+mn-lt"/>
                <a:cs typeface="+mn-lt"/>
              </a:rPr>
              <a:t>Manor:</a:t>
            </a:r>
            <a:endParaRPr lang="en-US"/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ea typeface="+mn-lt"/>
                <a:cs typeface="+mn-lt"/>
              </a:rPr>
              <a:t>Wollaton_Park_MMB_07.jpg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ea typeface="+mn-lt"/>
                <a:cs typeface="+mn-lt"/>
              </a:rPr>
              <a:t>Batcave: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ea typeface="+mn-lt"/>
                <a:cs typeface="+mn-lt"/>
              </a:rPr>
              <a:t>DCU_Rewards_Batcave_BG1_5ea1d1c10a3f96.77279664.jpg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ea typeface="+mn-lt"/>
                <a:cs typeface="+mn-lt"/>
              </a:rPr>
              <a:t>Background music: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ea typeface="+mn-lt"/>
                <a:cs typeface="+mn-lt"/>
                <a:hlinkClick r:id="rId2"/>
              </a:rPr>
              <a:t>https://www.youtube.com/watch?v=dQw4w9WgXcQ</a:t>
            </a:r>
            <a:endParaRPr lang="en-US">
              <a:ea typeface="+mn-lt"/>
              <a:cs typeface="+mn-lt"/>
            </a:endParaRPr>
          </a:p>
          <a:p>
            <a:endParaRPr lang="en-US" dirty="0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8B69B3B-0E79-E9D3-3640-8F03D672F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7045" r="27355" b="-1"/>
          <a:stretch/>
        </p:blipFill>
        <p:spPr>
          <a:xfrm>
            <a:off x="8534400" y="10"/>
            <a:ext cx="3657601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7A4906-16C6-04B4-4986-ABBB2F1648F4}"/>
              </a:ext>
            </a:extLst>
          </p:cNvPr>
          <p:cNvSpPr txBox="1"/>
          <p:nvPr/>
        </p:nvSpPr>
        <p:spPr>
          <a:xfrm>
            <a:off x="9517871" y="6657945"/>
            <a:ext cx="2674130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7" name="Picture 7" descr="A picture containing invertebrate, hydrozoan&#10;&#10;Description automatically generated">
            <a:extLst>
              <a:ext uri="{FF2B5EF4-FFF2-40B4-BE49-F238E27FC236}">
                <a16:creationId xmlns:a16="http://schemas.microsoft.com/office/drawing/2014/main" id="{183F0D63-E32C-AD39-3FFF-CF4BD520B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563" y="522484"/>
            <a:ext cx="3088758" cy="17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7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61B1731-39D9-4145-8343-C209E1F0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498C5-530D-56B9-5B43-DF3DF6DE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5715"/>
            <a:ext cx="5723253" cy="2049620"/>
          </a:xfrm>
        </p:spPr>
        <p:txBody>
          <a:bodyPr>
            <a:normAutofit/>
          </a:bodyPr>
          <a:lstStyle/>
          <a:p>
            <a:r>
              <a:rPr lang="en-US" sz="6000"/>
              <a:t>MORE SOURCES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6824" y="1186683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C2454-FC53-A146-9EEE-A6B53AD6F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232" y="3180522"/>
            <a:ext cx="5694225" cy="310597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Stressed Emoji:</a:t>
            </a:r>
          </a:p>
          <a:p>
            <a:pPr marL="0" indent="0">
              <a:buNone/>
            </a:pPr>
            <a:r>
              <a:rPr lang="en-US" dirty="0"/>
              <a:t>0addbc976e13e746f12273343457ff654.jpg</a:t>
            </a:r>
          </a:p>
          <a:p>
            <a:pPr marL="0" indent="0">
              <a:buNone/>
            </a:pPr>
            <a:r>
              <a:rPr lang="en-US" dirty="0"/>
              <a:t>Space House:</a:t>
            </a:r>
          </a:p>
          <a:p>
            <a:pPr marL="0" indent="0">
              <a:buNone/>
            </a:pPr>
            <a:r>
              <a:rPr lang="en-US" dirty="0"/>
              <a:t>02_Houses-of-the-futre-space-house.jpg</a:t>
            </a:r>
          </a:p>
          <a:p>
            <a:pPr marL="0" indent="0">
              <a:buNone/>
            </a:pPr>
            <a:r>
              <a:rPr lang="en-US" dirty="0"/>
              <a:t>You Shall Not Pass:</a:t>
            </a:r>
          </a:p>
          <a:p>
            <a:pPr marL="0" indent="0">
              <a:buNone/>
            </a:pPr>
            <a:r>
              <a:rPr lang="en-US" dirty="0"/>
              <a:t>You_Shall_Not_Pass!_0-1_screenshot.jpg</a:t>
            </a:r>
          </a:p>
          <a:p>
            <a:pPr marL="0" indent="0">
              <a:buNone/>
            </a:pPr>
            <a:r>
              <a:rPr lang="en-US" dirty="0"/>
              <a:t>Unlimited Power!!!:</a:t>
            </a:r>
          </a:p>
          <a:p>
            <a:pPr marL="0" indent="0">
              <a:buNone/>
            </a:pPr>
            <a:r>
              <a:rPr lang="en-US" dirty="0"/>
              <a:t>KXwmp7f.jpg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9FEC801B-48B1-50D1-8F0E-3593D542E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136" y="240818"/>
            <a:ext cx="3706622" cy="351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36D08E-1EEE-40A7-9B9D-E4199C637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9A1D97-2AD4-EF20-5773-97CFAD01E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321651"/>
          </a:xfrm>
        </p:spPr>
        <p:txBody>
          <a:bodyPr>
            <a:normAutofit/>
          </a:bodyPr>
          <a:lstStyle/>
          <a:p>
            <a:r>
              <a:rPr lang="en-US" sz="4000" dirty="0"/>
              <a:t>THANK YOU FOR YOUR ATTENTION ;)</a:t>
            </a:r>
            <a:endParaRPr lang="en-US" sz="4000" b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78AAA5-4D2F-46A1-80DC-AF8E673E8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2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7C54D-B63F-C133-4A74-A3207FC6F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2948283"/>
            <a:ext cx="5486400" cy="33231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1500" dirty="0"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500" dirty="0"/>
          </a:p>
        </p:txBody>
      </p:sp>
      <p:pic>
        <p:nvPicPr>
          <p:cNvPr id="4" name="Picture 4" descr="Logo, icon&#10;&#10;Description automatically generated">
            <a:extLst>
              <a:ext uri="{FF2B5EF4-FFF2-40B4-BE49-F238E27FC236}">
                <a16:creationId xmlns:a16="http://schemas.microsoft.com/office/drawing/2014/main" id="{076811DF-9C43-CB48-56D8-0FE27641F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84" y="3556430"/>
            <a:ext cx="3017874" cy="2332396"/>
          </a:xfrm>
          <a:prstGeom prst="rect">
            <a:avLst/>
          </a:prstGeom>
        </p:spPr>
      </p:pic>
      <p:pic>
        <p:nvPicPr>
          <p:cNvPr id="5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8D76FEE2-7CDE-EA46-AB36-67E358BA9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184" y="2289918"/>
            <a:ext cx="3561023" cy="356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7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jornVTI">
  <a:themeElements>
    <a:clrScheme name="AnalogousFromDarkSeedLeftStep">
      <a:dk1>
        <a:srgbClr val="000000"/>
      </a:dk1>
      <a:lt1>
        <a:srgbClr val="FFFFFF"/>
      </a:lt1>
      <a:dk2>
        <a:srgbClr val="181734"/>
      </a:dk2>
      <a:lt2>
        <a:srgbClr val="F0F3F2"/>
      </a:lt2>
      <a:accent1>
        <a:srgbClr val="E72971"/>
      </a:accent1>
      <a:accent2>
        <a:srgbClr val="D517AE"/>
      </a:accent2>
      <a:accent3>
        <a:srgbClr val="BF29E7"/>
      </a:accent3>
      <a:accent4>
        <a:srgbClr val="5E17D5"/>
      </a:accent4>
      <a:accent5>
        <a:srgbClr val="2932E7"/>
      </a:accent5>
      <a:accent6>
        <a:srgbClr val="176FD5"/>
      </a:accent6>
      <a:hlink>
        <a:srgbClr val="6355C6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280</Words>
  <Application>Microsoft Office PowerPoint</Application>
  <PresentationFormat>Široki zaslon</PresentationFormat>
  <Paragraphs>26</Paragraphs>
  <Slides>7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0" baseType="lpstr">
      <vt:lpstr>Arial</vt:lpstr>
      <vt:lpstr>Neue Haas Grotesk Text Pro</vt:lpstr>
      <vt:lpstr>BjornVTI</vt:lpstr>
      <vt:lpstr>My dream house</vt:lpstr>
      <vt:lpstr>A HUGE HOUSE</vt:lpstr>
      <vt:lpstr>The Cave</vt:lpstr>
      <vt:lpstr>The Space House</vt:lpstr>
      <vt:lpstr>SOURCES</vt:lpstr>
      <vt:lpstr>MORE SOURCES</vt:lpstr>
      <vt:lpstr>THANK YOU FOR YOUR ATTENTION ;)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Marijana Buljan</cp:lastModifiedBy>
  <cp:revision>640</cp:revision>
  <dcterms:created xsi:type="dcterms:W3CDTF">2023-01-10T17:08:09Z</dcterms:created>
  <dcterms:modified xsi:type="dcterms:W3CDTF">2023-06-12T15:59:18Z</dcterms:modified>
</cp:coreProperties>
</file>