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a" userId="55167993daa854da" providerId="LiveId" clId="{481CCD33-DD90-4379-BEC2-CF02B4CDC688}"/>
    <pc:docChg chg="modSld">
      <pc:chgData name="Emanuela" userId="55167993daa854da" providerId="LiveId" clId="{481CCD33-DD90-4379-BEC2-CF02B4CDC688}" dt="2023-01-15T19:52:18.007" v="125" actId="20577"/>
      <pc:docMkLst>
        <pc:docMk/>
      </pc:docMkLst>
      <pc:sldChg chg="modSp mod">
        <pc:chgData name="Emanuela" userId="55167993daa854da" providerId="LiveId" clId="{481CCD33-DD90-4379-BEC2-CF02B4CDC688}" dt="2023-01-15T19:52:06.197" v="116" actId="20577"/>
        <pc:sldMkLst>
          <pc:docMk/>
          <pc:sldMk cId="1242027161" sldId="257"/>
        </pc:sldMkLst>
        <pc:spChg chg="mod">
          <ac:chgData name="Emanuela" userId="55167993daa854da" providerId="LiveId" clId="{481CCD33-DD90-4379-BEC2-CF02B4CDC688}" dt="2023-01-15T19:52:06.197" v="116" actId="20577"/>
          <ac:spMkLst>
            <pc:docMk/>
            <pc:sldMk cId="1242027161" sldId="257"/>
            <ac:spMk id="3" creationId="{43D4CA5B-DF84-48DE-AD86-27EB87CEB2C4}"/>
          </ac:spMkLst>
        </pc:spChg>
      </pc:sldChg>
      <pc:sldChg chg="modSp mod">
        <pc:chgData name="Emanuela" userId="55167993daa854da" providerId="LiveId" clId="{481CCD33-DD90-4379-BEC2-CF02B4CDC688}" dt="2023-01-15T19:52:18.007" v="125" actId="20577"/>
        <pc:sldMkLst>
          <pc:docMk/>
          <pc:sldMk cId="4054014456" sldId="258"/>
        </pc:sldMkLst>
        <pc:spChg chg="mod">
          <ac:chgData name="Emanuela" userId="55167993daa854da" providerId="LiveId" clId="{481CCD33-DD90-4379-BEC2-CF02B4CDC688}" dt="2023-01-15T19:52:18.007" v="125" actId="20577"/>
          <ac:spMkLst>
            <pc:docMk/>
            <pc:sldMk cId="4054014456" sldId="258"/>
            <ac:spMk id="3" creationId="{2D6BC4FB-E61A-4678-BB1A-029E1B2260DD}"/>
          </ac:spMkLst>
        </pc:spChg>
      </pc:sldChg>
      <pc:sldChg chg="modSp mod">
        <pc:chgData name="Emanuela" userId="55167993daa854da" providerId="LiveId" clId="{481CCD33-DD90-4379-BEC2-CF02B4CDC688}" dt="2023-01-15T19:51:23.432" v="5" actId="20577"/>
        <pc:sldMkLst>
          <pc:docMk/>
          <pc:sldMk cId="455289188" sldId="261"/>
        </pc:sldMkLst>
        <pc:spChg chg="mod">
          <ac:chgData name="Emanuela" userId="55167993daa854da" providerId="LiveId" clId="{481CCD33-DD90-4379-BEC2-CF02B4CDC688}" dt="2023-01-15T19:51:23.432" v="5" actId="20577"/>
          <ac:spMkLst>
            <pc:docMk/>
            <pc:sldMk cId="455289188" sldId="261"/>
            <ac:spMk id="3" creationId="{8603818D-A50F-4D4C-9F3C-EA5D6F24A6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9117452178673213/" TargetMode="External"/><Relationship Id="rId2" Type="http://schemas.openxmlformats.org/officeDocument/2006/relationships/hyperlink" Target="https://www.pinterest.com/pin/7597010309090393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m/pin/482588916334170348/" TargetMode="External"/><Relationship Id="rId5" Type="http://schemas.openxmlformats.org/officeDocument/2006/relationships/hyperlink" Target="https://www.pinterest.com/pin/262827328245836005/" TargetMode="External"/><Relationship Id="rId4" Type="http://schemas.openxmlformats.org/officeDocument/2006/relationships/hyperlink" Target="https://www.pinterest.com/pin/579486677065264885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5BD36-7568-4986-87E3-9A3E06015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dream house</a:t>
            </a:r>
            <a:endParaRPr lang="hr-HR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A04272-C0F1-495B-AD60-F070572A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803" y="3700669"/>
            <a:ext cx="8676222" cy="1905000"/>
          </a:xfrm>
        </p:spPr>
        <p:txBody>
          <a:bodyPr/>
          <a:lstStyle/>
          <a:p>
            <a:r>
              <a:rPr lang="hr-HR" dirty="0">
                <a:latin typeface="Bahnschrift" panose="020B0502040204020203" pitchFamily="34" charset="0"/>
              </a:rPr>
              <a:t>-Emanuela </a:t>
            </a:r>
            <a:r>
              <a:rPr lang="hr-HR" dirty="0" err="1">
                <a:latin typeface="Bahnschrift" panose="020B0502040204020203" pitchFamily="34" charset="0"/>
              </a:rPr>
              <a:t>vidošević</a:t>
            </a:r>
            <a:endParaRPr lang="hr-H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993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12676-985E-4A59-BF78-A167C265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bg1"/>
                </a:solidFill>
                <a:latin typeface="Bernard MT Condensed" panose="02050806060905020404" pitchFamily="18" charset="0"/>
              </a:rPr>
              <a:t>Living room</a:t>
            </a:r>
            <a:endParaRPr lang="hr-HR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03818D-A50F-4D4C-9F3C-EA5D6F24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35" y="1219200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hr-HR" dirty="0" err="1">
                <a:latin typeface="Bodoni MT Black" panose="02070A03080606020203" pitchFamily="18" charset="0"/>
              </a:rPr>
              <a:t>The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living</a:t>
            </a:r>
            <a:r>
              <a:rPr lang="hr-HR" dirty="0">
                <a:latin typeface="Bodoni MT Black" panose="02070A03080606020203" pitchFamily="18" charset="0"/>
              </a:rPr>
              <a:t> room </a:t>
            </a:r>
            <a:r>
              <a:rPr lang="hr-HR" dirty="0" err="1">
                <a:latin typeface="Bodoni MT Black" panose="02070A03080606020203" pitchFamily="18" charset="0"/>
              </a:rPr>
              <a:t>would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have</a:t>
            </a:r>
            <a:r>
              <a:rPr lang="hr-HR" dirty="0">
                <a:latin typeface="Bodoni MT Black" panose="02070A03080606020203" pitchFamily="18" charset="0"/>
              </a:rPr>
              <a:t> one </a:t>
            </a:r>
            <a:r>
              <a:rPr lang="hr-HR" dirty="0" err="1">
                <a:latin typeface="Bodoni MT Black" panose="02070A03080606020203" pitchFamily="18" charset="0"/>
              </a:rPr>
              <a:t>grey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wall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and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others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would</a:t>
            </a:r>
            <a:r>
              <a:rPr lang="hr-HR" dirty="0">
                <a:latin typeface="Bodoni MT Black" panose="02070A03080606020203" pitchFamily="18" charset="0"/>
              </a:rPr>
              <a:t>  </a:t>
            </a:r>
            <a:r>
              <a:rPr lang="hr-HR" dirty="0" err="1">
                <a:latin typeface="Bodoni MT Black" panose="02070A03080606020203" pitchFamily="18" charset="0"/>
              </a:rPr>
              <a:t>be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white</a:t>
            </a:r>
            <a:r>
              <a:rPr lang="hr-HR" dirty="0">
                <a:latin typeface="Bodoni MT Black" panose="02070A03080606020203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 err="1">
                <a:latin typeface="Bodoni MT Black" panose="02070A03080606020203" pitchFamily="18" charset="0"/>
              </a:rPr>
              <a:t>It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would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be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very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basic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and</a:t>
            </a:r>
            <a:r>
              <a:rPr lang="hr-HR" dirty="0">
                <a:latin typeface="Bodoni MT Black" panose="02070A03080606020203" pitchFamily="18" charset="0"/>
              </a:rPr>
              <a:t> most </a:t>
            </a:r>
            <a:r>
              <a:rPr lang="hr-HR" dirty="0" err="1">
                <a:latin typeface="Bodoni MT Black" panose="02070A03080606020203" pitchFamily="18" charset="0"/>
              </a:rPr>
              <a:t>likely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would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have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fake</a:t>
            </a:r>
            <a:r>
              <a:rPr lang="hr-HR" dirty="0">
                <a:latin typeface="Bodoni MT Black" panose="02070A03080606020203" pitchFamily="18" charset="0"/>
              </a:rPr>
              <a:t> </a:t>
            </a:r>
            <a:r>
              <a:rPr lang="hr-HR" dirty="0" err="1">
                <a:latin typeface="Bodoni MT Black" panose="02070A03080606020203" pitchFamily="18" charset="0"/>
              </a:rPr>
              <a:t>plants</a:t>
            </a:r>
            <a:r>
              <a:rPr lang="hr-HR" dirty="0">
                <a:latin typeface="Bodoni MT Black" panose="02070A03080606020203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 err="1">
                <a:latin typeface="Bodoni MT Black" panose="02070A03080606020203" pitchFamily="18" charset="0"/>
              </a:rPr>
              <a:t>Example</a:t>
            </a:r>
            <a:r>
              <a:rPr lang="hr-HR" dirty="0">
                <a:latin typeface="Bodoni MT Black" panose="02070A03080606020203" pitchFamily="18" charset="0"/>
              </a:rPr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B5F80B-0F69-40C6-BAA5-5B5AADFF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19" y="3642692"/>
            <a:ext cx="2837621" cy="28376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552891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9C893-0848-4E52-BDAD-81D8BD95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hr-HR" sz="2800">
                <a:latin typeface="Bodoni MT Black" panose="02070A03080606020203" pitchFamily="18" charset="0"/>
              </a:rPr>
              <a:t>bathroom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D4CA5B-DF84-48DE-AD86-27EB87CE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1964634"/>
            <a:ext cx="3643674" cy="32162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1800" dirty="0">
                <a:latin typeface="Bodoni MT Black" panose="02070A03080606020203" pitchFamily="18" charset="0"/>
              </a:rPr>
              <a:t>I </a:t>
            </a:r>
            <a:r>
              <a:rPr lang="hr-HR" sz="1800" dirty="0" err="1">
                <a:latin typeface="Bodoni MT Black" panose="02070A03080606020203" pitchFamily="18" charset="0"/>
              </a:rPr>
              <a:t>don’t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have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anything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really</a:t>
            </a:r>
            <a:r>
              <a:rPr lang="hr-HR" sz="1800" dirty="0">
                <a:latin typeface="Bodoni MT Black" panose="02070A03080606020203" pitchFamily="18" charset="0"/>
              </a:rPr>
              <a:t> to </a:t>
            </a:r>
            <a:r>
              <a:rPr lang="hr-HR" sz="1800" dirty="0" err="1">
                <a:latin typeface="Bodoni MT Black" panose="02070A03080606020203" pitchFamily="18" charset="0"/>
              </a:rPr>
              <a:t>say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about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bathroom</a:t>
            </a:r>
            <a:r>
              <a:rPr lang="hr-HR" sz="1800" dirty="0">
                <a:latin typeface="Bodoni MT Black" panose="02070A03080606020203" pitchFamily="18" charset="0"/>
              </a:rPr>
              <a:t>. i </a:t>
            </a:r>
            <a:r>
              <a:rPr lang="hr-HR" sz="1800" dirty="0" err="1">
                <a:latin typeface="Bodoni MT Black" panose="02070A03080606020203" pitchFamily="18" charset="0"/>
              </a:rPr>
              <a:t>guess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it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would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basic</a:t>
            </a:r>
            <a:r>
              <a:rPr lang="hr-HR" sz="1800" dirty="0">
                <a:latin typeface="Bodoni MT Black" panose="02070A03080606020203" pitchFamily="18" charset="0"/>
              </a:rPr>
              <a:t> as </a:t>
            </a:r>
            <a:r>
              <a:rPr lang="hr-HR" sz="1800" dirty="0" err="1">
                <a:latin typeface="Bodoni MT Black" panose="02070A03080606020203" pitchFamily="18" charset="0"/>
              </a:rPr>
              <a:t>well</a:t>
            </a:r>
            <a:r>
              <a:rPr lang="hr-HR" sz="1800" dirty="0">
                <a:latin typeface="Bodoni MT Black" panose="02070A03080606020203" pitchFamily="18" charset="0"/>
              </a:rPr>
              <a:t>. I </a:t>
            </a:r>
            <a:r>
              <a:rPr lang="hr-HR" sz="1800" dirty="0" err="1">
                <a:latin typeface="Bodoni MT Black" panose="02070A03080606020203" pitchFamily="18" charset="0"/>
              </a:rPr>
              <a:t>really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like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bathrooms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that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have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shades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of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gray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or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black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in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them</a:t>
            </a:r>
            <a:r>
              <a:rPr lang="hr-HR" sz="1800" dirty="0">
                <a:latin typeface="Bodoni MT Black" panose="02070A03080606020203" pitchFamily="18" charset="0"/>
              </a:rPr>
              <a:t>.</a:t>
            </a:r>
          </a:p>
          <a:p>
            <a:pPr marL="0" indent="0">
              <a:buNone/>
            </a:pPr>
            <a:r>
              <a:rPr lang="hr-HR" sz="1800" dirty="0" err="1">
                <a:latin typeface="Bodoni MT Black" panose="02070A03080606020203" pitchFamily="18" charset="0"/>
              </a:rPr>
              <a:t>Example</a:t>
            </a:r>
            <a:r>
              <a:rPr lang="hr-HR" sz="1800" dirty="0">
                <a:latin typeface="Bodoni MT Black" panose="02070A03080606020203" pitchFamily="18" charset="0"/>
              </a:rPr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F9CDF2-401F-45D2-82EF-6A61C44D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5" y="645106"/>
            <a:ext cx="3935810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420271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C416D-5A33-4F12-8808-1BDEA7CE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hr-HR" sz="2800" dirty="0" err="1">
                <a:latin typeface="Bodoni MT Black" panose="02070A03080606020203" pitchFamily="18" charset="0"/>
              </a:rPr>
              <a:t>bedroom</a:t>
            </a:r>
            <a:endParaRPr lang="hr-HR" sz="2800" dirty="0">
              <a:latin typeface="Bodoni MT Black" panose="02070A030806060202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6BC4FB-E61A-4678-BB1A-029E1B22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146495"/>
            <a:ext cx="3643674" cy="3216276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Bodoni MT Black" panose="02070A03080606020203" pitchFamily="18" charset="0"/>
              </a:rPr>
              <a:t>My </a:t>
            </a:r>
            <a:r>
              <a:rPr lang="hr-HR" sz="1800" dirty="0" err="1">
                <a:latin typeface="Bodoni MT Black" panose="02070A03080606020203" pitchFamily="18" charset="0"/>
              </a:rPr>
              <a:t>bedroom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would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have</a:t>
            </a:r>
            <a:r>
              <a:rPr lang="hr-HR" sz="1800" dirty="0">
                <a:latin typeface="Bodoni MT Black" panose="02070A03080606020203" pitchFamily="18" charset="0"/>
              </a:rPr>
              <a:t> a </a:t>
            </a:r>
            <a:r>
              <a:rPr lang="hr-HR" sz="1800" dirty="0" err="1">
                <a:latin typeface="Bodoni MT Black" panose="02070A03080606020203" pitchFamily="18" charset="0"/>
              </a:rPr>
              <a:t>gaming</a:t>
            </a:r>
            <a:r>
              <a:rPr lang="hr-HR" sz="1800" dirty="0">
                <a:latin typeface="Bodoni MT Black" panose="02070A03080606020203" pitchFamily="18" charset="0"/>
              </a:rPr>
              <a:t> set, </a:t>
            </a:r>
            <a:r>
              <a:rPr lang="hr-HR" sz="1800" dirty="0" err="1">
                <a:latin typeface="Bodoni MT Black" panose="02070A03080606020203" pitchFamily="18" charset="0"/>
              </a:rPr>
              <a:t>gaming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chair,carpet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and</a:t>
            </a:r>
            <a:r>
              <a:rPr lang="hr-HR" sz="1800" dirty="0">
                <a:latin typeface="Bodoni MT Black" panose="02070A03080606020203" pitchFamily="18" charset="0"/>
              </a:rPr>
              <a:t> a </a:t>
            </a:r>
            <a:r>
              <a:rPr lang="hr-HR" sz="1800" dirty="0" err="1">
                <a:latin typeface="Bodoni MT Black" panose="02070A03080606020203" pitchFamily="18" charset="0"/>
              </a:rPr>
              <a:t>lot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of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shelves.the</a:t>
            </a:r>
            <a:r>
              <a:rPr lang="hr-HR" sz="1800" dirty="0">
                <a:latin typeface="Bodoni MT Black" panose="02070A03080606020203" pitchFamily="18" charset="0"/>
              </a:rPr>
              <a:t> bed </a:t>
            </a:r>
            <a:r>
              <a:rPr lang="hr-HR" sz="1800" dirty="0" err="1">
                <a:latin typeface="Bodoni MT Black" panose="02070A03080606020203" pitchFamily="18" charset="0"/>
              </a:rPr>
              <a:t>would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be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huge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with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few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pillows</a:t>
            </a:r>
            <a:r>
              <a:rPr lang="hr-HR" sz="1800" dirty="0">
                <a:latin typeface="Bodoni MT Black" panose="02070A03080606020203" pitchFamily="18" charset="0"/>
              </a:rPr>
              <a:t>.</a:t>
            </a:r>
          </a:p>
          <a:p>
            <a:r>
              <a:rPr lang="hr-HR" sz="1800" dirty="0" err="1">
                <a:latin typeface="Bodoni MT Black" panose="02070A03080606020203" pitchFamily="18" charset="0"/>
              </a:rPr>
              <a:t>It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would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have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posters</a:t>
            </a:r>
            <a:r>
              <a:rPr lang="hr-HR" sz="1800" dirty="0">
                <a:latin typeface="Bodoni MT Black" panose="02070A03080606020203" pitchFamily="18" charset="0"/>
              </a:rPr>
              <a:t> </a:t>
            </a:r>
            <a:r>
              <a:rPr lang="hr-HR" sz="1800" dirty="0" err="1">
                <a:latin typeface="Bodoni MT Black" panose="02070A03080606020203" pitchFamily="18" charset="0"/>
              </a:rPr>
              <a:t>of</a:t>
            </a:r>
            <a:r>
              <a:rPr lang="hr-HR" sz="1800" dirty="0">
                <a:latin typeface="Bodoni MT Black" panose="02070A03080606020203" pitchFamily="18" charset="0"/>
              </a:rPr>
              <a:t> some game </a:t>
            </a:r>
            <a:r>
              <a:rPr lang="hr-HR" sz="1800" dirty="0" err="1">
                <a:latin typeface="Bodoni MT Black" panose="02070A03080606020203" pitchFamily="18" charset="0"/>
              </a:rPr>
              <a:t>charathers</a:t>
            </a:r>
            <a:r>
              <a:rPr lang="hr-HR" sz="1800" dirty="0">
                <a:latin typeface="Bodoni MT Black" panose="02070A03080606020203" pitchFamily="18" charset="0"/>
              </a:rPr>
              <a:t> i </a:t>
            </a:r>
            <a:r>
              <a:rPr lang="hr-HR" sz="1800" dirty="0" err="1">
                <a:latin typeface="Bodoni MT Black" panose="02070A03080606020203" pitchFamily="18" charset="0"/>
              </a:rPr>
              <a:t>like</a:t>
            </a:r>
            <a:endParaRPr lang="hr-HR" sz="1800" dirty="0">
              <a:latin typeface="Bodoni MT Black" panose="02070A03080606020203" pitchFamily="18" charset="0"/>
            </a:endParaRPr>
          </a:p>
          <a:p>
            <a:r>
              <a:rPr lang="hr-HR" sz="1800" dirty="0" err="1">
                <a:latin typeface="Bodoni MT Black" panose="02070A03080606020203" pitchFamily="18" charset="0"/>
              </a:rPr>
              <a:t>Example</a:t>
            </a:r>
            <a:r>
              <a:rPr lang="hr-HR" sz="1800" dirty="0">
                <a:latin typeface="Bodoni MT Black" panose="02070A03080606020203" pitchFamily="18" charset="0"/>
              </a:rPr>
              <a:t>:</a:t>
            </a:r>
          </a:p>
          <a:p>
            <a:endParaRPr lang="hr-HR" sz="1800" dirty="0">
              <a:latin typeface="Bodoni MT Black" panose="02070A030806060202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AEF1C7-8F0A-4BD9-BDB4-DFDA1678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62" r="1" b="11226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540144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32B7C-BFE0-4E31-A686-849EA985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pPr algn="ctr"/>
            <a:r>
              <a:rPr lang="hr-HR" dirty="0" err="1">
                <a:latin typeface="Bodoni MT Black" panose="02070A03080606020203" pitchFamily="18" charset="0"/>
              </a:rPr>
              <a:t>kitchen</a:t>
            </a:r>
            <a:endParaRPr lang="hr-HR" dirty="0">
              <a:latin typeface="Bodoni MT Black" panose="02070A030806060202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1B8B20-E569-4D84-9A7B-CB96A0895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31"/>
          <a:stretch/>
        </p:blipFill>
        <p:spPr>
          <a:xfrm>
            <a:off x="1180740" y="720348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CBD1FF-D3AC-4C31-81D4-8F9D4349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38" y="2666999"/>
            <a:ext cx="6271591" cy="3395871"/>
          </a:xfrm>
        </p:spPr>
        <p:txBody>
          <a:bodyPr>
            <a:norm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kitchen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grey</a:t>
            </a:r>
            <a:r>
              <a:rPr lang="hr-HR" dirty="0"/>
              <a:t> </a:t>
            </a:r>
            <a:r>
              <a:rPr lang="hr-HR" dirty="0" err="1"/>
              <a:t>shades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brown</a:t>
            </a:r>
            <a:r>
              <a:rPr lang="hr-HR" dirty="0"/>
              <a:t> table </a:t>
            </a:r>
            <a:r>
              <a:rPr lang="hr-HR" dirty="0" err="1"/>
              <a:t>with</a:t>
            </a:r>
            <a:r>
              <a:rPr lang="hr-HR" dirty="0"/>
              <a:t> 4 </a:t>
            </a:r>
            <a:r>
              <a:rPr lang="hr-HR" dirty="0" err="1"/>
              <a:t>chairs,fridge,brown</a:t>
            </a:r>
            <a:r>
              <a:rPr lang="hr-HR" dirty="0"/>
              <a:t> </a:t>
            </a:r>
            <a:r>
              <a:rPr lang="hr-HR" dirty="0" err="1"/>
              <a:t>floor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stuff</a:t>
            </a:r>
            <a:r>
              <a:rPr lang="hr-HR" dirty="0"/>
              <a:t>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probably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smaller</a:t>
            </a:r>
            <a:r>
              <a:rPr lang="hr-HR" dirty="0"/>
              <a:t> </a:t>
            </a:r>
            <a:r>
              <a:rPr lang="hr-HR" dirty="0" err="1"/>
              <a:t>size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i </a:t>
            </a:r>
            <a:r>
              <a:rPr lang="hr-HR" dirty="0" err="1"/>
              <a:t>don’t</a:t>
            </a:r>
            <a:r>
              <a:rPr lang="hr-HR" dirty="0"/>
              <a:t> 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worth</a:t>
            </a:r>
            <a:r>
              <a:rPr lang="hr-HR" dirty="0"/>
              <a:t> </a:t>
            </a:r>
            <a:r>
              <a:rPr lang="hr-HR" dirty="0" err="1"/>
              <a:t>having</a:t>
            </a:r>
            <a:r>
              <a:rPr lang="hr-HR" dirty="0"/>
              <a:t> a </a:t>
            </a:r>
            <a:r>
              <a:rPr lang="hr-HR" dirty="0" err="1"/>
              <a:t>huge</a:t>
            </a:r>
            <a:r>
              <a:rPr lang="hr-HR" dirty="0"/>
              <a:t> </a:t>
            </a:r>
            <a:r>
              <a:rPr lang="hr-HR" dirty="0" err="1"/>
              <a:t>kitchen</a:t>
            </a:r>
            <a:r>
              <a:rPr lang="hr-HR" dirty="0"/>
              <a:t>. </a:t>
            </a:r>
          </a:p>
          <a:p>
            <a:r>
              <a:rPr lang="hr-HR" dirty="0" err="1"/>
              <a:t>Example</a:t>
            </a:r>
            <a:r>
              <a:rPr lang="hr-H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7551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6E6D9-3338-4CCE-80BE-DE89EDEE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>
                <a:latin typeface="Bodoni MT Black" panose="02070A03080606020203" pitchFamily="18" charset="0"/>
              </a:rPr>
              <a:t>Outside of the house there would be a pool with ledlights.</a:t>
            </a:r>
            <a:br>
              <a:rPr lang="hr-HR" sz="2400">
                <a:latin typeface="Bodoni MT Black" panose="02070A03080606020203" pitchFamily="18" charset="0"/>
              </a:rPr>
            </a:br>
            <a:r>
              <a:rPr lang="hr-HR" sz="2400">
                <a:latin typeface="Bodoni MT Black" panose="02070A03080606020203" pitchFamily="18" charset="0"/>
              </a:rPr>
              <a:t>Examlpe: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466B30-1B91-A3E0-C39A-88687386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pic>
        <p:nvPicPr>
          <p:cNvPr id="5" name="Rezervirano mjesto sadržaja 4" descr="Slika na kojoj se prikazuje na otvorenom, izlog&#10;&#10;Opis je automatski generiran">
            <a:extLst>
              <a:ext uri="{FF2B5EF4-FFF2-40B4-BE49-F238E27FC236}">
                <a16:creationId xmlns:a16="http://schemas.microsoft.com/office/drawing/2014/main" id="{B76C4FF9-89A4-4131-8F8F-BBE7AC6D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38" y="645106"/>
            <a:ext cx="6084344" cy="5247747"/>
          </a:xfrm>
          <a:prstGeom prst="roundRect">
            <a:avLst>
              <a:gd name="adj" fmla="val 3517"/>
            </a:avLst>
          </a:prstGeom>
          <a:solidFill>
            <a:srgbClr val="FFFFFF">
              <a:shade val="85000"/>
            </a:srgbClr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828167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488B3-686B-4378-919D-F8CC1D42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tx2">
                    <a:lumMod val="10000"/>
                  </a:schemeClr>
                </a:solidFill>
                <a:latin typeface="Bodoni MT Black" panose="02070A03080606020203" pitchFamily="18" charset="0"/>
              </a:rPr>
              <a:t>links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Bodoni MT Black" panose="02070A03080606020203" pitchFamily="18" charset="0"/>
              </a:rPr>
              <a:t>&lt;3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A6EEE9-58E9-478C-A702-003618969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22" y="1765851"/>
            <a:ext cx="9905998" cy="3124201"/>
          </a:xfrm>
        </p:spPr>
        <p:txBody>
          <a:bodyPr/>
          <a:lstStyle/>
          <a:p>
            <a:r>
              <a:rPr lang="hr-HR" dirty="0" err="1">
                <a:hlinkClick r:id="rId2"/>
              </a:rPr>
              <a:t>Pinterest</a:t>
            </a:r>
            <a:endParaRPr lang="hr-HR" dirty="0"/>
          </a:p>
          <a:p>
            <a:r>
              <a:rPr lang="hr-HR" dirty="0" err="1">
                <a:hlinkClick r:id="rId3"/>
              </a:rPr>
              <a:t>Pinterest</a:t>
            </a:r>
            <a:endParaRPr lang="hr-HR" dirty="0"/>
          </a:p>
          <a:p>
            <a:r>
              <a:rPr lang="hr-HR" dirty="0" err="1">
                <a:hlinkClick r:id="rId4"/>
              </a:rPr>
              <a:t>Pinterest</a:t>
            </a:r>
            <a:endParaRPr lang="hr-HR" dirty="0"/>
          </a:p>
          <a:p>
            <a:r>
              <a:rPr lang="hr-HR" dirty="0" err="1">
                <a:hlinkClick r:id="rId5"/>
              </a:rPr>
              <a:t>Pinterest</a:t>
            </a:r>
            <a:endParaRPr lang="hr-HR" dirty="0"/>
          </a:p>
          <a:p>
            <a:r>
              <a:rPr lang="hr-HR" dirty="0" err="1">
                <a:hlinkClick r:id="rId6"/>
              </a:rPr>
              <a:t>Pinterest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57058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65FEB-4D77-492A-81D1-BC293751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79" y="652669"/>
            <a:ext cx="9905998" cy="5552662"/>
          </a:xfrm>
        </p:spPr>
        <p:txBody>
          <a:bodyPr/>
          <a:lstStyle/>
          <a:p>
            <a:r>
              <a:rPr lang="hr-HR" dirty="0" err="1">
                <a:latin typeface="Bernard MT Condensed" panose="02050806060905020404" pitchFamily="18" charset="0"/>
              </a:rPr>
              <a:t>Thank</a:t>
            </a:r>
            <a:r>
              <a:rPr lang="hr-HR" dirty="0">
                <a:latin typeface="Bernard MT Condensed" panose="02050806060905020404" pitchFamily="18" charset="0"/>
              </a:rPr>
              <a:t> </a:t>
            </a:r>
            <a:r>
              <a:rPr lang="hr-HR" dirty="0" err="1">
                <a:latin typeface="Bernard MT Condensed" panose="02050806060905020404" pitchFamily="18" charset="0"/>
              </a:rPr>
              <a:t>you</a:t>
            </a:r>
            <a:r>
              <a:rPr lang="hr-HR">
                <a:latin typeface="Bernard MT Condensed" panose="02050806060905020404" pitchFamily="18" charset="0"/>
              </a:rPr>
              <a:t>. </a:t>
            </a:r>
            <a:br>
              <a:rPr lang="hr-HR">
                <a:latin typeface="Bernard MT Condensed" panose="02050806060905020404" pitchFamily="18" charset="0"/>
              </a:rPr>
            </a:br>
            <a:r>
              <a:rPr lang="hr-HR">
                <a:latin typeface="Bernard MT Condensed" panose="02050806060905020404" pitchFamily="18" charset="0"/>
              </a:rPr>
              <a:t>have</a:t>
            </a:r>
            <a:r>
              <a:rPr lang="hr-HR" dirty="0">
                <a:latin typeface="Bernard MT Condensed" panose="02050806060905020404" pitchFamily="18" charset="0"/>
              </a:rPr>
              <a:t> a </a:t>
            </a:r>
            <a:r>
              <a:rPr lang="hr-HR" dirty="0" err="1">
                <a:latin typeface="Bernard MT Condensed" panose="02050806060905020404" pitchFamily="18" charset="0"/>
              </a:rPr>
              <a:t>nice</a:t>
            </a:r>
            <a:r>
              <a:rPr lang="hr-HR" dirty="0">
                <a:latin typeface="Bernard MT Condensed" panose="02050806060905020404" pitchFamily="18" charset="0"/>
              </a:rPr>
              <a:t> </a:t>
            </a:r>
            <a:r>
              <a:rPr lang="hr-HR" dirty="0" err="1">
                <a:latin typeface="Bernard MT Condensed" panose="02050806060905020404" pitchFamily="18" charset="0"/>
              </a:rPr>
              <a:t>day</a:t>
            </a:r>
            <a:r>
              <a:rPr lang="hr-HR" dirty="0">
                <a:latin typeface="Bernard MT Condensed" panose="02050806060905020404" pitchFamily="18" charset="0"/>
              </a:rPr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B0B20-E44E-499F-9B8C-E04B0D531CE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052418" y="321365"/>
            <a:ext cx="2801111" cy="137491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15743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192</Words>
  <Application>Microsoft Office PowerPoint</Application>
  <PresentationFormat>Široki zaslon</PresentationFormat>
  <Paragraphs>25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Aharoni</vt:lpstr>
      <vt:lpstr>Arial</vt:lpstr>
      <vt:lpstr>Bahnschrift</vt:lpstr>
      <vt:lpstr>Bernard MT Condensed</vt:lpstr>
      <vt:lpstr>Bodoni MT Black</vt:lpstr>
      <vt:lpstr>Century Gothic</vt:lpstr>
      <vt:lpstr>Mreža</vt:lpstr>
      <vt:lpstr>mY dream house</vt:lpstr>
      <vt:lpstr>Living room</vt:lpstr>
      <vt:lpstr>bathroom</vt:lpstr>
      <vt:lpstr>bedroom</vt:lpstr>
      <vt:lpstr>kitchen</vt:lpstr>
      <vt:lpstr>Outside of the house there would be a pool with ledlights. Examlpe:</vt:lpstr>
      <vt:lpstr>links&lt;3</vt:lpstr>
      <vt:lpstr>Thank you.  have a nice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Emanuela</dc:creator>
  <cp:lastModifiedBy>Marijana Buljan</cp:lastModifiedBy>
  <cp:revision>3</cp:revision>
  <dcterms:created xsi:type="dcterms:W3CDTF">2023-01-15T19:01:40Z</dcterms:created>
  <dcterms:modified xsi:type="dcterms:W3CDTF">2023-06-11T11:27:23Z</dcterms:modified>
</cp:coreProperties>
</file>