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9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BEB8B0-797B-4E66-9C7E-2AF1211CDC60}" v="46" dt="2023-01-15T19:11:13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A2E836-C124-4C0B-AF26-0A57EFEFAA8B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ECD72D9-775D-4961-99F1-6DE0E760B5B7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74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E836-C124-4C0B-AF26-0A57EFEFAA8B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72D9-775D-4961-99F1-6DE0E760B5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4482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E836-C124-4C0B-AF26-0A57EFEFAA8B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72D9-775D-4961-99F1-6DE0E760B5B7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323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E836-C124-4C0B-AF26-0A57EFEFAA8B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72D9-775D-4961-99F1-6DE0E760B5B7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848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E836-C124-4C0B-AF26-0A57EFEFAA8B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72D9-775D-4961-99F1-6DE0E760B5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2988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E836-C124-4C0B-AF26-0A57EFEFAA8B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72D9-775D-4961-99F1-6DE0E760B5B7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568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E836-C124-4C0B-AF26-0A57EFEFAA8B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72D9-775D-4961-99F1-6DE0E760B5B7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81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E836-C124-4C0B-AF26-0A57EFEFAA8B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72D9-775D-4961-99F1-6DE0E760B5B7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481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E836-C124-4C0B-AF26-0A57EFEFAA8B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72D9-775D-4961-99F1-6DE0E760B5B7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7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E836-C124-4C0B-AF26-0A57EFEFAA8B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72D9-775D-4961-99F1-6DE0E760B5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725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E836-C124-4C0B-AF26-0A57EFEFAA8B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72D9-775D-4961-99F1-6DE0E760B5B7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52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E836-C124-4C0B-AF26-0A57EFEFAA8B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72D9-775D-4961-99F1-6DE0E760B5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7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E836-C124-4C0B-AF26-0A57EFEFAA8B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72D9-775D-4961-99F1-6DE0E760B5B7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62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E836-C124-4C0B-AF26-0A57EFEFAA8B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72D9-775D-4961-99F1-6DE0E760B5B7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483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E836-C124-4C0B-AF26-0A57EFEFAA8B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72D9-775D-4961-99F1-6DE0E760B5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990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E836-C124-4C0B-AF26-0A57EFEFAA8B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72D9-775D-4961-99F1-6DE0E760B5B7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33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E836-C124-4C0B-AF26-0A57EFEFAA8B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72D9-775D-4961-99F1-6DE0E760B5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28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A2E836-C124-4C0B-AF26-0A57EFEFAA8B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CD72D9-775D-4961-99F1-6DE0E760B5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907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4C2114-6A9B-464F-DBCE-B41E0DD0B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0824" y="1752599"/>
            <a:ext cx="6924675" cy="1143001"/>
          </a:xfrm>
        </p:spPr>
        <p:txBody>
          <a:bodyPr/>
          <a:lstStyle/>
          <a:p>
            <a:r>
              <a:rPr lang="hr-HR" dirty="0"/>
              <a:t>MY DREAM HOUSE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64F042B-5325-86DC-EFF9-704996C71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1810" y="4605285"/>
            <a:ext cx="4113689" cy="585930"/>
          </a:xfrm>
        </p:spPr>
        <p:txBody>
          <a:bodyPr>
            <a:normAutofit/>
          </a:bodyPr>
          <a:lstStyle/>
          <a:p>
            <a:pPr algn="r"/>
            <a:r>
              <a:rPr lang="hr-HR" sz="2800" dirty="0" err="1"/>
              <a:t>Prepared</a:t>
            </a:r>
            <a:r>
              <a:rPr lang="hr-HR" sz="2800" dirty="0"/>
              <a:t> </a:t>
            </a:r>
            <a:r>
              <a:rPr lang="hr-HR" sz="2800" dirty="0" err="1"/>
              <a:t>by</a:t>
            </a:r>
            <a:r>
              <a:rPr lang="hr-HR" sz="2800" dirty="0"/>
              <a:t> Gabrijel </a:t>
            </a:r>
            <a:r>
              <a:rPr lang="hr-HR" sz="2800" dirty="0" err="1"/>
              <a:t>Listeš</a:t>
            </a:r>
            <a:endParaRPr lang="hr-HR" sz="2800" dirty="0"/>
          </a:p>
        </p:txBody>
      </p:sp>
      <p:pic>
        <p:nvPicPr>
          <p:cNvPr id="2050" name="Picture 2" descr="My Dream House Essay for Class 1 - Download 10 Lines Essay For Young Kids">
            <a:extLst>
              <a:ext uri="{FF2B5EF4-FFF2-40B4-BE49-F238E27FC236}">
                <a16:creationId xmlns:a16="http://schemas.microsoft.com/office/drawing/2014/main" id="{C4B6DAC4-4606-8D2D-098B-D0E232F6C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3586163"/>
            <a:ext cx="26765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02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06FE64-A012-903B-2653-EA6F7DCB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6962773" cy="130386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2">
                    <a:lumMod val="25000"/>
                  </a:schemeClr>
                </a:solidFill>
              </a:rPr>
              <a:t>My home </a:t>
            </a:r>
            <a:r>
              <a:rPr lang="hr-HR" dirty="0" err="1">
                <a:solidFill>
                  <a:schemeClr val="bg2">
                    <a:lumMod val="25000"/>
                  </a:schemeClr>
                </a:solidFill>
              </a:rPr>
              <a:t>description</a:t>
            </a:r>
            <a:endParaRPr lang="hr-H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44623CD-98D7-190B-7F41-8B3CCE4DF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In </a:t>
            </a:r>
            <a:r>
              <a:rPr lang="hr-HR" dirty="0" err="1"/>
              <a:t>my</a:t>
            </a:r>
            <a:r>
              <a:rPr lang="hr-HR" dirty="0"/>
              <a:t> </a:t>
            </a:r>
            <a:r>
              <a:rPr lang="hr-HR" dirty="0" err="1"/>
              <a:t>dream</a:t>
            </a:r>
            <a:r>
              <a:rPr lang="hr-HR" dirty="0"/>
              <a:t> </a:t>
            </a:r>
            <a:r>
              <a:rPr lang="hr-HR" dirty="0" err="1"/>
              <a:t>housethere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:</a:t>
            </a:r>
          </a:p>
          <a:p>
            <a:r>
              <a:rPr lang="hr-HR" dirty="0"/>
              <a:t>a </a:t>
            </a:r>
            <a:r>
              <a:rPr lang="hr-HR" dirty="0" err="1"/>
              <a:t>living</a:t>
            </a:r>
            <a:r>
              <a:rPr lang="hr-HR" dirty="0"/>
              <a:t> room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plasma</a:t>
            </a:r>
            <a:r>
              <a:rPr lang="hr-HR" dirty="0"/>
              <a:t> screen TV, a </a:t>
            </a:r>
            <a:r>
              <a:rPr lang="hr-HR" dirty="0" err="1"/>
              <a:t>little</a:t>
            </a:r>
            <a:r>
              <a:rPr lang="hr-HR" dirty="0"/>
              <a:t> </a:t>
            </a:r>
            <a:r>
              <a:rPr lang="hr-HR" dirty="0" err="1"/>
              <a:t>coffee</a:t>
            </a:r>
            <a:r>
              <a:rPr lang="hr-HR" dirty="0"/>
              <a:t> table </a:t>
            </a:r>
            <a:r>
              <a:rPr lang="hr-HR" dirty="0" err="1"/>
              <a:t>and</a:t>
            </a:r>
            <a:r>
              <a:rPr lang="hr-HR" dirty="0"/>
              <a:t> a sofa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lots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small</a:t>
            </a:r>
            <a:r>
              <a:rPr lang="hr-HR" dirty="0"/>
              <a:t> </a:t>
            </a:r>
            <a:r>
              <a:rPr lang="hr-HR" dirty="0" err="1"/>
              <a:t>pillows</a:t>
            </a:r>
            <a:endParaRPr lang="hr-HR" dirty="0"/>
          </a:p>
          <a:p>
            <a:r>
              <a:rPr lang="hr-HR" dirty="0"/>
              <a:t>a </a:t>
            </a:r>
            <a:r>
              <a:rPr lang="hr-HR" dirty="0" err="1"/>
              <a:t>kitchen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a </a:t>
            </a:r>
            <a:r>
              <a:rPr lang="hr-HR" dirty="0" err="1"/>
              <a:t>fridge</a:t>
            </a:r>
            <a:r>
              <a:rPr lang="hr-HR" dirty="0"/>
              <a:t>,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oven</a:t>
            </a:r>
            <a:r>
              <a:rPr lang="hr-HR" dirty="0"/>
              <a:t>, a </a:t>
            </a:r>
            <a:r>
              <a:rPr lang="hr-HR" dirty="0" err="1"/>
              <a:t>sink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a </a:t>
            </a:r>
            <a:r>
              <a:rPr lang="hr-HR" dirty="0" err="1"/>
              <a:t>cupboard</a:t>
            </a:r>
            <a:r>
              <a:rPr lang="hr-HR" dirty="0"/>
              <a:t> </a:t>
            </a:r>
          </a:p>
          <a:p>
            <a:r>
              <a:rPr lang="hr-HR" dirty="0"/>
              <a:t>a </a:t>
            </a:r>
            <a:r>
              <a:rPr lang="hr-HR" dirty="0" err="1"/>
              <a:t>bedroom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a </a:t>
            </a:r>
            <a:r>
              <a:rPr lang="hr-HR" dirty="0" err="1"/>
              <a:t>king</a:t>
            </a:r>
            <a:r>
              <a:rPr lang="hr-HR" dirty="0"/>
              <a:t> </a:t>
            </a:r>
            <a:r>
              <a:rPr lang="hr-HR" dirty="0" err="1"/>
              <a:t>size</a:t>
            </a:r>
            <a:r>
              <a:rPr lang="hr-HR" dirty="0"/>
              <a:t> bed, a </a:t>
            </a:r>
            <a:r>
              <a:rPr lang="hr-HR" dirty="0" err="1"/>
              <a:t>wardrobe</a:t>
            </a:r>
            <a:r>
              <a:rPr lang="hr-HR" dirty="0"/>
              <a:t>, a desk </a:t>
            </a:r>
            <a:r>
              <a:rPr lang="hr-HR" dirty="0" err="1"/>
              <a:t>and</a:t>
            </a:r>
            <a:r>
              <a:rPr lang="hr-HR" dirty="0"/>
              <a:t> a </a:t>
            </a:r>
            <a:r>
              <a:rPr lang="hr-HR" dirty="0" err="1"/>
              <a:t>chair</a:t>
            </a:r>
            <a:endParaRPr lang="hr-HR" dirty="0"/>
          </a:p>
          <a:p>
            <a:r>
              <a:rPr lang="hr-HR" dirty="0"/>
              <a:t>a </a:t>
            </a:r>
            <a:r>
              <a:rPr lang="hr-HR" dirty="0" err="1"/>
              <a:t>bathroom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a </a:t>
            </a:r>
            <a:r>
              <a:rPr lang="hr-HR" dirty="0" err="1"/>
              <a:t>toilet</a:t>
            </a:r>
            <a:r>
              <a:rPr lang="hr-HR" dirty="0"/>
              <a:t>, a </a:t>
            </a:r>
            <a:r>
              <a:rPr lang="hr-HR" dirty="0" err="1"/>
              <a:t>wash</a:t>
            </a:r>
            <a:r>
              <a:rPr lang="hr-HR" dirty="0"/>
              <a:t> </a:t>
            </a:r>
            <a:r>
              <a:rPr lang="hr-HR" dirty="0" err="1"/>
              <a:t>basin</a:t>
            </a:r>
            <a:r>
              <a:rPr lang="hr-HR" dirty="0"/>
              <a:t>, a </a:t>
            </a:r>
            <a:r>
              <a:rPr lang="hr-HR" dirty="0" err="1"/>
              <a:t>bathtub</a:t>
            </a:r>
            <a:r>
              <a:rPr lang="hr-HR" dirty="0"/>
              <a:t> </a:t>
            </a:r>
            <a:r>
              <a:rPr lang="hr-HR" dirty="0" err="1"/>
              <a:t>where</a:t>
            </a:r>
            <a:r>
              <a:rPr lang="hr-HR" dirty="0"/>
              <a:t> I </a:t>
            </a:r>
            <a:r>
              <a:rPr lang="hr-HR" dirty="0" err="1"/>
              <a:t>relax</a:t>
            </a:r>
            <a:r>
              <a:rPr lang="hr-HR" dirty="0"/>
              <a:t> </a:t>
            </a:r>
            <a:r>
              <a:rPr lang="hr-HR" dirty="0" err="1"/>
              <a:t>after</a:t>
            </a:r>
            <a:r>
              <a:rPr lang="hr-HR" dirty="0"/>
              <a:t> hard </a:t>
            </a:r>
            <a:r>
              <a:rPr lang="hr-HR" dirty="0" err="1"/>
              <a:t>work</a:t>
            </a:r>
            <a:endParaRPr lang="hr-HR" dirty="0"/>
          </a:p>
        </p:txBody>
      </p:sp>
      <p:pic>
        <p:nvPicPr>
          <p:cNvPr id="5122" name="Picture 2" descr="How to Build Your Dream Home Wish List | Stewart Title">
            <a:extLst>
              <a:ext uri="{FF2B5EF4-FFF2-40B4-BE49-F238E27FC236}">
                <a16:creationId xmlns:a16="http://schemas.microsoft.com/office/drawing/2014/main" id="{C11A6E10-23B4-B5B1-31A2-538BE2032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720" y="711199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171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6D451B-308D-1CB7-A488-B0FDB595F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My </a:t>
            </a:r>
            <a:r>
              <a:rPr lang="hr-HR" dirty="0" err="1"/>
              <a:t>green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healthy</a:t>
            </a:r>
            <a:r>
              <a:rPr lang="hr-HR" dirty="0"/>
              <a:t> home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5A83B19-ED31-9EB9-F7C5-AE9D8AC08D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I </a:t>
            </a:r>
            <a:r>
              <a:rPr lang="hr-HR" dirty="0" err="1"/>
              <a:t>have</a:t>
            </a:r>
            <a:r>
              <a:rPr lang="hr-HR" dirty="0"/>
              <a:t> </a:t>
            </a:r>
            <a:r>
              <a:rPr lang="hr-HR" dirty="0" err="1"/>
              <a:t>many</a:t>
            </a:r>
            <a:r>
              <a:rPr lang="hr-HR" dirty="0"/>
              <a:t> </a:t>
            </a:r>
            <a:r>
              <a:rPr lang="hr-HR" dirty="0" err="1"/>
              <a:t>plants</a:t>
            </a:r>
            <a:r>
              <a:rPr lang="hr-HR" dirty="0"/>
              <a:t> </a:t>
            </a:r>
            <a:r>
              <a:rPr lang="hr-HR" dirty="0" err="1"/>
              <a:t>which</a:t>
            </a:r>
            <a:r>
              <a:rPr lang="hr-HR" dirty="0"/>
              <a:t> are </a:t>
            </a:r>
            <a:r>
              <a:rPr lang="hr-HR" dirty="0" err="1"/>
              <a:t>placed</a:t>
            </a:r>
            <a:r>
              <a:rPr lang="hr-HR" dirty="0"/>
              <a:t> on a </a:t>
            </a:r>
            <a:r>
              <a:rPr lang="hr-HR" dirty="0" err="1"/>
              <a:t>wooden</a:t>
            </a:r>
            <a:r>
              <a:rPr lang="hr-HR" dirty="0"/>
              <a:t> </a:t>
            </a:r>
            <a:r>
              <a:rPr lang="hr-HR" dirty="0" err="1"/>
              <a:t>floor</a:t>
            </a:r>
            <a:r>
              <a:rPr lang="hr-HR" dirty="0"/>
              <a:t>.</a:t>
            </a:r>
          </a:p>
          <a:p>
            <a:r>
              <a:rPr lang="hr-HR" dirty="0"/>
              <a:t>I love </a:t>
            </a:r>
            <a:r>
              <a:rPr lang="hr-HR" dirty="0" err="1"/>
              <a:t>gardening</a:t>
            </a:r>
            <a:r>
              <a:rPr lang="hr-HR" dirty="0"/>
              <a:t> </a:t>
            </a:r>
            <a:r>
              <a:rPr lang="hr-HR" dirty="0" err="1"/>
              <a:t>so</a:t>
            </a:r>
            <a:r>
              <a:rPr lang="hr-HR" dirty="0"/>
              <a:t> I </a:t>
            </a:r>
            <a:r>
              <a:rPr lang="hr-HR" dirty="0" err="1"/>
              <a:t>have</a:t>
            </a:r>
            <a:r>
              <a:rPr lang="hr-HR" dirty="0"/>
              <a:t> </a:t>
            </a:r>
            <a:r>
              <a:rPr lang="hr-HR" dirty="0" err="1"/>
              <a:t>trees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plants</a:t>
            </a:r>
            <a:r>
              <a:rPr lang="hr-HR" dirty="0"/>
              <a:t> </a:t>
            </a:r>
            <a:r>
              <a:rPr lang="hr-HR" dirty="0" err="1"/>
              <a:t>around</a:t>
            </a:r>
            <a:r>
              <a:rPr lang="hr-HR" dirty="0"/>
              <a:t> </a:t>
            </a:r>
            <a:r>
              <a:rPr lang="hr-HR" dirty="0" err="1"/>
              <a:t>my</a:t>
            </a:r>
            <a:r>
              <a:rPr lang="hr-HR" dirty="0"/>
              <a:t> </a:t>
            </a:r>
            <a:r>
              <a:rPr lang="hr-HR" dirty="0" err="1"/>
              <a:t>house</a:t>
            </a:r>
            <a:r>
              <a:rPr lang="hr-HR" dirty="0"/>
              <a:t>.</a:t>
            </a:r>
          </a:p>
          <a:p>
            <a:r>
              <a:rPr lang="hr-HR" dirty="0"/>
              <a:t>I </a:t>
            </a:r>
            <a:r>
              <a:rPr lang="hr-HR" dirty="0" err="1"/>
              <a:t>create</a:t>
            </a:r>
            <a:r>
              <a:rPr lang="hr-HR" dirty="0"/>
              <a:t> a </a:t>
            </a:r>
            <a:r>
              <a:rPr lang="hr-HR" dirty="0" err="1"/>
              <a:t>rain</a:t>
            </a:r>
            <a:r>
              <a:rPr lang="hr-HR" dirty="0"/>
              <a:t> </a:t>
            </a:r>
            <a:r>
              <a:rPr lang="hr-HR" dirty="0" err="1"/>
              <a:t>garden</a:t>
            </a:r>
            <a:r>
              <a:rPr lang="hr-HR" dirty="0"/>
              <a:t> 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goes</a:t>
            </a:r>
            <a:r>
              <a:rPr lang="hr-HR" dirty="0"/>
              <a:t> </a:t>
            </a:r>
            <a:r>
              <a:rPr lang="hr-HR" dirty="0" err="1"/>
              <a:t>deep</a:t>
            </a:r>
            <a:r>
              <a:rPr lang="hr-HR" dirty="0"/>
              <a:t> </a:t>
            </a:r>
            <a:r>
              <a:rPr lang="hr-HR" dirty="0" err="1"/>
              <a:t>into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earth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keeps</a:t>
            </a:r>
            <a:r>
              <a:rPr lang="hr-HR" dirty="0"/>
              <a:t> </a:t>
            </a:r>
            <a:r>
              <a:rPr lang="hr-HR" dirty="0" err="1"/>
              <a:t>my</a:t>
            </a:r>
            <a:r>
              <a:rPr lang="hr-HR" dirty="0"/>
              <a:t> </a:t>
            </a:r>
            <a:r>
              <a:rPr lang="hr-HR" dirty="0" err="1"/>
              <a:t>garden</a:t>
            </a:r>
            <a:r>
              <a:rPr lang="hr-HR" dirty="0"/>
              <a:t> </a:t>
            </a:r>
            <a:r>
              <a:rPr lang="hr-HR" dirty="0" err="1"/>
              <a:t>lush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lively</a:t>
            </a:r>
            <a:r>
              <a:rPr lang="hr-HR" dirty="0"/>
              <a:t>.</a:t>
            </a:r>
          </a:p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CB966EB-A313-9FD9-2607-69EDE00506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dirty="0"/>
              <a:t>I start </a:t>
            </a:r>
            <a:r>
              <a:rPr lang="hr-HR" dirty="0" err="1"/>
              <a:t>compost</a:t>
            </a:r>
            <a:r>
              <a:rPr lang="hr-HR" dirty="0"/>
              <a:t> pile 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helps</a:t>
            </a:r>
            <a:r>
              <a:rPr lang="hr-HR" dirty="0"/>
              <a:t> </a:t>
            </a:r>
            <a:r>
              <a:rPr lang="hr-HR" dirty="0" err="1"/>
              <a:t>my</a:t>
            </a:r>
            <a:r>
              <a:rPr lang="hr-HR" dirty="0"/>
              <a:t> </a:t>
            </a:r>
            <a:r>
              <a:rPr lang="hr-HR" dirty="0" err="1"/>
              <a:t>flowers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vegetables</a:t>
            </a:r>
            <a:r>
              <a:rPr lang="hr-HR" dirty="0"/>
              <a:t> </a:t>
            </a:r>
            <a:r>
              <a:rPr lang="hr-HR" dirty="0" err="1"/>
              <a:t>grow</a:t>
            </a:r>
            <a:r>
              <a:rPr lang="hr-HR" dirty="0"/>
              <a:t>. </a:t>
            </a:r>
          </a:p>
          <a:p>
            <a:r>
              <a:rPr lang="hr-HR" dirty="0"/>
              <a:t>I use solar </a:t>
            </a:r>
            <a:r>
              <a:rPr lang="hr-HR" dirty="0" err="1"/>
              <a:t>panels</a:t>
            </a:r>
            <a:r>
              <a:rPr lang="hr-HR" dirty="0"/>
              <a:t> to </a:t>
            </a:r>
            <a:r>
              <a:rPr lang="hr-HR" dirty="0" err="1"/>
              <a:t>get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warmth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sun</a:t>
            </a:r>
            <a:r>
              <a:rPr lang="hr-HR" dirty="0"/>
              <a:t>.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098" name="Picture 2" descr="Dream Garden, Pothuvil | 2023 Updated Prices, Deals">
            <a:extLst>
              <a:ext uri="{FF2B5EF4-FFF2-40B4-BE49-F238E27FC236}">
                <a16:creationId xmlns:a16="http://schemas.microsoft.com/office/drawing/2014/main" id="{F5EB61D4-A2EE-37B6-100E-528E655F9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40" y="4457894"/>
            <a:ext cx="28956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10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A0E7B0-BA7A-5A90-95D7-D2B6A6340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EA94709-AE29-46AF-F153-8F3258F9D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One </a:t>
            </a:r>
            <a:r>
              <a:rPr lang="hr-HR" dirty="0" err="1"/>
              <a:t>thing</a:t>
            </a:r>
            <a:r>
              <a:rPr lang="hr-HR" dirty="0"/>
              <a:t> I love </a:t>
            </a:r>
            <a:r>
              <a:rPr lang="hr-HR" dirty="0" err="1"/>
              <a:t>the</a:t>
            </a:r>
            <a:r>
              <a:rPr lang="hr-HR" dirty="0"/>
              <a:t> most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my</a:t>
            </a:r>
            <a:r>
              <a:rPr lang="hr-HR" dirty="0"/>
              <a:t> </a:t>
            </a:r>
            <a:r>
              <a:rPr lang="hr-HR" dirty="0" err="1"/>
              <a:t>treehouse</a:t>
            </a:r>
            <a:r>
              <a:rPr lang="hr-HR" dirty="0"/>
              <a:t> </a:t>
            </a:r>
            <a:r>
              <a:rPr lang="hr-HR" dirty="0" err="1"/>
              <a:t>where</a:t>
            </a:r>
            <a:r>
              <a:rPr lang="hr-HR" dirty="0"/>
              <a:t> I love to </a:t>
            </a:r>
            <a:r>
              <a:rPr lang="hr-HR" dirty="0" err="1"/>
              <a:t>spend</a:t>
            </a:r>
            <a:r>
              <a:rPr lang="hr-HR" dirty="0"/>
              <a:t> time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my</a:t>
            </a:r>
            <a:r>
              <a:rPr lang="hr-HR" dirty="0"/>
              <a:t> </a:t>
            </a:r>
            <a:r>
              <a:rPr lang="hr-HR" dirty="0" err="1"/>
              <a:t>friends</a:t>
            </a:r>
            <a:r>
              <a:rPr lang="hr-HR" dirty="0"/>
              <a:t>. </a:t>
            </a:r>
          </a:p>
          <a:p>
            <a:r>
              <a:rPr lang="hr-HR" dirty="0"/>
              <a:t>In </a:t>
            </a:r>
            <a:r>
              <a:rPr lang="hr-HR" dirty="0" err="1"/>
              <a:t>my</a:t>
            </a:r>
            <a:r>
              <a:rPr lang="hr-HR" dirty="0"/>
              <a:t> </a:t>
            </a:r>
            <a:r>
              <a:rPr lang="hr-HR" dirty="0" err="1"/>
              <a:t>dream</a:t>
            </a:r>
            <a:r>
              <a:rPr lang="hr-HR" dirty="0"/>
              <a:t> </a:t>
            </a:r>
            <a:r>
              <a:rPr lang="hr-HR" dirty="0" err="1"/>
              <a:t>house</a:t>
            </a:r>
            <a:r>
              <a:rPr lang="hr-HR" dirty="0"/>
              <a:t> </a:t>
            </a:r>
            <a:r>
              <a:rPr lang="hr-HR" dirty="0" err="1"/>
              <a:t>there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a room </a:t>
            </a:r>
            <a:r>
              <a:rPr lang="hr-HR" dirty="0" err="1"/>
              <a:t>with</a:t>
            </a:r>
            <a:r>
              <a:rPr lang="hr-HR" dirty="0"/>
              <a:t> a </a:t>
            </a:r>
            <a:r>
              <a:rPr lang="hr-HR" dirty="0" err="1"/>
              <a:t>corner</a:t>
            </a:r>
            <a:r>
              <a:rPr lang="hr-HR" dirty="0"/>
              <a:t> </a:t>
            </a:r>
            <a:r>
              <a:rPr lang="hr-HR" dirty="0" err="1"/>
              <a:t>where</a:t>
            </a:r>
            <a:r>
              <a:rPr lang="hr-HR" dirty="0"/>
              <a:t> I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relax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spend</a:t>
            </a:r>
            <a:r>
              <a:rPr lang="hr-HR" dirty="0"/>
              <a:t> </a:t>
            </a:r>
            <a:r>
              <a:rPr lang="hr-HR" dirty="0" err="1"/>
              <a:t>my</a:t>
            </a:r>
            <a:r>
              <a:rPr lang="hr-HR" dirty="0"/>
              <a:t> time. In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special</a:t>
            </a:r>
            <a:r>
              <a:rPr lang="hr-HR" dirty="0"/>
              <a:t> room I </a:t>
            </a:r>
            <a:r>
              <a:rPr lang="hr-HR" dirty="0" err="1"/>
              <a:t>have</a:t>
            </a:r>
            <a:r>
              <a:rPr lang="hr-HR" dirty="0"/>
              <a:t> </a:t>
            </a:r>
            <a:r>
              <a:rPr lang="hr-HR" dirty="0" err="1"/>
              <a:t>couch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a </a:t>
            </a:r>
            <a:r>
              <a:rPr lang="hr-HR" dirty="0" err="1"/>
              <a:t>small</a:t>
            </a:r>
            <a:r>
              <a:rPr lang="hr-HR" dirty="0"/>
              <a:t> </a:t>
            </a:r>
            <a:r>
              <a:rPr lang="hr-HR" dirty="0" err="1"/>
              <a:t>bookshelf</a:t>
            </a:r>
            <a:r>
              <a:rPr lang="hr-HR" dirty="0"/>
              <a:t>. </a:t>
            </a:r>
          </a:p>
          <a:p>
            <a:r>
              <a:rPr lang="hr-HR" dirty="0"/>
              <a:t>My </a:t>
            </a:r>
            <a:r>
              <a:rPr lang="hr-HR" dirty="0" err="1"/>
              <a:t>house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peaceful</a:t>
            </a:r>
            <a:r>
              <a:rPr lang="hr-HR" dirty="0"/>
              <a:t>, </a:t>
            </a:r>
            <a:r>
              <a:rPr lang="hr-HR" dirty="0" err="1"/>
              <a:t>built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love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warmth</a:t>
            </a:r>
            <a:r>
              <a:rPr lang="hr-HR" dirty="0"/>
              <a:t>. </a:t>
            </a:r>
          </a:p>
        </p:txBody>
      </p:sp>
      <p:pic>
        <p:nvPicPr>
          <p:cNvPr id="3074" name="Picture 2" descr="Treehouse Vectors &amp; Illustrations for Free Download | Freepik">
            <a:extLst>
              <a:ext uri="{FF2B5EF4-FFF2-40B4-BE49-F238E27FC236}">
                <a16:creationId xmlns:a16="http://schemas.microsoft.com/office/drawing/2014/main" id="{0D073CC9-17F9-5AA0-6DD7-10F79CB92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459" y="4013504"/>
            <a:ext cx="1862138" cy="186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53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181431-48FF-4B93-F7A7-85CB1E49B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457" y="1052810"/>
            <a:ext cx="8158688" cy="1822514"/>
          </a:xfrm>
        </p:spPr>
        <p:txBody>
          <a:bodyPr/>
          <a:lstStyle/>
          <a:p>
            <a:r>
              <a:rPr lang="hr-HR" dirty="0" err="1"/>
              <a:t>Pictures</a:t>
            </a:r>
            <a:r>
              <a:rPr lang="hr-HR" dirty="0"/>
              <a:t> link: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1FB965B-FFAF-7CF5-7D88-41A281F43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9190998" cy="1714994"/>
          </a:xfrm>
        </p:spPr>
        <p:txBody>
          <a:bodyPr>
            <a:normAutofit/>
          </a:bodyPr>
          <a:lstStyle/>
          <a:p>
            <a:r>
              <a:rPr lang="hr-HR" sz="1800" dirty="0"/>
              <a:t>https://www.google.com/search?q=my+dream+green+house&amp;tbm=isch&amp;ved=2ahUKEwjF367n_cn8AhWixgIHHV69D5QQ2-cCegQIABAA&amp;oq=my+dream+green+house&amp;gs_lcp=CgNpbWcQAzoHCAAQgAQQEzoICAAQCBAeEBNQAFicDmDaEmgAcAB4AIAB8wKIAckNkgEHMC4xLjIuM5gBAKABAaoBC2d3cy13aXotaW1nwAEB&amp;sclient=img&amp;ei=GijEY8XqE6KNi-gP3vq-oAk&amp;bih=754&amp;biw=1536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72411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5B8753-B737-9579-A95D-B9EA73E2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Thank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for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attention</a:t>
            </a:r>
            <a:r>
              <a:rPr lang="hr-HR" dirty="0"/>
              <a:t>!</a:t>
            </a:r>
          </a:p>
        </p:txBody>
      </p:sp>
      <p:pic>
        <p:nvPicPr>
          <p:cNvPr id="1026" name="Picture 2" descr="MY DREAM GREEN HOME | Facebook">
            <a:extLst>
              <a:ext uri="{FF2B5EF4-FFF2-40B4-BE49-F238E27FC236}">
                <a16:creationId xmlns:a16="http://schemas.microsoft.com/office/drawing/2014/main" id="{A9954F6A-CA93-F6CC-AA62-6BEA74CA1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7" y="4400550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y Dream Home - English C G12">
            <a:extLst>
              <a:ext uri="{FF2B5EF4-FFF2-40B4-BE49-F238E27FC236}">
                <a16:creationId xmlns:a16="http://schemas.microsoft.com/office/drawing/2014/main" id="{A2F4BFA9-7721-5273-CE14-3D0C2F93E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5" y="4338638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y Dream Cottage Inspired Garden ♥ | Dolly Dowsie">
            <a:extLst>
              <a:ext uri="{FF2B5EF4-FFF2-40B4-BE49-F238E27FC236}">
                <a16:creationId xmlns:a16="http://schemas.microsoft.com/office/drawing/2014/main" id="{2AE1F7C2-6A9B-04FE-2714-DD0E8395D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338638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805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277</TotalTime>
  <Words>290</Words>
  <Application>Microsoft Office PowerPoint</Application>
  <PresentationFormat>Široki zaslon</PresentationFormat>
  <Paragraphs>22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Organski</vt:lpstr>
      <vt:lpstr>MY DREAM HOUSE</vt:lpstr>
      <vt:lpstr>My home description</vt:lpstr>
      <vt:lpstr>My green and healthy home</vt:lpstr>
      <vt:lpstr>…</vt:lpstr>
      <vt:lpstr>Pictures link: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DREAM HOUSE</dc:title>
  <dc:creator>a5408</dc:creator>
  <cp:lastModifiedBy>Marijana Buljan</cp:lastModifiedBy>
  <cp:revision>2</cp:revision>
  <dcterms:created xsi:type="dcterms:W3CDTF">2023-01-15T14:42:20Z</dcterms:created>
  <dcterms:modified xsi:type="dcterms:W3CDTF">2023-06-11T11:37:49Z</dcterms:modified>
</cp:coreProperties>
</file>