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36436B1-A13B-4A29-A524-48DD8828ED5F}" type="datetimeFigureOut">
              <a:rPr lang="sr-Latn-CS" smtClean="0"/>
              <a:t>16.10.2022.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B40626B-BE79-4563-94EB-0BA557B20713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36B1-A13B-4A29-A524-48DD8828ED5F}" type="datetimeFigureOut">
              <a:rPr lang="sr-Latn-CS" smtClean="0"/>
              <a:t>16.10.2022.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0626B-BE79-4563-94EB-0BA557B2071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36B1-A13B-4A29-A524-48DD8828ED5F}" type="datetimeFigureOut">
              <a:rPr lang="sr-Latn-CS" smtClean="0"/>
              <a:t>16.10.2022.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0626B-BE79-4563-94EB-0BA557B2071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36436B1-A13B-4A29-A524-48DD8828ED5F}" type="datetimeFigureOut">
              <a:rPr lang="sr-Latn-CS" smtClean="0"/>
              <a:t>16.10.2022.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B40626B-BE79-4563-94EB-0BA557B20713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36436B1-A13B-4A29-A524-48DD8828ED5F}" type="datetimeFigureOut">
              <a:rPr lang="sr-Latn-CS" smtClean="0"/>
              <a:t>16.10.2022.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B40626B-BE79-4563-94EB-0BA557B20713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36B1-A13B-4A29-A524-48DD8828ED5F}" type="datetimeFigureOut">
              <a:rPr lang="sr-Latn-CS" smtClean="0"/>
              <a:t>16.10.2022.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0626B-BE79-4563-94EB-0BA557B20713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36B1-A13B-4A29-A524-48DD8828ED5F}" type="datetimeFigureOut">
              <a:rPr lang="sr-Latn-CS" smtClean="0"/>
              <a:t>16.10.2022.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0626B-BE79-4563-94EB-0BA557B20713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36436B1-A13B-4A29-A524-48DD8828ED5F}" type="datetimeFigureOut">
              <a:rPr lang="sr-Latn-CS" smtClean="0"/>
              <a:t>16.10.2022.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B40626B-BE79-4563-94EB-0BA557B20713}" type="slidenum">
              <a:rPr lang="hr-HR" smtClean="0"/>
              <a:t>‹#›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36B1-A13B-4A29-A524-48DD8828ED5F}" type="datetimeFigureOut">
              <a:rPr lang="sr-Latn-CS" smtClean="0"/>
              <a:t>16.10.2022.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0626B-BE79-4563-94EB-0BA557B2071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36436B1-A13B-4A29-A524-48DD8828ED5F}" type="datetimeFigureOut">
              <a:rPr lang="sr-Latn-CS" smtClean="0"/>
              <a:t>16.10.2022.</a:t>
            </a:fld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B40626B-BE79-4563-94EB-0BA557B20713}" type="slidenum">
              <a:rPr lang="hr-HR" smtClean="0"/>
              <a:t>‹#›</a:t>
            </a:fld>
            <a:endParaRPr lang="hr-H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36436B1-A13B-4A29-A524-48DD8828ED5F}" type="datetimeFigureOut">
              <a:rPr lang="sr-Latn-CS" smtClean="0"/>
              <a:t>16.10.2022.</a:t>
            </a:fld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B40626B-BE79-4563-94EB-0BA557B20713}" type="slidenum">
              <a:rPr lang="hr-HR" smtClean="0"/>
              <a:t>‹#›</a:t>
            </a:fld>
            <a:endParaRPr lang="hr-H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36436B1-A13B-4A29-A524-48DD8828ED5F}" type="datetimeFigureOut">
              <a:rPr lang="sr-Latn-CS" smtClean="0"/>
              <a:t>16.10.2022.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B40626B-BE79-4563-94EB-0BA557B20713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egicept.com/sastojak/krusk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15010" y="5357826"/>
            <a:ext cx="2928990" cy="1500174"/>
          </a:xfrm>
        </p:spPr>
        <p:txBody>
          <a:bodyPr>
            <a:normAutofit fontScale="92500" lnSpcReduction="10000"/>
          </a:bodyPr>
          <a:lstStyle/>
          <a:p>
            <a:r>
              <a:rPr lang="hr-HR" dirty="0" err="1"/>
              <a:t>Lucia</a:t>
            </a:r>
            <a:r>
              <a:rPr lang="hr-HR" dirty="0"/>
              <a:t> Marović 5.b</a:t>
            </a:r>
          </a:p>
          <a:p>
            <a:r>
              <a:rPr lang="hr-HR" dirty="0"/>
              <a:t>OŠ Petra Kružića Klis</a:t>
            </a:r>
          </a:p>
          <a:p>
            <a:r>
              <a:rPr lang="hr-HR" dirty="0" err="1"/>
              <a:t>teachear</a:t>
            </a:r>
            <a:r>
              <a:rPr lang="hr-HR" dirty="0"/>
              <a:t> :Marijana Buljan</a:t>
            </a:r>
          </a:p>
          <a:p>
            <a:r>
              <a:rPr lang="hr-HR" dirty="0" err="1"/>
              <a:t>subject:English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r-HR" sz="9600" dirty="0" err="1">
                <a:latin typeface="Baskerville Old Face" pitchFamily="18" charset="0"/>
              </a:rPr>
              <a:t>Pear</a:t>
            </a:r>
            <a:endParaRPr lang="hr-HR" sz="9600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7200" dirty="0" err="1"/>
              <a:t>About</a:t>
            </a:r>
            <a:r>
              <a:rPr lang="hr-HR" sz="7200" dirty="0"/>
              <a:t> </a:t>
            </a:r>
            <a:r>
              <a:rPr lang="hr-HR" sz="7200" dirty="0" err="1"/>
              <a:t>pear</a:t>
            </a:r>
            <a:endParaRPr lang="hr-HR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Pear is a genus of plants from the </a:t>
            </a:r>
            <a:r>
              <a:rPr lang="en-US" dirty="0" err="1"/>
              <a:t>Ružovka</a:t>
            </a:r>
            <a:r>
              <a:rPr lang="en-US" dirty="0"/>
              <a:t> </a:t>
            </a:r>
            <a:r>
              <a:rPr lang="en-US" dirty="0" err="1"/>
              <a:t>famil</a:t>
            </a:r>
            <a:r>
              <a:rPr lang="hr-HR" dirty="0"/>
              <a:t>y</a:t>
            </a:r>
          </a:p>
          <a:p>
            <a:r>
              <a:rPr lang="en-US" dirty="0"/>
              <a:t>Pear juice is good for newborns because it has a mild </a:t>
            </a:r>
            <a:r>
              <a:rPr lang="en-US" dirty="0" err="1"/>
              <a:t>tast</a:t>
            </a:r>
            <a:r>
              <a:rPr lang="hr-HR" dirty="0"/>
              <a:t>e</a:t>
            </a:r>
          </a:p>
          <a:p>
            <a:r>
              <a:rPr lang="pt-BR" dirty="0"/>
              <a:t>contains vitamins: A, B1, B2, C, E</a:t>
            </a:r>
            <a:endParaRPr lang="hr-HR" dirty="0"/>
          </a:p>
          <a:p>
            <a:r>
              <a:rPr lang="hr-HR" dirty="0" err="1"/>
              <a:t>They</a:t>
            </a:r>
            <a:r>
              <a:rPr lang="hr-HR" dirty="0"/>
              <a:t> </a:t>
            </a:r>
            <a:r>
              <a:rPr lang="hr-HR" dirty="0" err="1"/>
              <a:t>can</a:t>
            </a:r>
            <a:r>
              <a:rPr lang="hr-HR" dirty="0"/>
              <a:t> </a:t>
            </a:r>
            <a:r>
              <a:rPr lang="hr-HR" dirty="0" err="1"/>
              <a:t>grow</a:t>
            </a:r>
            <a:r>
              <a:rPr lang="hr-HR" dirty="0"/>
              <a:t> </a:t>
            </a:r>
            <a:r>
              <a:rPr lang="hr-HR" dirty="0" err="1"/>
              <a:t>up</a:t>
            </a:r>
            <a:r>
              <a:rPr lang="hr-HR" dirty="0"/>
              <a:t> </a:t>
            </a:r>
            <a:r>
              <a:rPr lang="hr-HR" dirty="0" err="1"/>
              <a:t>highter</a:t>
            </a:r>
            <a:r>
              <a:rPr lang="hr-HR" dirty="0"/>
              <a:t> </a:t>
            </a:r>
            <a:r>
              <a:rPr lang="hr-HR" dirty="0" err="1"/>
              <a:t>than</a:t>
            </a:r>
            <a:r>
              <a:rPr lang="hr-HR" dirty="0"/>
              <a:t> 20m</a:t>
            </a:r>
          </a:p>
          <a:p>
            <a:endParaRPr lang="hr-HR" dirty="0"/>
          </a:p>
          <a:p>
            <a:endParaRPr lang="hr-HR" dirty="0"/>
          </a:p>
        </p:txBody>
      </p:sp>
      <p:pic>
        <p:nvPicPr>
          <p:cNvPr id="4" name="Picture 3" descr="kr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2857496"/>
            <a:ext cx="2452690" cy="373477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the benefit of the pear</a:t>
            </a:r>
            <a:endParaRPr lang="hr-HR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There is a famous saying "one apple a day, the doctor out of the house“</a:t>
            </a:r>
            <a:endParaRPr lang="hr-HR" dirty="0"/>
          </a:p>
          <a:p>
            <a:r>
              <a:rPr lang="en-US" dirty="0"/>
              <a:t>one fist-sized pear contains about six grams of fiber, or almost a quarter of the recommended daily amount of 25 to 38 grams.</a:t>
            </a:r>
            <a:endParaRPr lang="hr-HR" dirty="0"/>
          </a:p>
          <a:p>
            <a:r>
              <a:rPr lang="hr-HR" dirty="0"/>
              <a:t> </a:t>
            </a:r>
            <a:r>
              <a:rPr lang="en-US" dirty="0"/>
              <a:t> They help the digestive system to function well and digestion to be regular</a:t>
            </a:r>
            <a:endParaRPr lang="hr-HR" dirty="0"/>
          </a:p>
          <a:p>
            <a:r>
              <a:rPr lang="hr-HR" dirty="0"/>
              <a:t>it is </a:t>
            </a:r>
            <a:r>
              <a:rPr lang="hr-HR" dirty="0" err="1"/>
              <a:t>easily</a:t>
            </a:r>
            <a:r>
              <a:rPr lang="hr-HR" dirty="0"/>
              <a:t> </a:t>
            </a:r>
            <a:r>
              <a:rPr lang="hr-HR" dirty="0" err="1"/>
              <a:t>digested</a:t>
            </a:r>
            <a:r>
              <a:rPr lang="hr-HR" dirty="0"/>
              <a:t> </a:t>
            </a:r>
          </a:p>
        </p:txBody>
      </p:sp>
      <p:pic>
        <p:nvPicPr>
          <p:cNvPr id="4" name="Picture 3" descr="kr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4143380"/>
            <a:ext cx="3248030" cy="232002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Seven dishes you can make with pears</a:t>
            </a:r>
            <a:endParaRPr lang="hr-H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/>
              <a:t>1.Sandwich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pears</a:t>
            </a:r>
            <a:endParaRPr lang="hr-HR" dirty="0"/>
          </a:p>
          <a:p>
            <a:r>
              <a:rPr lang="hr-HR" dirty="0"/>
              <a:t>2.Salted </a:t>
            </a:r>
            <a:r>
              <a:rPr lang="hr-HR" dirty="0" err="1"/>
              <a:t>pears</a:t>
            </a:r>
            <a:endParaRPr lang="hr-HR" dirty="0"/>
          </a:p>
          <a:p>
            <a:r>
              <a:rPr lang="hr-HR" dirty="0"/>
              <a:t>3.Pizza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pears</a:t>
            </a:r>
            <a:endParaRPr lang="hr-HR" dirty="0"/>
          </a:p>
          <a:p>
            <a:r>
              <a:rPr lang="hr-HR" dirty="0"/>
              <a:t>4.Pear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cabbage</a:t>
            </a:r>
            <a:endParaRPr lang="hr-HR" dirty="0"/>
          </a:p>
          <a:p>
            <a:r>
              <a:rPr lang="hr-HR" dirty="0"/>
              <a:t>5. </a:t>
            </a:r>
            <a:r>
              <a:rPr lang="hr-HR" dirty="0" err="1"/>
              <a:t>Pear</a:t>
            </a:r>
            <a:r>
              <a:rPr lang="hr-HR" dirty="0"/>
              <a:t> </a:t>
            </a:r>
            <a:r>
              <a:rPr lang="hr-HR" dirty="0" err="1"/>
              <a:t>sauce</a:t>
            </a:r>
            <a:endParaRPr lang="hr-HR" dirty="0"/>
          </a:p>
          <a:p>
            <a:r>
              <a:rPr lang="hr-HR" dirty="0"/>
              <a:t>6. </a:t>
            </a:r>
            <a:r>
              <a:rPr lang="hr-HR" dirty="0" err="1"/>
              <a:t>Pears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walnuts</a:t>
            </a:r>
            <a:endParaRPr lang="hr-HR" dirty="0"/>
          </a:p>
          <a:p>
            <a:r>
              <a:rPr lang="hr-HR" dirty="0"/>
              <a:t>7. </a:t>
            </a:r>
            <a:r>
              <a:rPr lang="hr-HR" dirty="0" err="1"/>
              <a:t>Sangria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pears</a:t>
            </a:r>
            <a:endParaRPr lang="hr-HR" dirty="0"/>
          </a:p>
          <a:p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5400" dirty="0" err="1"/>
              <a:t>Pear</a:t>
            </a:r>
            <a:r>
              <a:rPr lang="hr-HR" sz="5400" dirty="0"/>
              <a:t> </a:t>
            </a:r>
            <a:r>
              <a:rPr lang="hr-HR" sz="5400" dirty="0" err="1"/>
              <a:t>compote</a:t>
            </a:r>
            <a:r>
              <a:rPr lang="hr-HR" sz="5400" dirty="0"/>
              <a:t> </a:t>
            </a:r>
            <a:r>
              <a:rPr lang="hr-HR" sz="5400" dirty="0" err="1"/>
              <a:t>recipe</a:t>
            </a:r>
            <a:endParaRPr lang="hr-HR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/>
              <a:t>INGREDIENTS:</a:t>
            </a:r>
          </a:p>
          <a:p>
            <a:r>
              <a:rPr lang="en-US" dirty="0"/>
              <a:t>3 pears (peeled, cleaned and cut into cubes)</a:t>
            </a:r>
            <a:endParaRPr lang="hr-HR" dirty="0"/>
          </a:p>
          <a:p>
            <a:r>
              <a:rPr lang="en-US" dirty="0"/>
              <a:t>1 tablespoon of lemon juice</a:t>
            </a:r>
            <a:endParaRPr lang="hr-HR" dirty="0"/>
          </a:p>
          <a:p>
            <a:r>
              <a:rPr lang="hr-HR" dirty="0"/>
              <a:t>50 g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sugar</a:t>
            </a:r>
            <a:endParaRPr lang="hr-HR" dirty="0"/>
          </a:p>
          <a:p>
            <a:r>
              <a:rPr lang="en-US" dirty="0"/>
              <a:t>half a teaspoon of cinnamon powder</a:t>
            </a:r>
            <a:endParaRPr lang="hr-HR" dirty="0"/>
          </a:p>
          <a:p>
            <a:r>
              <a:rPr lang="hr-HR" dirty="0"/>
              <a:t>60 ml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water</a:t>
            </a:r>
            <a:endParaRPr lang="hr-HR" dirty="0"/>
          </a:p>
          <a:p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7572428" cy="1143000"/>
          </a:xfrm>
        </p:spPr>
        <p:txBody>
          <a:bodyPr>
            <a:normAutofit/>
          </a:bodyPr>
          <a:lstStyle/>
          <a:p>
            <a:r>
              <a:rPr lang="hr-HR" sz="6600" dirty="0" err="1"/>
              <a:t>Pear</a:t>
            </a:r>
            <a:r>
              <a:rPr lang="hr-HR" sz="6600" dirty="0"/>
              <a:t> </a:t>
            </a:r>
            <a:r>
              <a:rPr lang="hr-HR" sz="6600" dirty="0" err="1"/>
              <a:t>chips</a:t>
            </a:r>
            <a:r>
              <a:rPr lang="hr-HR" sz="6600" dirty="0"/>
              <a:t> </a:t>
            </a:r>
            <a:r>
              <a:rPr lang="hr-HR" sz="6600" dirty="0" err="1"/>
              <a:t>recipe</a:t>
            </a:r>
            <a:endParaRPr lang="hr-HR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/>
              <a:t>3-4 </a:t>
            </a:r>
            <a:r>
              <a:rPr lang="hr-HR" dirty="0" err="1"/>
              <a:t>pears</a:t>
            </a:r>
            <a:endParaRPr lang="hr-HR" dirty="0"/>
          </a:p>
          <a:p>
            <a:r>
              <a:rPr lang="en-US" dirty="0"/>
              <a:t>2 dl of Greek yogurt</a:t>
            </a:r>
            <a:endParaRPr lang="hr-HR" dirty="0"/>
          </a:p>
          <a:p>
            <a:r>
              <a:rPr lang="en-US" dirty="0"/>
              <a:t>50 g of blue cheese</a:t>
            </a:r>
            <a:endParaRPr lang="hr-HR" dirty="0"/>
          </a:p>
          <a:p>
            <a:r>
              <a:rPr lang="hr-HR" dirty="0"/>
              <a:t>1 </a:t>
            </a:r>
            <a:r>
              <a:rPr lang="hr-HR" dirty="0" err="1"/>
              <a:t>spoon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honey</a:t>
            </a:r>
            <a:endParaRPr lang="hr-HR"/>
          </a:p>
          <a:p>
            <a:endParaRPr lang="hr-HR" dirty="0"/>
          </a:p>
          <a:p>
            <a:endParaRPr lang="hr-HR" dirty="0"/>
          </a:p>
          <a:p>
            <a:r>
              <a:rPr lang="en-GB" dirty="0">
                <a:hlinkClick r:id="rId2"/>
              </a:rPr>
              <a:t>http://www.vegicept.com/sastojak/kruska</a:t>
            </a:r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/>
              <a:t>Thank you for your attention</a:t>
            </a:r>
            <a:endParaRPr lang="hr-HR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/>
              <a:t>Lucia</a:t>
            </a:r>
            <a:r>
              <a:rPr lang="hr-HR" dirty="0"/>
              <a:t> Marović 5.b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109</TotalTime>
  <Words>244</Words>
  <Application>Microsoft Office PowerPoint</Application>
  <PresentationFormat>Prikaz na zaslonu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2" baseType="lpstr">
      <vt:lpstr>Baskerville Old Face</vt:lpstr>
      <vt:lpstr>Century Schoolbook</vt:lpstr>
      <vt:lpstr>Wingdings</vt:lpstr>
      <vt:lpstr>Wingdings 2</vt:lpstr>
      <vt:lpstr>Oriel</vt:lpstr>
      <vt:lpstr>Pear</vt:lpstr>
      <vt:lpstr>About pear</vt:lpstr>
      <vt:lpstr>the benefit of the pear</vt:lpstr>
      <vt:lpstr>Seven dishes you can make with pears</vt:lpstr>
      <vt:lpstr>Pear compote recipe</vt:lpstr>
      <vt:lpstr>Pear chips recipe</vt:lpstr>
      <vt:lpstr>Thank you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Pear</dc:title>
  <dc:creator>Korisnik</dc:creator>
  <cp:lastModifiedBy>Marijana Buljan</cp:lastModifiedBy>
  <cp:revision>13</cp:revision>
  <dcterms:created xsi:type="dcterms:W3CDTF">2022-10-04T16:47:25Z</dcterms:created>
  <dcterms:modified xsi:type="dcterms:W3CDTF">2022-10-16T13:28:26Z</dcterms:modified>
</cp:coreProperties>
</file>