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B815120-6853-4733-8D9C-6577624CC5AD}" type="datetimeFigureOut">
              <a:rPr lang="hr-HR" smtClean="0"/>
              <a:t>16.10.2022.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33052EE-0F8F-4BB9-9380-FAC9710C701D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9476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5120-6853-4733-8D9C-6577624CC5AD}" type="datetimeFigureOut">
              <a:rPr lang="hr-HR" smtClean="0"/>
              <a:t>16.10.2022.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52EE-0F8F-4BB9-9380-FAC9710C70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166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5120-6853-4733-8D9C-6577624CC5AD}" type="datetimeFigureOut">
              <a:rPr lang="hr-HR" smtClean="0"/>
              <a:t>16.10.2022.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52EE-0F8F-4BB9-9380-FAC9710C70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176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5120-6853-4733-8D9C-6577624CC5AD}" type="datetimeFigureOut">
              <a:rPr lang="hr-HR" smtClean="0"/>
              <a:t>16.10.2022.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52EE-0F8F-4BB9-9380-FAC9710C70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6851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B815120-6853-4733-8D9C-6577624CC5AD}" type="datetimeFigureOut">
              <a:rPr lang="hr-HR" smtClean="0"/>
              <a:t>16.10.2022.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33052EE-0F8F-4BB9-9380-FAC9710C701D}" type="slidenum">
              <a:rPr lang="hr-HR" smtClean="0"/>
              <a:t>‹#›</a:t>
            </a:fld>
            <a:endParaRPr lang="hr-H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59958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5120-6853-4733-8D9C-6577624CC5AD}" type="datetimeFigureOut">
              <a:rPr lang="hr-HR" smtClean="0"/>
              <a:t>16.10.2022.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52EE-0F8F-4BB9-9380-FAC9710C70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05231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5120-6853-4733-8D9C-6577624CC5AD}" type="datetimeFigureOut">
              <a:rPr lang="hr-HR" smtClean="0"/>
              <a:t>16.10.2022.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52EE-0F8F-4BB9-9380-FAC9710C70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9999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5120-6853-4733-8D9C-6577624CC5AD}" type="datetimeFigureOut">
              <a:rPr lang="hr-HR" smtClean="0"/>
              <a:t>16.10.2022.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52EE-0F8F-4BB9-9380-FAC9710C70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815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5120-6853-4733-8D9C-6577624CC5AD}" type="datetimeFigureOut">
              <a:rPr lang="hr-HR" smtClean="0"/>
              <a:t>16.10.2022.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52EE-0F8F-4BB9-9380-FAC9710C70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600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B815120-6853-4733-8D9C-6577624CC5AD}" type="datetimeFigureOut">
              <a:rPr lang="hr-HR" smtClean="0"/>
              <a:t>16.10.2022.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33052EE-0F8F-4BB9-9380-FAC9710C701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4079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B815120-6853-4733-8D9C-6577624CC5AD}" type="datetimeFigureOut">
              <a:rPr lang="hr-HR" smtClean="0"/>
              <a:t>16.10.2022.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33052EE-0F8F-4BB9-9380-FAC9710C70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1989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B815120-6853-4733-8D9C-6577624CC5AD}" type="datetimeFigureOut">
              <a:rPr lang="hr-HR" smtClean="0"/>
              <a:t>16.10.2022.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33052EE-0F8F-4BB9-9380-FAC9710C701D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183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14400" dirty="0"/>
              <a:t>PEAR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676292" y="5683361"/>
            <a:ext cx="8045373" cy="742279"/>
          </a:xfrm>
        </p:spPr>
        <p:txBody>
          <a:bodyPr>
            <a:noAutofit/>
          </a:bodyPr>
          <a:lstStyle/>
          <a:p>
            <a:pPr algn="r"/>
            <a:r>
              <a:rPr lang="hr-HR" sz="2800" dirty="0"/>
              <a:t>Mladen Katić</a:t>
            </a:r>
          </a:p>
          <a:p>
            <a:pPr algn="r"/>
            <a:r>
              <a:rPr lang="hr-HR" sz="2800" dirty="0"/>
              <a:t>5.b</a:t>
            </a:r>
          </a:p>
        </p:txBody>
      </p:sp>
    </p:spTree>
    <p:extLst>
      <p:ext uri="{BB962C8B-B14F-4D97-AF65-F5344CB8AC3E}">
        <p14:creationId xmlns:p14="http://schemas.microsoft.com/office/powerpoint/2010/main" val="287346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1122499" y="650922"/>
            <a:ext cx="4825456" cy="1196975"/>
          </a:xfrm>
        </p:spPr>
        <p:txBody>
          <a:bodyPr>
            <a:normAutofit/>
          </a:bodyPr>
          <a:lstStyle/>
          <a:p>
            <a:r>
              <a:rPr lang="hr-HR" dirty="0" err="1"/>
              <a:t>Did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know</a:t>
            </a:r>
            <a:r>
              <a:rPr lang="hr-HR" dirty="0"/>
              <a:t>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type="body" sz="half" idx="4294967295"/>
          </p:nvPr>
        </p:nvSpPr>
        <p:spPr>
          <a:xfrm>
            <a:off x="1327014" y="1619567"/>
            <a:ext cx="9506448" cy="546920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hr-HR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Pears</a:t>
            </a:r>
            <a:r>
              <a:rPr lang="hr-H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produced and consumed around the world, growing on a tree </a:t>
            </a:r>
            <a:r>
              <a:rPr lang="hr-H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hr-H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 tree </a:t>
            </a:r>
            <a:r>
              <a:rPr lang="hr-HR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hr-H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 species of </a:t>
            </a:r>
            <a:r>
              <a:rPr lang="hr-HR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genus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Pyrus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in the</a:t>
            </a:r>
            <a:r>
              <a:rPr lang="hr-H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hr-H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Rosaceae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bearing the </a:t>
            </a:r>
            <a:r>
              <a:rPr lang="hr-HR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pomaceous</a:t>
            </a:r>
            <a:r>
              <a:rPr lang="hr-H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fruit of the same name</a:t>
            </a:r>
            <a:r>
              <a:rPr lang="hr-H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Several species of pears are valued for their edible fruit and juices, while others are cultivated as trees</a:t>
            </a:r>
            <a:r>
              <a:rPr lang="hr-H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tree is medium-sized and native to coastal and mildly temperate regions of Europe, North Africa, and Asia</a:t>
            </a:r>
            <a:r>
              <a:rPr lang="hr-H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7" name="AutoShape 4" descr="Stablo kruške: povijest nastanka, opis stabla i voća - Voćke - 20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1542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4294967295"/>
          </p:nvPr>
        </p:nvSpPr>
        <p:spPr>
          <a:xfrm>
            <a:off x="1010194" y="626791"/>
            <a:ext cx="9666515" cy="196836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Pear wood is one of the preferred materials in the manufacture of high-quality </a:t>
            </a:r>
            <a:r>
              <a:rPr lang="hr-H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woodwind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instruments and </a:t>
            </a:r>
            <a:r>
              <a:rPr lang="hr-H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furniture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3000 known varieties of pears are grown worldwide, which vary in both shape and taste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>
              <a:solidFill>
                <a:schemeClr val="tx1"/>
              </a:solidFill>
            </a:endParaRPr>
          </a:p>
        </p:txBody>
      </p:sp>
      <p:pic>
        <p:nvPicPr>
          <p:cNvPr id="5" name="Picture 6" descr="Uzgoj, održavanje i reprodukcija kruške | Gardening 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590" y="3213238"/>
            <a:ext cx="5129542" cy="302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Kruška: slasno voće koje uspješno tjera pijesak i kamence - Liv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3233691"/>
            <a:ext cx="4492443" cy="300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485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1010739" y="1071382"/>
            <a:ext cx="6800850" cy="53340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pear is </a:t>
            </a:r>
            <a:r>
              <a:rPr lang="hr-H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native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to coastal and mildly temperate regions of the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Old World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from Western Europe and North Africa east across Asia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 medium-sized tree, often with a tall, narrow crown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 </a:t>
            </a:r>
            <a:r>
              <a:rPr lang="hr-H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leaves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are alternately arranged, simple, glossy green on some species, densely silvery-hairy in some others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pears are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deciduous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but one or two species in Southeast Asia are </a:t>
            </a:r>
            <a:r>
              <a:rPr lang="hr-H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evergreen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r-Latn-RS" sz="2400" dirty="0"/>
              <a:t> </a:t>
            </a:r>
            <a:r>
              <a:rPr lang="sr-Latn-RS" sz="2400" dirty="0" err="1"/>
              <a:t>SOURCES:https</a:t>
            </a:r>
            <a:r>
              <a:rPr lang="sr-Latn-RS" sz="2400" dirty="0"/>
              <a:t>://en.wikipedia.org/</a:t>
            </a:r>
            <a:r>
              <a:rPr lang="sr-Latn-RS" sz="2400" dirty="0" err="1"/>
              <a:t>wiki</a:t>
            </a:r>
            <a:r>
              <a:rPr lang="sr-Latn-RS" sz="2400" dirty="0"/>
              <a:t>/</a:t>
            </a:r>
            <a:r>
              <a:rPr lang="sr-Latn-RS" sz="2400" dirty="0" err="1"/>
              <a:t>Pear</a:t>
            </a:r>
            <a:endParaRPr lang="sr-Latn-RS" sz="2400"/>
          </a:p>
          <a:p>
            <a:endParaRPr lang="sr-Latn-RS" sz="2400" dirty="0"/>
          </a:p>
          <a:p>
            <a:endParaRPr lang="hr-HR" sz="2400" dirty="0"/>
          </a:p>
        </p:txBody>
      </p:sp>
      <p:pic>
        <p:nvPicPr>
          <p:cNvPr id="1026" name="Picture 2" descr="253,621 Pear Stock Photos, Pictures &amp; Royalty-Free Images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589" y="1305800"/>
            <a:ext cx="4040778" cy="404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893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iesling Baked Pears Recipe | EatingWell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 bwMode="auto">
          <a:xfrm>
            <a:off x="7783885" y="229778"/>
            <a:ext cx="3800743" cy="300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57752" y="374469"/>
            <a:ext cx="3945173" cy="816847"/>
          </a:xfrm>
        </p:spPr>
        <p:txBody>
          <a:bodyPr>
            <a:noAutofit/>
          </a:bodyPr>
          <a:lstStyle/>
          <a:p>
            <a:r>
              <a:rPr lang="hr-HR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Cooking</a:t>
            </a:r>
            <a:r>
              <a:rPr lang="hr-H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type="body" sz="half" idx="2"/>
          </p:nvPr>
        </p:nvSpPr>
        <p:spPr>
          <a:xfrm>
            <a:off x="299943" y="1436915"/>
            <a:ext cx="5160059" cy="498009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Pears are consumed fresh, canned, as </a:t>
            </a:r>
            <a:r>
              <a:rPr lang="hr-H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juice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 </a:t>
            </a:r>
            <a:r>
              <a:rPr lang="hr-H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dried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juice can also be used in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jellies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jams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Fermented pear juice is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called perry or pear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Pear puree is used to manufacture snack foods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Pear clafoutis - Caroline's Cook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59" y="3579223"/>
            <a:ext cx="2743199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ear Jam Recipe: How to Make Pear Jam Recipe | Homemade Pear Jam Reci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002" y="3361508"/>
            <a:ext cx="3344091" cy="33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omersby Pear Cid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537" y="229779"/>
            <a:ext cx="1640491" cy="325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885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5192" y="487679"/>
            <a:ext cx="3971939" cy="786855"/>
          </a:xfrm>
        </p:spPr>
        <p:txBody>
          <a:bodyPr>
            <a:normAutofit/>
          </a:bodyPr>
          <a:lstStyle/>
          <a:p>
            <a:r>
              <a:rPr lang="hr-H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Pear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wood</a:t>
            </a:r>
            <a:endParaRPr lang="hr-H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type="body" sz="half" idx="2"/>
          </p:nvPr>
        </p:nvSpPr>
        <p:spPr>
          <a:xfrm>
            <a:off x="128718" y="1286325"/>
            <a:ext cx="5878820" cy="4964776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Pear wood is one of the preferred materials in the manufacture of high-quality woodwind</a:t>
            </a:r>
            <a:r>
              <a:rPr lang="hr-HR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instruments and furniture</a:t>
            </a:r>
            <a:r>
              <a:rPr lang="hr-HR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hr-HR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hr-HR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for making the carved blocks for woodcuts</a:t>
            </a:r>
            <a:r>
              <a:rPr lang="hr-HR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also used for wood carving, and as a firewood to produce aromatic smoke for smoking meat or tobacco</a:t>
            </a:r>
            <a:r>
              <a:rPr lang="hr-HR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Pear wood is valued for kitchen spoons, scoops and stirrers</a:t>
            </a:r>
            <a:r>
              <a:rPr lang="hr-HR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Pear</a:t>
            </a:r>
            <a:r>
              <a:rPr lang="hr-HR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wood is the favored wood for architect's rulers because it does not warp</a:t>
            </a:r>
            <a:r>
              <a:rPr lang="hr-HR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3076" name="Picture 4" descr="Friend cut down an ornamental pear tree, is the wood worth taking for  woodworking? : r/woodwor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846" y="3574621"/>
            <a:ext cx="5363459" cy="281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uy Nilkamal Heritage Chair (Pear Wood) Online - Nilkamal Furni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027" y="755673"/>
            <a:ext cx="2198200" cy="219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ear wood - Tabula Wood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064" y="361945"/>
            <a:ext cx="3888863" cy="259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086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793965" y="1254035"/>
            <a:ext cx="9148354" cy="4667794"/>
          </a:xfrm>
        </p:spPr>
        <p:txBody>
          <a:bodyPr>
            <a:normAutofit/>
          </a:bodyPr>
          <a:lstStyle/>
          <a:p>
            <a:pPr algn="ctr"/>
            <a:r>
              <a:rPr lang="hr-HR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br>
              <a:rPr lang="hr-H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  <a:r>
              <a:rPr lang="hr-H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hr-H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hr-HR" sz="8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hr-H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36512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TM10001106[[fn=Značka]]</Template>
  <TotalTime>51</TotalTime>
  <Words>348</Words>
  <Application>Microsoft Office PowerPoint</Application>
  <PresentationFormat>Široki zaslon</PresentationFormat>
  <Paragraphs>27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2" baseType="lpstr">
      <vt:lpstr>Arial</vt:lpstr>
      <vt:lpstr>Gill Sans MT</vt:lpstr>
      <vt:lpstr>Impact</vt:lpstr>
      <vt:lpstr>Times New Roman</vt:lpstr>
      <vt:lpstr>Badge</vt:lpstr>
      <vt:lpstr>PEAR</vt:lpstr>
      <vt:lpstr>Did you know?</vt:lpstr>
      <vt:lpstr>PowerPoint prezentacija</vt:lpstr>
      <vt:lpstr>PowerPoint prezentacija</vt:lpstr>
      <vt:lpstr>Cooking </vt:lpstr>
      <vt:lpstr>Pear wood</vt:lpstr>
      <vt:lpstr>The end   Thank you!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PEAR</dc:title>
  <dc:creator>Francesca Katić</dc:creator>
  <cp:lastModifiedBy>Marijana Buljan</cp:lastModifiedBy>
  <cp:revision>12</cp:revision>
  <dcterms:created xsi:type="dcterms:W3CDTF">2022-10-06T14:17:17Z</dcterms:created>
  <dcterms:modified xsi:type="dcterms:W3CDTF">2022-10-16T13:15:31Z</dcterms:modified>
</cp:coreProperties>
</file>