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4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1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8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11/21/2021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11/21/2021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1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408DA2-A930-434C-BF75-6F28AF64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54952"/>
            <a:ext cx="4324642" cy="2939655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B0F0"/>
                </a:solidFill>
                <a:latin typeface="Curlz MT" panose="04040404050702020202" pitchFamily="82" charset="0"/>
              </a:rPr>
              <a:t>My </a:t>
            </a:r>
            <a:r>
              <a:rPr lang="hr-HR" dirty="0" err="1">
                <a:solidFill>
                  <a:srgbClr val="00B0F0"/>
                </a:solidFill>
                <a:latin typeface="Curlz MT" panose="04040404050702020202" pitchFamily="82" charset="0"/>
              </a:rPr>
              <a:t>best</a:t>
            </a:r>
            <a:r>
              <a:rPr lang="hr-HR" dirty="0">
                <a:solidFill>
                  <a:srgbClr val="00B0F0"/>
                </a:solidFill>
                <a:latin typeface="Curlz MT" panose="04040404050702020202" pitchFamily="82" charset="0"/>
              </a:rPr>
              <a:t> </a:t>
            </a:r>
            <a:r>
              <a:rPr lang="hr-HR" dirty="0" err="1">
                <a:solidFill>
                  <a:srgbClr val="00B0F0"/>
                </a:solidFill>
                <a:latin typeface="Curlz MT" panose="04040404050702020202" pitchFamily="82" charset="0"/>
              </a:rPr>
              <a:t>friend</a:t>
            </a:r>
            <a:endParaRPr lang="hr-HR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767F55-A122-40E2-9253-F021C9885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86683"/>
            <a:ext cx="4324642" cy="1199392"/>
          </a:xfrm>
        </p:spPr>
        <p:txBody>
          <a:bodyPr>
            <a:noAutofit/>
          </a:bodyPr>
          <a:lstStyle/>
          <a:p>
            <a:r>
              <a:rPr lang="hr-HR" sz="1800" dirty="0"/>
              <a:t>Davor </a:t>
            </a:r>
            <a:r>
              <a:rPr lang="hr-HR" sz="1800" dirty="0" err="1"/>
              <a:t>mihovilović</a:t>
            </a:r>
            <a:endParaRPr lang="hr-HR" sz="1800" dirty="0"/>
          </a:p>
          <a:p>
            <a:r>
              <a:rPr lang="hr-HR" sz="1800" dirty="0"/>
              <a:t>6.A GRADE</a:t>
            </a:r>
          </a:p>
          <a:p>
            <a:r>
              <a:rPr lang="hr-HR" sz="1800" dirty="0" err="1"/>
              <a:t>Primary</a:t>
            </a:r>
            <a:r>
              <a:rPr lang="hr-HR" sz="1800" dirty="0"/>
              <a:t> </a:t>
            </a:r>
            <a:r>
              <a:rPr lang="hr-HR" sz="1800" dirty="0" err="1"/>
              <a:t>school</a:t>
            </a:r>
            <a:r>
              <a:rPr lang="hr-HR" sz="1800" dirty="0"/>
              <a:t> </a:t>
            </a:r>
            <a:r>
              <a:rPr lang="hr-HR" sz="1800" dirty="0" err="1"/>
              <a:t>petra</a:t>
            </a:r>
            <a:r>
              <a:rPr lang="hr-HR" sz="1800" dirty="0"/>
              <a:t> kružića </a:t>
            </a:r>
            <a:r>
              <a:rPr lang="hr-HR" sz="1800" dirty="0" err="1"/>
              <a:t>klis</a:t>
            </a:r>
            <a:endParaRPr lang="hr-HR" sz="18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 descr="Slika na kojoj se prikazuje nebo, tlo, na otvorenom, osoba&#10;&#10;Opis je automatski generiran">
            <a:extLst>
              <a:ext uri="{FF2B5EF4-FFF2-40B4-BE49-F238E27FC236}">
                <a16:creationId xmlns:a16="http://schemas.microsoft.com/office/drawing/2014/main" id="{09DC265E-3FC7-4F6D-B519-3751EAAE5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6" r="-1" b="13871"/>
          <a:stretch/>
        </p:blipFill>
        <p:spPr>
          <a:xfrm>
            <a:off x="6094114" y="1321031"/>
            <a:ext cx="5428611" cy="4210940"/>
          </a:xfrm>
          <a:prstGeom prst="rect">
            <a:avLst/>
          </a:prstGeom>
          <a:ln w="28575">
            <a:noFill/>
          </a:ln>
        </p:spPr>
      </p:pic>
      <p:grpSp>
        <p:nvGrpSpPr>
          <p:cNvPr id="4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78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5348" y="246569"/>
            <a:ext cx="6184555" cy="6184555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 useBgFill="1">
        <p:nvSpPr>
          <p:cNvPr id="22" name="Oval 21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BB2C5E-346B-43F6-AAA9-DB1207A5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817" y="823301"/>
            <a:ext cx="4508641" cy="34223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cap="all" spc="1500">
                <a:ea typeface="Source Sans Pro SemiBold" panose="020B0603030403020204" pitchFamily="34" charset="0"/>
              </a:rPr>
              <a:t>Thank you for your attention!</a:t>
            </a: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8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4" name="Grafika 3" descr="Sunglasses face outline outline">
            <a:extLst>
              <a:ext uri="{FF2B5EF4-FFF2-40B4-BE49-F238E27FC236}">
                <a16:creationId xmlns:a16="http://schemas.microsoft.com/office/drawing/2014/main" id="{0B8D89CC-F423-4F61-8F54-3BF4589E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0761" y="1551020"/>
            <a:ext cx="1664912" cy="178782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244680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1E78F79-14D6-4944-8C26-812A9D46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232125" y="-816746"/>
            <a:ext cx="3355758" cy="23969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7" name="Rezervirano mjesto sadržaja 6" descr="Slika na kojoj se prikazuje osoba, nebo, na otvorenom, muškarac&#10;&#10;Opis je automatski generiran">
            <a:extLst>
              <a:ext uri="{FF2B5EF4-FFF2-40B4-BE49-F238E27FC236}">
                <a16:creationId xmlns:a16="http://schemas.microsoft.com/office/drawing/2014/main" id="{00816AD5-F9A3-435E-B833-173CBEA1B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r="4663"/>
          <a:stretch/>
        </p:blipFill>
        <p:spPr>
          <a:xfrm>
            <a:off x="123060" y="377893"/>
            <a:ext cx="5663085" cy="5663085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8BF8FF-B8F7-4C7D-AEFA-655B92C57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040" y="1545311"/>
            <a:ext cx="5795069" cy="4351338"/>
          </a:xfrm>
        </p:spPr>
        <p:txBody>
          <a:bodyPr>
            <a:normAutofit/>
          </a:bodyPr>
          <a:lstStyle/>
          <a:p>
            <a:r>
              <a:rPr lang="hr-HR" sz="3600" dirty="0"/>
              <a:t>My </a:t>
            </a:r>
            <a:r>
              <a:rPr lang="hr-HR" sz="3600" dirty="0" err="1"/>
              <a:t>best</a:t>
            </a:r>
            <a:r>
              <a:rPr lang="hr-HR" sz="3600" dirty="0"/>
              <a:t> </a:t>
            </a:r>
            <a:r>
              <a:rPr lang="hr-HR" sz="3600" dirty="0" err="1"/>
              <a:t>friend</a:t>
            </a:r>
            <a:r>
              <a:rPr lang="hr-HR" sz="3600" dirty="0"/>
              <a:t> </a:t>
            </a:r>
            <a:r>
              <a:rPr lang="hr-HR" sz="3600" dirty="0" err="1"/>
              <a:t>is</a:t>
            </a:r>
            <a:r>
              <a:rPr lang="hr-HR" sz="3600" dirty="0"/>
              <a:t>  Filip.</a:t>
            </a:r>
          </a:p>
          <a:p>
            <a:r>
              <a:rPr lang="hr-HR" sz="3600" dirty="0"/>
              <a:t>He </a:t>
            </a:r>
            <a:r>
              <a:rPr lang="hr-HR" sz="3600" dirty="0" err="1"/>
              <a:t>is</a:t>
            </a:r>
            <a:r>
              <a:rPr lang="hr-HR" sz="3600" dirty="0"/>
              <a:t> </a:t>
            </a:r>
            <a:r>
              <a:rPr lang="hr-HR" sz="3600" dirty="0" err="1"/>
              <a:t>also</a:t>
            </a:r>
            <a:r>
              <a:rPr lang="hr-HR" sz="3600" dirty="0"/>
              <a:t> </a:t>
            </a:r>
            <a:r>
              <a:rPr lang="hr-HR" sz="3600" dirty="0" err="1"/>
              <a:t>my</a:t>
            </a:r>
            <a:r>
              <a:rPr lang="hr-HR" sz="3600" dirty="0"/>
              <a:t> </a:t>
            </a:r>
            <a:r>
              <a:rPr lang="hr-HR" sz="3600" dirty="0" err="1"/>
              <a:t>cousin</a:t>
            </a:r>
            <a:r>
              <a:rPr lang="hr-HR" sz="3600" dirty="0"/>
              <a:t>.</a:t>
            </a:r>
          </a:p>
          <a:p>
            <a:r>
              <a:rPr lang="hr-HR" sz="3600" dirty="0"/>
              <a:t>He </a:t>
            </a:r>
            <a:r>
              <a:rPr lang="hr-HR" sz="3600" dirty="0" err="1"/>
              <a:t>is</a:t>
            </a:r>
            <a:r>
              <a:rPr lang="hr-HR" sz="3600" dirty="0"/>
              <a:t> </a:t>
            </a:r>
            <a:r>
              <a:rPr lang="hr-HR" sz="3600" dirty="0" err="1"/>
              <a:t>twelve</a:t>
            </a:r>
            <a:r>
              <a:rPr lang="hr-HR" sz="3600" dirty="0"/>
              <a:t> </a:t>
            </a:r>
            <a:r>
              <a:rPr lang="hr-HR" sz="3600" dirty="0" err="1"/>
              <a:t>years</a:t>
            </a:r>
            <a:r>
              <a:rPr lang="hr-HR" sz="3600" dirty="0"/>
              <a:t> </a:t>
            </a:r>
            <a:r>
              <a:rPr lang="hr-HR" sz="3600" dirty="0" err="1"/>
              <a:t>old</a:t>
            </a:r>
            <a:r>
              <a:rPr lang="hr-HR" sz="3600" dirty="0"/>
              <a:t>.</a:t>
            </a:r>
          </a:p>
          <a:p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go</a:t>
            </a:r>
            <a:r>
              <a:rPr lang="hr-HR" sz="3600" dirty="0"/>
              <a:t> to </a:t>
            </a:r>
            <a:r>
              <a:rPr lang="hr-HR" sz="3600" dirty="0" err="1"/>
              <a:t>the</a:t>
            </a:r>
            <a:r>
              <a:rPr lang="hr-HR" sz="3600" dirty="0"/>
              <a:t> same </a:t>
            </a:r>
            <a:r>
              <a:rPr lang="hr-HR" sz="3600" dirty="0" err="1"/>
              <a:t>school</a:t>
            </a:r>
            <a:r>
              <a:rPr lang="hr-HR" sz="3600" dirty="0"/>
              <a:t>.</a:t>
            </a:r>
            <a:endParaRPr lang="en-US" sz="3600" dirty="0"/>
          </a:p>
        </p:txBody>
      </p:sp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25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2970B9-82D6-49A1-AB30-C0F7167D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-2543176"/>
            <a:ext cx="5248219" cy="1266825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pic>
        <p:nvPicPr>
          <p:cNvPr id="5" name="Rezervirano mjesto sadržaja 4" descr="Slika na kojoj se prikazuje trava, na otvorenom, nebo, osoba&#10;&#10;Opis je automatski generiran">
            <a:extLst>
              <a:ext uri="{FF2B5EF4-FFF2-40B4-BE49-F238E27FC236}">
                <a16:creationId xmlns:a16="http://schemas.microsoft.com/office/drawing/2014/main" id="{53FDF203-4805-40A3-BA0C-F6595102C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4" b="29996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05C1BF-E875-4551-A460-92393A9F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r-HR" sz="3600" dirty="0" err="1"/>
              <a:t>When</a:t>
            </a:r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were</a:t>
            </a:r>
            <a:r>
              <a:rPr lang="hr-HR" sz="3600" dirty="0"/>
              <a:t> </a:t>
            </a:r>
            <a:r>
              <a:rPr lang="hr-HR" sz="3600" dirty="0" err="1"/>
              <a:t>little</a:t>
            </a:r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went</a:t>
            </a:r>
            <a:r>
              <a:rPr lang="hr-HR" sz="3600" dirty="0"/>
              <a:t> to </a:t>
            </a:r>
            <a:r>
              <a:rPr lang="hr-HR" sz="3600" dirty="0" err="1"/>
              <a:t>the</a:t>
            </a:r>
            <a:r>
              <a:rPr lang="hr-HR" sz="3600" dirty="0"/>
              <a:t> same </a:t>
            </a:r>
            <a:r>
              <a:rPr lang="hr-HR" sz="3600" dirty="0" err="1"/>
              <a:t>kindergarten</a:t>
            </a:r>
            <a:r>
              <a:rPr lang="hr-HR" sz="3600" dirty="0"/>
              <a:t>.</a:t>
            </a:r>
          </a:p>
          <a:p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were</a:t>
            </a:r>
            <a:r>
              <a:rPr lang="hr-HR" sz="3600" dirty="0"/>
              <a:t> at </a:t>
            </a:r>
            <a:r>
              <a:rPr lang="hr-HR" sz="3600" dirty="0" err="1"/>
              <a:t>the</a:t>
            </a:r>
            <a:r>
              <a:rPr lang="hr-HR" sz="3600" dirty="0"/>
              <a:t> same show (IDE CUKNA).</a:t>
            </a:r>
            <a:endParaRPr lang="en-US" sz="3600" dirty="0"/>
          </a:p>
        </p:txBody>
      </p:sp>
      <p:grpSp>
        <p:nvGrpSpPr>
          <p:cNvPr id="49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56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1E05D0-45D6-49D0-99C2-F815666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-1046276"/>
            <a:ext cx="5248219" cy="45719"/>
          </a:xfrm>
        </p:spPr>
        <p:txBody>
          <a:bodyPr anchor="b">
            <a:normAutofit fontScale="90000"/>
          </a:bodyPr>
          <a:lstStyle/>
          <a:p>
            <a:endParaRPr lang="hr-HR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9" name="Slika 8" descr="Slika na kojoj se prikazuje osoba, dijete, grupa, mlado&#10;&#10;Opis je automatski generiran">
            <a:extLst>
              <a:ext uri="{FF2B5EF4-FFF2-40B4-BE49-F238E27FC236}">
                <a16:creationId xmlns:a16="http://schemas.microsoft.com/office/drawing/2014/main" id="{DDFE7357-8406-4D78-B52B-26C369A43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r="10724" b="4"/>
          <a:stretch/>
        </p:blipFill>
        <p:spPr>
          <a:xfrm>
            <a:off x="312218" y="172090"/>
            <a:ext cx="3462083" cy="3462083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23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" name="Rezervirano mjesto sadržaja 4" descr="Slika na kojoj se prikazuje trava, na otvorenom, nebo, osoba&#10;&#10;Opis je automatski generiran">
            <a:extLst>
              <a:ext uri="{FF2B5EF4-FFF2-40B4-BE49-F238E27FC236}">
                <a16:creationId xmlns:a16="http://schemas.microsoft.com/office/drawing/2014/main" id="{35C34C6C-3B01-4E49-BE07-F3BEB2B167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r="2" b="29998"/>
          <a:stretch/>
        </p:blipFill>
        <p:spPr>
          <a:xfrm>
            <a:off x="1408097" y="3481327"/>
            <a:ext cx="3386273" cy="3386273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7" name="Slika 6" descr="Slika na kojoj se prikazuje tekst, igračka, lutka, poziranje&#10;&#10;Opis je automatski generiran">
            <a:extLst>
              <a:ext uri="{FF2B5EF4-FFF2-40B4-BE49-F238E27FC236}">
                <a16:creationId xmlns:a16="http://schemas.microsoft.com/office/drawing/2014/main" id="{991B9B0C-AFF6-4FCD-992A-49883552B6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 r="-1" b="36099"/>
          <a:stretch/>
        </p:blipFill>
        <p:spPr>
          <a:xfrm>
            <a:off x="3820701" y="1675968"/>
            <a:ext cx="2505507" cy="250550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492D19-5AF6-4FFC-9133-5FD2A7CF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r-HR" sz="3600" dirty="0" err="1"/>
              <a:t>When</a:t>
            </a:r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were</a:t>
            </a:r>
            <a:r>
              <a:rPr lang="hr-HR" sz="3600" dirty="0"/>
              <a:t> </a:t>
            </a:r>
            <a:r>
              <a:rPr lang="hr-HR" sz="3600" dirty="0" err="1"/>
              <a:t>little</a:t>
            </a:r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were</a:t>
            </a:r>
            <a:r>
              <a:rPr lang="hr-HR" sz="3600" dirty="0"/>
              <a:t> </a:t>
            </a:r>
            <a:r>
              <a:rPr lang="hr-HR" sz="3600" dirty="0" err="1"/>
              <a:t>often</a:t>
            </a:r>
            <a:r>
              <a:rPr lang="hr-HR" sz="3600" dirty="0"/>
              <a:t> </a:t>
            </a:r>
            <a:r>
              <a:rPr lang="hr-HR" sz="3600" dirty="0" err="1"/>
              <a:t>together</a:t>
            </a:r>
            <a:r>
              <a:rPr lang="hr-HR" sz="3600" dirty="0"/>
              <a:t>.</a:t>
            </a:r>
          </a:p>
          <a:p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often</a:t>
            </a:r>
            <a:r>
              <a:rPr lang="hr-HR" sz="3600" dirty="0"/>
              <a:t> </a:t>
            </a:r>
            <a:r>
              <a:rPr lang="hr-HR" sz="3600" dirty="0" err="1"/>
              <a:t>went</a:t>
            </a:r>
            <a:r>
              <a:rPr lang="hr-HR" sz="3600" dirty="0"/>
              <a:t> to </a:t>
            </a:r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sea</a:t>
            </a:r>
            <a:r>
              <a:rPr lang="hr-HR" sz="3600" dirty="0"/>
              <a:t> </a:t>
            </a:r>
            <a:r>
              <a:rPr lang="hr-HR" sz="3600" dirty="0" err="1"/>
              <a:t>together</a:t>
            </a:r>
            <a:r>
              <a:rPr lang="hr-HR" sz="3600" dirty="0"/>
              <a:t>, to McDonald’s, to </a:t>
            </a:r>
            <a:r>
              <a:rPr lang="hr-HR" sz="3600" dirty="0" err="1"/>
              <a:t>the</a:t>
            </a:r>
            <a:r>
              <a:rPr lang="hr-HR" sz="3600" dirty="0"/>
              <a:t>  </a:t>
            </a:r>
            <a:r>
              <a:rPr lang="hr-HR" sz="3600" dirty="0" err="1"/>
              <a:t>cinema</a:t>
            </a:r>
            <a:r>
              <a:rPr lang="hr-HR" sz="3600" dirty="0"/>
              <a:t>…</a:t>
            </a:r>
          </a:p>
          <a:p>
            <a:endParaRPr lang="en-US" dirty="0"/>
          </a:p>
        </p:txBody>
      </p: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02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9" name="Rectangle 28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1EB265-42B2-497B-A3D6-368268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64" y="-3302493"/>
            <a:ext cx="1358162" cy="1633491"/>
          </a:xfrm>
        </p:spPr>
        <p:txBody>
          <a:bodyPr anchor="b">
            <a:normAutofit/>
          </a:bodyPr>
          <a:lstStyle/>
          <a:p>
            <a:endParaRPr lang="hr-H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593099-C83F-46C7-8EEC-3C513EC3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563" y="1747592"/>
            <a:ext cx="5217173" cy="4351338"/>
          </a:xfrm>
        </p:spPr>
        <p:txBody>
          <a:bodyPr>
            <a:normAutofit/>
          </a:bodyPr>
          <a:lstStyle/>
          <a:p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used</a:t>
            </a:r>
            <a:r>
              <a:rPr lang="hr-HR" sz="3600" dirty="0"/>
              <a:t> to </a:t>
            </a:r>
            <a:r>
              <a:rPr lang="hr-HR" sz="3600" dirty="0" err="1"/>
              <a:t>train</a:t>
            </a:r>
            <a:r>
              <a:rPr lang="hr-HR" sz="3600" dirty="0"/>
              <a:t> </a:t>
            </a:r>
            <a:r>
              <a:rPr lang="hr-HR" sz="3600" dirty="0" err="1"/>
              <a:t>football</a:t>
            </a:r>
            <a:r>
              <a:rPr lang="hr-HR" sz="3600" dirty="0"/>
              <a:t> </a:t>
            </a:r>
            <a:r>
              <a:rPr lang="hr-HR" sz="3600" dirty="0" err="1"/>
              <a:t>together</a:t>
            </a:r>
            <a:r>
              <a:rPr lang="hr-HR" sz="3600" dirty="0"/>
              <a:t>, but </a:t>
            </a:r>
            <a:r>
              <a:rPr lang="hr-HR" sz="3600" dirty="0" err="1"/>
              <a:t>now</a:t>
            </a:r>
            <a:r>
              <a:rPr lang="hr-HR" sz="3600" dirty="0"/>
              <a:t> Filip </a:t>
            </a:r>
            <a:r>
              <a:rPr lang="hr-HR" sz="3600" dirty="0" err="1"/>
              <a:t>trains</a:t>
            </a:r>
            <a:r>
              <a:rPr lang="hr-HR" sz="3600" dirty="0"/>
              <a:t> </a:t>
            </a:r>
            <a:r>
              <a:rPr lang="hr-HR" sz="3600" dirty="0" err="1"/>
              <a:t>handball</a:t>
            </a:r>
            <a:r>
              <a:rPr lang="hr-HR" sz="3600" dirty="0"/>
              <a:t> </a:t>
            </a:r>
            <a:r>
              <a:rPr lang="hr-HR" sz="3600" dirty="0" err="1"/>
              <a:t>and</a:t>
            </a:r>
            <a:r>
              <a:rPr lang="hr-HR" sz="3600" dirty="0"/>
              <a:t> I </a:t>
            </a:r>
            <a:r>
              <a:rPr lang="hr-HR" sz="3600" dirty="0" err="1"/>
              <a:t>train</a:t>
            </a:r>
            <a:r>
              <a:rPr lang="hr-HR" sz="3600" dirty="0"/>
              <a:t> </a:t>
            </a:r>
            <a:r>
              <a:rPr lang="hr-HR" sz="3600" dirty="0" err="1"/>
              <a:t>football</a:t>
            </a:r>
            <a:r>
              <a:rPr lang="hr-HR" sz="3600" dirty="0"/>
              <a:t>.</a:t>
            </a:r>
          </a:p>
          <a:p>
            <a:r>
              <a:rPr lang="hr-HR" sz="3600" dirty="0"/>
              <a:t>Filip </a:t>
            </a:r>
            <a:r>
              <a:rPr lang="hr-HR" sz="3600" dirty="0" err="1"/>
              <a:t>is</a:t>
            </a:r>
            <a:r>
              <a:rPr lang="hr-HR" sz="3600" dirty="0"/>
              <a:t>  </a:t>
            </a:r>
            <a:r>
              <a:rPr lang="hr-HR" sz="3600" dirty="0" err="1"/>
              <a:t>very</a:t>
            </a:r>
            <a:r>
              <a:rPr lang="hr-HR" sz="3600" dirty="0"/>
              <a:t> </a:t>
            </a:r>
            <a:r>
              <a:rPr lang="hr-HR" sz="3600" dirty="0" err="1"/>
              <a:t>good</a:t>
            </a:r>
            <a:r>
              <a:rPr lang="hr-HR" sz="3600" dirty="0"/>
              <a:t> at </a:t>
            </a:r>
            <a:r>
              <a:rPr lang="hr-HR" sz="3600" dirty="0" err="1"/>
              <a:t>handball</a:t>
            </a:r>
            <a:r>
              <a:rPr lang="hr-HR" sz="3600" dirty="0"/>
              <a:t>.</a:t>
            </a:r>
            <a:endParaRPr lang="en-US" sz="3600" dirty="0"/>
          </a:p>
        </p:txBody>
      </p:sp>
      <p:pic>
        <p:nvPicPr>
          <p:cNvPr id="5" name="Rezervirano mjesto sadržaja 4" descr="Slika na kojoj se prikazuje trava, osoba, na otvorenom, polje&#10;&#10;Opis je automatski generiran">
            <a:extLst>
              <a:ext uri="{FF2B5EF4-FFF2-40B4-BE49-F238E27FC236}">
                <a16:creationId xmlns:a16="http://schemas.microsoft.com/office/drawing/2014/main" id="{8C0A0E60-49C3-4696-8A92-79C5B9E1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2121"/>
          <a:stretch/>
        </p:blipFill>
        <p:spPr>
          <a:xfrm>
            <a:off x="8928844" y="523839"/>
            <a:ext cx="2925741" cy="2647811"/>
          </a:xfrm>
          <a:prstGeom prst="rect">
            <a:avLst/>
          </a:prstGeom>
        </p:spPr>
      </p:pic>
      <p:grpSp>
        <p:nvGrpSpPr>
          <p:cNvPr id="291" name="Graphic 38">
            <a:extLst>
              <a:ext uri="{FF2B5EF4-FFF2-40B4-BE49-F238E27FC236}">
                <a16:creationId xmlns:a16="http://schemas.microsoft.com/office/drawing/2014/main" id="{DA0B1BE9-7DE4-4791-A745-0B7FC26E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11497" y="1280346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0854146-3D6A-4CDB-8030-4B6EAC8BC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2520D932-99FC-4A1C-BC78-E72A6035F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5" name="Oval 294">
            <a:extLst>
              <a:ext uri="{FF2B5EF4-FFF2-40B4-BE49-F238E27FC236}">
                <a16:creationId xmlns:a16="http://schemas.microsoft.com/office/drawing/2014/main" id="{8E3AA1F6-6DCE-4652-BB0A-76BBFAEE1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8443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C7FA92AC-4A89-4E30-B4C6-7D85A372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8443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na zatvorenom&#10;&#10;Opis je automatski generiran">
            <a:extLst>
              <a:ext uri="{FF2B5EF4-FFF2-40B4-BE49-F238E27FC236}">
                <a16:creationId xmlns:a16="http://schemas.microsoft.com/office/drawing/2014/main" id="{333BCC3D-003E-4E58-9EDF-83A6284167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r="-5" b="29308"/>
          <a:stretch/>
        </p:blipFill>
        <p:spPr>
          <a:xfrm>
            <a:off x="7538684" y="3401999"/>
            <a:ext cx="2925741" cy="2647811"/>
          </a:xfrm>
          <a:prstGeom prst="rect">
            <a:avLst/>
          </a:prstGeom>
        </p:spPr>
      </p:pic>
      <p:grpSp>
        <p:nvGrpSpPr>
          <p:cNvPr id="299" name="Graphic 4">
            <a:extLst>
              <a:ext uri="{FF2B5EF4-FFF2-40B4-BE49-F238E27FC236}">
                <a16:creationId xmlns:a16="http://schemas.microsoft.com/office/drawing/2014/main" id="{3408D8B9-9DF8-4E6F-9FC2-336197A96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9654" y="3838084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08D5414F-096A-4E92-B029-BBB8932B4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38174FA5-D385-4C7F-AACB-B8403CBF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7AEE313-FF49-4CE7-95DE-44A15C0FA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12C5870-5606-4402-A74C-068AE4B32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109303C8-D86A-49CF-A197-2BD2B7B65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333808B-7EEA-44F5-B99F-11D329253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8D4D0BC-F02C-4C6F-96CE-2121C3B1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C789AE7-59CF-4C6E-8BCF-444A86CB4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95E0E71-3B57-4987-8A07-9A8D13B54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FA1352D-7A7B-4C6D-8E24-C9794AD59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B7F71585-1946-450C-8D9E-8A5C5113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307ABEA2-2CB0-4AE4-A6F4-D1D5F9602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666F317-2EA1-4B51-B7B7-F4D15D5C9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4" name="Graphic 4">
            <a:extLst>
              <a:ext uri="{FF2B5EF4-FFF2-40B4-BE49-F238E27FC236}">
                <a16:creationId xmlns:a16="http://schemas.microsoft.com/office/drawing/2014/main" id="{1BFFE577-FA36-4B86-8159-462B7763F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9654" y="3838084"/>
            <a:ext cx="975169" cy="975171"/>
            <a:chOff x="5829300" y="3162300"/>
            <a:chExt cx="532256" cy="532257"/>
          </a:xfrm>
          <a:solidFill>
            <a:schemeClr val="tx1">
              <a:alpha val="60000"/>
            </a:schemeClr>
          </a:solidFill>
        </p:grpSpPr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D8F7BFB3-5947-448A-9A32-66B35AA30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DDDA523-B4F3-4425-A2DA-399CE5AEE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19D410E-F40A-4D4D-80AF-92B1FFB56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38E247F7-1D59-4EF2-9AEA-F076FCDD3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2311C56-AC6D-4B52-87B0-5D5093083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20493D4-EB33-4715-BAAA-A70C30CB0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021EE72-8898-4E71-896E-C28D02D0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8BE3915-7A0F-4E5D-B11C-A8080B1B6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ABFD331-0363-433D-8CCA-EE69C7E7C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F325A468-FFC3-4383-94ED-4E08457C6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C7F516B-3B17-415C-BC53-D6C312DF1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3542C4F-758C-469D-B417-5EE2C2922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76E728D-8C16-44E4-8135-E22F15FDC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87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5A5D77-C322-4E4D-AFFF-67AE94D6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234867" y="-1848678"/>
            <a:ext cx="5248219" cy="815008"/>
          </a:xfrm>
        </p:spPr>
        <p:txBody>
          <a:bodyPr anchor="b">
            <a:normAutofit/>
          </a:bodyPr>
          <a:lstStyle/>
          <a:p>
            <a:endParaRPr lang="hr-HR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EC5D9A0E-8309-4C70-BABF-27611B7D8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16298" y="27690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C89038-920A-4C2C-96CF-80507027B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rgbClr val="FFFFFF"/>
          </a:solidFill>
        </p:grpSpPr>
        <p:sp>
          <p:nvSpPr>
            <p:cNvPr id="23" name="Graphic 212">
              <a:extLst>
                <a:ext uri="{FF2B5EF4-FFF2-40B4-BE49-F238E27FC236}">
                  <a16:creationId xmlns:a16="http://schemas.microsoft.com/office/drawing/2014/main" id="{8D8F13C5-4B99-432F-A339-372E57EB6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Graphic 212">
              <a:extLst>
                <a:ext uri="{FF2B5EF4-FFF2-40B4-BE49-F238E27FC236}">
                  <a16:creationId xmlns:a16="http://schemas.microsoft.com/office/drawing/2014/main" id="{413EEA21-9A3A-47C8-A94C-D6EFE2EF5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0064" y="2828266"/>
            <a:ext cx="805908" cy="805908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27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D15ADA0-5770-45D0-9D6C-A9DFA5FFA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" r="6" b="6"/>
          <a:stretch/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85F429-5C3C-4419-9770-8C1973952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3820701" y="1675968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9DD5F9-CAEF-45B8-827C-E8D9DE5D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r-HR" sz="4000" dirty="0" err="1"/>
              <a:t>We</a:t>
            </a:r>
            <a:r>
              <a:rPr lang="hr-HR" sz="4000" dirty="0"/>
              <a:t> </a:t>
            </a:r>
            <a:r>
              <a:rPr lang="hr-HR" sz="4000" dirty="0" err="1"/>
              <a:t>often</a:t>
            </a:r>
            <a:r>
              <a:rPr lang="hr-HR" sz="4000" dirty="0"/>
              <a:t> </a:t>
            </a:r>
            <a:r>
              <a:rPr lang="hr-HR" sz="4000" dirty="0" err="1"/>
              <a:t>watch</a:t>
            </a:r>
            <a:r>
              <a:rPr lang="hr-HR" sz="4000" dirty="0"/>
              <a:t> </a:t>
            </a:r>
            <a:r>
              <a:rPr lang="hr-HR" sz="4000" dirty="0" err="1"/>
              <a:t>matches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all</a:t>
            </a:r>
            <a:r>
              <a:rPr lang="hr-HR" sz="4000" dirty="0"/>
              <a:t> </a:t>
            </a:r>
            <a:r>
              <a:rPr lang="hr-HR" sz="4000" dirty="0" err="1"/>
              <a:t>kinds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clubs</a:t>
            </a:r>
            <a:r>
              <a:rPr lang="hr-HR" sz="4000" dirty="0"/>
              <a:t> </a:t>
            </a:r>
            <a:r>
              <a:rPr lang="hr-HR" sz="4000" dirty="0" err="1"/>
              <a:t>together</a:t>
            </a:r>
            <a:r>
              <a:rPr lang="hr-HR" sz="4000" dirty="0"/>
              <a:t>.</a:t>
            </a:r>
          </a:p>
          <a:p>
            <a:r>
              <a:rPr lang="hr-HR" sz="4000" dirty="0"/>
              <a:t> </a:t>
            </a:r>
            <a:r>
              <a:rPr lang="hr-HR" sz="4000" dirty="0" err="1"/>
              <a:t>Filip’s</a:t>
            </a:r>
            <a:r>
              <a:rPr lang="hr-HR" sz="4000" dirty="0"/>
              <a:t> mom </a:t>
            </a:r>
            <a:r>
              <a:rPr lang="hr-HR" sz="4000" dirty="0" err="1"/>
              <a:t>bakes</a:t>
            </a:r>
            <a:r>
              <a:rPr lang="hr-HR" sz="4000" dirty="0"/>
              <a:t> </a:t>
            </a:r>
            <a:r>
              <a:rPr lang="hr-HR" sz="4000" dirty="0" err="1"/>
              <a:t>us</a:t>
            </a:r>
            <a:r>
              <a:rPr lang="hr-HR" sz="4000" dirty="0"/>
              <a:t> </a:t>
            </a:r>
            <a:r>
              <a:rPr lang="hr-HR" sz="4000" dirty="0" err="1"/>
              <a:t>popcorn</a:t>
            </a:r>
            <a:r>
              <a:rPr lang="hr-HR" sz="4000" dirty="0"/>
              <a:t>.</a:t>
            </a:r>
            <a:endParaRPr lang="en-US" sz="4000" dirty="0"/>
          </a:p>
        </p:txBody>
      </p: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0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B79A2C-939E-43BF-8626-AD796800A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-2447925"/>
            <a:ext cx="5248221" cy="17145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 descr="Slika na kojoj se prikazuje snijeg, na otvorenom, osoba, sanjkanje&#10;&#10;Opis je automatski generiran">
            <a:extLst>
              <a:ext uri="{FF2B5EF4-FFF2-40B4-BE49-F238E27FC236}">
                <a16:creationId xmlns:a16="http://schemas.microsoft.com/office/drawing/2014/main" id="{324B9CFE-190F-4E8F-8964-194905589F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6" r="12035" b="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8CAB86-AA69-4EF8-A4E2-4E020497D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>
              <a:alpha val="2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A36BEE-5544-45FB-88F3-9E156F32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49ECF4-1585-4D6B-AB63-D49C92945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CACFE6-F276-4FF0-9E43-593BEE41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often</a:t>
            </a:r>
            <a:r>
              <a:rPr lang="hr-HR" sz="3600" dirty="0"/>
              <a:t> </a:t>
            </a:r>
            <a:r>
              <a:rPr lang="hr-HR" sz="3600" dirty="0" err="1"/>
              <a:t>play</a:t>
            </a:r>
            <a:r>
              <a:rPr lang="hr-HR" sz="3600" dirty="0"/>
              <a:t> </a:t>
            </a:r>
            <a:r>
              <a:rPr lang="hr-HR" sz="3600" dirty="0" err="1"/>
              <a:t>together</a:t>
            </a:r>
            <a:r>
              <a:rPr lang="hr-HR" sz="3600" dirty="0"/>
              <a:t>. </a:t>
            </a:r>
          </a:p>
          <a:p>
            <a:r>
              <a:rPr lang="hr-HR" sz="3600" dirty="0"/>
              <a:t>For </a:t>
            </a:r>
            <a:r>
              <a:rPr lang="hr-HR" sz="3600" dirty="0" err="1"/>
              <a:t>example</a:t>
            </a:r>
            <a:r>
              <a:rPr lang="hr-HR" sz="3600" dirty="0"/>
              <a:t> ,</a:t>
            </a:r>
            <a:r>
              <a:rPr lang="hr-HR" sz="3600" dirty="0" err="1"/>
              <a:t>this</a:t>
            </a:r>
            <a:r>
              <a:rPr lang="hr-HR" sz="3600" dirty="0"/>
              <a:t> </a:t>
            </a:r>
            <a:r>
              <a:rPr lang="hr-HR" sz="3600" dirty="0" err="1"/>
              <a:t>winter</a:t>
            </a:r>
            <a:r>
              <a:rPr lang="hr-HR" sz="3600" dirty="0"/>
              <a:t> </a:t>
            </a:r>
            <a:r>
              <a:rPr lang="hr-HR" sz="3600" dirty="0" err="1"/>
              <a:t>we</a:t>
            </a:r>
            <a:r>
              <a:rPr lang="hr-HR" sz="3600" dirty="0"/>
              <a:t> </a:t>
            </a:r>
            <a:r>
              <a:rPr lang="hr-HR" sz="3600" dirty="0" err="1"/>
              <a:t>built</a:t>
            </a:r>
            <a:r>
              <a:rPr lang="hr-HR" sz="3600" dirty="0"/>
              <a:t> </a:t>
            </a:r>
            <a:r>
              <a:rPr lang="hr-HR" sz="3600" dirty="0" err="1"/>
              <a:t>the</a:t>
            </a:r>
            <a:r>
              <a:rPr lang="hr-HR" sz="3600" dirty="0"/>
              <a:t> </a:t>
            </a:r>
            <a:r>
              <a:rPr lang="hr-HR" sz="3600" dirty="0" err="1"/>
              <a:t>biggest</a:t>
            </a:r>
            <a:r>
              <a:rPr lang="hr-HR" sz="3600" dirty="0"/>
              <a:t> </a:t>
            </a:r>
            <a:r>
              <a:rPr lang="hr-HR" sz="3600" dirty="0" err="1"/>
              <a:t>snowman</a:t>
            </a:r>
            <a:r>
              <a:rPr lang="hr-HR" sz="3600" dirty="0"/>
              <a:t> </a:t>
            </a:r>
            <a:r>
              <a:rPr lang="hr-HR" sz="3600" dirty="0" err="1"/>
              <a:t>together</a:t>
            </a:r>
            <a:r>
              <a:rPr lang="hr-HR" sz="3600" dirty="0"/>
              <a:t>.</a:t>
            </a:r>
            <a:endParaRPr lang="en-US" sz="3600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5">
            <a:extLst>
              <a:ext uri="{FF2B5EF4-FFF2-40B4-BE49-F238E27FC236}">
                <a16:creationId xmlns:a16="http://schemas.microsoft.com/office/drawing/2014/main" id="{617CAA5F-37E3-4DF6-9DD0-68A40D216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CF03A3-80B7-45BC-AA40-A335CC816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D3C77A-275B-4C9E-A407-B09450E5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6C5B5B-80BB-41D8-A377-C653EF1B0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A5D93A-E913-46A0-9684-20B6B4B8C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6EFE8A-51D2-4AF6-A18C-29A9E5EF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758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A9820-4C80-4AFF-8D39-7C33769C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often</a:t>
            </a:r>
            <a:r>
              <a:rPr lang="hr-HR" dirty="0"/>
              <a:t> </a:t>
            </a:r>
            <a:r>
              <a:rPr lang="hr-HR" dirty="0" err="1"/>
              <a:t>play</a:t>
            </a:r>
            <a:r>
              <a:rPr lang="hr-HR" dirty="0"/>
              <a:t> video </a:t>
            </a:r>
            <a:r>
              <a:rPr lang="hr-HR" dirty="0" err="1"/>
              <a:t>games</a:t>
            </a:r>
            <a:r>
              <a:rPr lang="hr-HR" dirty="0"/>
              <a:t> </a:t>
            </a:r>
            <a:r>
              <a:rPr lang="hr-HR" dirty="0" err="1"/>
              <a:t>together</a:t>
            </a:r>
            <a:r>
              <a:rPr lang="hr-HR" dirty="0"/>
              <a:t>.</a:t>
            </a:r>
            <a:br>
              <a:rPr lang="hr-HR" dirty="0"/>
            </a:b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like</a:t>
            </a:r>
            <a:r>
              <a:rPr lang="hr-HR" dirty="0"/>
              <a:t> to </a:t>
            </a:r>
            <a:r>
              <a:rPr lang="hr-HR" dirty="0" err="1"/>
              <a:t>play</a:t>
            </a:r>
            <a:r>
              <a:rPr lang="hr-HR" dirty="0"/>
              <a:t> Fifa </a:t>
            </a:r>
            <a:r>
              <a:rPr lang="hr-HR" dirty="0" err="1"/>
              <a:t>the</a:t>
            </a:r>
            <a:r>
              <a:rPr lang="hr-HR" dirty="0"/>
              <a:t> most.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A33ECFB-1F40-4272-9465-0A4665E9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10875" b="190"/>
          <a:stretch/>
        </p:blipFill>
        <p:spPr>
          <a:xfrm>
            <a:off x="4384829" y="2075472"/>
            <a:ext cx="3275860" cy="4343084"/>
          </a:xfrm>
        </p:spPr>
      </p:pic>
    </p:spTree>
    <p:extLst>
      <p:ext uri="{BB962C8B-B14F-4D97-AF65-F5344CB8AC3E}">
        <p14:creationId xmlns:p14="http://schemas.microsoft.com/office/powerpoint/2010/main" val="9113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0A40A0-7B2F-4F32-B62A-AABDEB74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7" y="-1362074"/>
            <a:ext cx="5248219" cy="190500"/>
          </a:xfrm>
        </p:spPr>
        <p:txBody>
          <a:bodyPr anchor="b">
            <a:normAutofit fontScale="90000"/>
          </a:bodyPr>
          <a:lstStyle/>
          <a:p>
            <a:endParaRPr lang="hr-HR" dirty="0"/>
          </a:p>
        </p:txBody>
      </p:sp>
      <p:pic>
        <p:nvPicPr>
          <p:cNvPr id="11" name="Slika 10" descr="Slika na kojoj se prikazuje na otvorenom, nebo, voda, tlo&#10;&#10;Opis je automatski generiran">
            <a:extLst>
              <a:ext uri="{FF2B5EF4-FFF2-40B4-BE49-F238E27FC236}">
                <a16:creationId xmlns:a16="http://schemas.microsoft.com/office/drawing/2014/main" id="{E5BDA112-FE5B-40A6-81AF-E590B77A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6" r="1" b="1"/>
          <a:stretch/>
        </p:blipFill>
        <p:spPr>
          <a:xfrm>
            <a:off x="87394" y="14834"/>
            <a:ext cx="3296556" cy="2780924"/>
          </a:xfrm>
          <a:custGeom>
            <a:avLst/>
            <a:gdLst/>
            <a:ahLst/>
            <a:cxnLst/>
            <a:rect l="l" t="t" r="r" b="b"/>
            <a:pathLst>
              <a:path w="3296556" h="2780924">
                <a:moveTo>
                  <a:pt x="452902" y="0"/>
                </a:moveTo>
                <a:lnTo>
                  <a:pt x="2843654" y="0"/>
                </a:lnTo>
                <a:lnTo>
                  <a:pt x="2920169" y="84188"/>
                </a:lnTo>
                <a:cubicBezTo>
                  <a:pt x="3155306" y="369108"/>
                  <a:pt x="3296556" y="734382"/>
                  <a:pt x="3296556" y="1132646"/>
                </a:cubicBezTo>
                <a:cubicBezTo>
                  <a:pt x="3296556" y="2042964"/>
                  <a:pt x="2558596" y="2780924"/>
                  <a:pt x="1648278" y="2780924"/>
                </a:cubicBezTo>
                <a:cubicBezTo>
                  <a:pt x="737960" y="2780924"/>
                  <a:pt x="0" y="2042964"/>
                  <a:pt x="0" y="1132646"/>
                </a:cubicBezTo>
                <a:cubicBezTo>
                  <a:pt x="0" y="734382"/>
                  <a:pt x="141250" y="369108"/>
                  <a:pt x="376387" y="84188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5" name="Rezervirano mjesto sadržaja 4" descr="Slika na kojoj se prikazuje na otvorenom, osoba, mlado&#10;&#10;Opis je automatski generiran">
            <a:extLst>
              <a:ext uri="{FF2B5EF4-FFF2-40B4-BE49-F238E27FC236}">
                <a16:creationId xmlns:a16="http://schemas.microsoft.com/office/drawing/2014/main" id="{8FDB90D3-A588-4C9D-BC0B-A14D8B518E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49" b="-1"/>
          <a:stretch/>
        </p:blipFill>
        <p:spPr>
          <a:xfrm>
            <a:off x="234712" y="3059912"/>
            <a:ext cx="2025748" cy="20257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A15111C-2752-4649-B55B-B93FF93F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70386" y="3089774"/>
            <a:ext cx="413564" cy="413564"/>
            <a:chOff x="817371" y="4276255"/>
            <a:chExt cx="413564" cy="413564"/>
          </a:xfrm>
          <a:solidFill>
            <a:schemeClr val="accent1">
              <a:alpha val="20000"/>
            </a:schemeClr>
          </a:solidFill>
        </p:grpSpPr>
        <p:sp>
          <p:nvSpPr>
            <p:cNvPr id="43" name="Graphic 212">
              <a:extLst>
                <a:ext uri="{FF2B5EF4-FFF2-40B4-BE49-F238E27FC236}">
                  <a16:creationId xmlns:a16="http://schemas.microsoft.com/office/drawing/2014/main" id="{877E3FF1-E4B8-49CB-9DD6-7D2067808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Graphic 212">
              <a:extLst>
                <a:ext uri="{FF2B5EF4-FFF2-40B4-BE49-F238E27FC236}">
                  <a16:creationId xmlns:a16="http://schemas.microsoft.com/office/drawing/2014/main" id="{945D9A4A-CCDB-40CE-BD57-15BE15B87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371" y="4276255"/>
              <a:ext cx="413564" cy="413564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E7923DBC-8601-449D-9D6A-E87FA96611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r="35119" b="-3"/>
          <a:stretch/>
        </p:blipFill>
        <p:spPr>
          <a:xfrm>
            <a:off x="3561432" y="1574592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98DC1B4-9C49-491A-B0C4-CF9ABED0C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613969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Slika 6" descr="Slika na kojoj se prikazuje nogomet, na zatvorenom, atletska disciplina, uređeno&#10;&#10;Opis je automatski generiran">
            <a:extLst>
              <a:ext uri="{FF2B5EF4-FFF2-40B4-BE49-F238E27FC236}">
                <a16:creationId xmlns:a16="http://schemas.microsoft.com/office/drawing/2014/main" id="{8A4867E8-365F-4BBC-87A8-3A15E61C5C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4" b="3827"/>
          <a:stretch/>
        </p:blipFill>
        <p:spPr>
          <a:xfrm>
            <a:off x="2251841" y="4072572"/>
            <a:ext cx="2965878" cy="2785428"/>
          </a:xfrm>
          <a:custGeom>
            <a:avLst/>
            <a:gdLst/>
            <a:ahLst/>
            <a:cxnLst/>
            <a:rect l="l" t="t" r="r" b="b"/>
            <a:pathLst>
              <a:path w="2965878" h="2785428">
                <a:moveTo>
                  <a:pt x="1482939" y="0"/>
                </a:moveTo>
                <a:cubicBezTo>
                  <a:pt x="2301943" y="0"/>
                  <a:pt x="2965878" y="663935"/>
                  <a:pt x="2965878" y="1482939"/>
                </a:cubicBezTo>
                <a:cubicBezTo>
                  <a:pt x="2965878" y="1994817"/>
                  <a:pt x="2706529" y="2446120"/>
                  <a:pt x="2312064" y="2712615"/>
                </a:cubicBezTo>
                <a:lnTo>
                  <a:pt x="2192211" y="2785428"/>
                </a:lnTo>
                <a:lnTo>
                  <a:pt x="773668" y="2785428"/>
                </a:lnTo>
                <a:lnTo>
                  <a:pt x="653814" y="2712615"/>
                </a:lnTo>
                <a:cubicBezTo>
                  <a:pt x="259350" y="2446120"/>
                  <a:pt x="0" y="1994817"/>
                  <a:pt x="0" y="1482939"/>
                </a:cubicBezTo>
                <a:cubicBezTo>
                  <a:pt x="0" y="663935"/>
                  <a:pt x="663935" y="0"/>
                  <a:pt x="1482939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0B44D1-4E8D-4470-8D1F-6D1EFD6A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389" y="382094"/>
            <a:ext cx="5217173" cy="4351338"/>
          </a:xfrm>
        </p:spPr>
        <p:txBody>
          <a:bodyPr>
            <a:noAutofit/>
          </a:bodyPr>
          <a:lstStyle/>
          <a:p>
            <a:r>
              <a:rPr lang="hr-HR" sz="4000" dirty="0"/>
              <a:t>In </a:t>
            </a:r>
            <a:r>
              <a:rPr lang="hr-HR" sz="4000" dirty="0" err="1"/>
              <a:t>summer</a:t>
            </a:r>
            <a:r>
              <a:rPr lang="hr-HR" sz="4000" dirty="0"/>
              <a:t> Filip </a:t>
            </a:r>
            <a:r>
              <a:rPr lang="hr-HR" sz="4000" dirty="0" err="1"/>
              <a:t>and</a:t>
            </a:r>
            <a:r>
              <a:rPr lang="hr-HR" sz="4000" dirty="0"/>
              <a:t> I </a:t>
            </a:r>
            <a:r>
              <a:rPr lang="hr-HR" sz="4000" dirty="0" err="1"/>
              <a:t>often</a:t>
            </a:r>
            <a:r>
              <a:rPr lang="hr-HR" sz="4000" dirty="0"/>
              <a:t> </a:t>
            </a:r>
            <a:r>
              <a:rPr lang="hr-HR" sz="4000" dirty="0" err="1"/>
              <a:t>go</a:t>
            </a:r>
            <a:r>
              <a:rPr lang="hr-HR" sz="4000" dirty="0"/>
              <a:t> </a:t>
            </a:r>
            <a:r>
              <a:rPr lang="hr-HR" sz="4000" dirty="0" err="1"/>
              <a:t>out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play</a:t>
            </a:r>
            <a:r>
              <a:rPr lang="hr-HR" sz="4000" dirty="0"/>
              <a:t> </a:t>
            </a:r>
            <a:r>
              <a:rPr lang="hr-HR" sz="4000" dirty="0" err="1"/>
              <a:t>all</a:t>
            </a:r>
            <a:r>
              <a:rPr lang="hr-HR" sz="4000" dirty="0"/>
              <a:t> </a:t>
            </a:r>
            <a:r>
              <a:rPr lang="hr-HR" sz="4000" dirty="0" err="1"/>
              <a:t>kinds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games</a:t>
            </a:r>
            <a:r>
              <a:rPr lang="hr-HR" sz="4000" dirty="0"/>
              <a:t> </a:t>
            </a:r>
            <a:r>
              <a:rPr lang="hr-HR" sz="4000" dirty="0" err="1"/>
              <a:t>or</a:t>
            </a:r>
            <a:r>
              <a:rPr lang="hr-HR" sz="4000" dirty="0"/>
              <a:t> </a:t>
            </a:r>
            <a:r>
              <a:rPr lang="hr-HR" sz="4000" dirty="0" err="1"/>
              <a:t>go</a:t>
            </a:r>
            <a:r>
              <a:rPr lang="hr-HR" sz="4000" dirty="0"/>
              <a:t> to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sea</a:t>
            </a:r>
            <a:r>
              <a:rPr lang="hr-HR" sz="4000" dirty="0"/>
              <a:t> </a:t>
            </a:r>
            <a:r>
              <a:rPr lang="hr-HR" sz="4000" dirty="0" err="1"/>
              <a:t>together</a:t>
            </a:r>
            <a:r>
              <a:rPr lang="hr-HR" sz="4000" dirty="0"/>
              <a:t>.</a:t>
            </a:r>
          </a:p>
          <a:p>
            <a:r>
              <a:rPr lang="hr-HR" sz="4000" dirty="0" err="1"/>
              <a:t>When</a:t>
            </a:r>
            <a:r>
              <a:rPr lang="hr-HR" sz="4000" dirty="0"/>
              <a:t> </a:t>
            </a:r>
            <a:r>
              <a:rPr lang="hr-HR" sz="4000" dirty="0" err="1"/>
              <a:t>we</a:t>
            </a:r>
            <a:r>
              <a:rPr lang="hr-HR" sz="4000" dirty="0"/>
              <a:t> </a:t>
            </a:r>
            <a:r>
              <a:rPr lang="hr-HR" sz="4000" dirty="0" err="1"/>
              <a:t>go</a:t>
            </a:r>
            <a:r>
              <a:rPr lang="hr-HR" sz="4000" dirty="0"/>
              <a:t> to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sea</a:t>
            </a:r>
            <a:r>
              <a:rPr lang="hr-HR" sz="4000" dirty="0"/>
              <a:t> </a:t>
            </a:r>
            <a:r>
              <a:rPr lang="hr-HR" sz="4000" dirty="0" err="1"/>
              <a:t>we</a:t>
            </a:r>
            <a:r>
              <a:rPr lang="hr-HR" sz="4000" dirty="0"/>
              <a:t> </a:t>
            </a:r>
            <a:r>
              <a:rPr lang="hr-HR" sz="4000" dirty="0" err="1"/>
              <a:t>often</a:t>
            </a:r>
            <a:r>
              <a:rPr lang="hr-HR" sz="4000" dirty="0"/>
              <a:t> </a:t>
            </a:r>
            <a:r>
              <a:rPr lang="hr-HR" sz="4000" dirty="0" err="1"/>
              <a:t>compete</a:t>
            </a:r>
            <a:r>
              <a:rPr lang="hr-HR" sz="4000" dirty="0"/>
              <a:t> </a:t>
            </a:r>
            <a:r>
              <a:rPr lang="hr-HR" sz="4000" dirty="0" err="1"/>
              <a:t>who</a:t>
            </a:r>
            <a:r>
              <a:rPr lang="hr-HR" sz="4000" dirty="0"/>
              <a:t> </a:t>
            </a:r>
            <a:r>
              <a:rPr lang="hr-HR" sz="4000" dirty="0" err="1"/>
              <a:t>swims</a:t>
            </a:r>
            <a:r>
              <a:rPr lang="hr-HR" sz="4000" dirty="0"/>
              <a:t> </a:t>
            </a:r>
            <a:r>
              <a:rPr lang="hr-HR" sz="4000" dirty="0" err="1"/>
              <a:t>faster</a:t>
            </a:r>
            <a:r>
              <a:rPr lang="hr-HR" sz="4000" dirty="0"/>
              <a:t> </a:t>
            </a:r>
            <a:r>
              <a:rPr lang="hr-HR" sz="4000" dirty="0" err="1"/>
              <a:t>and</a:t>
            </a:r>
            <a:r>
              <a:rPr lang="hr-HR" sz="4000" dirty="0"/>
              <a:t> </a:t>
            </a:r>
            <a:r>
              <a:rPr lang="hr-HR" sz="4000" dirty="0" err="1"/>
              <a:t>dives</a:t>
            </a:r>
            <a:r>
              <a:rPr lang="hr-HR" sz="4000" dirty="0"/>
              <a:t> </a:t>
            </a:r>
            <a:r>
              <a:rPr lang="hr-HR" sz="4000" dirty="0" err="1"/>
              <a:t>better</a:t>
            </a:r>
            <a:r>
              <a:rPr lang="hr-HR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203</Words>
  <Application>Microsoft Office PowerPoint</Application>
  <PresentationFormat>Široki zaslon</PresentationFormat>
  <Paragraphs>22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Curlz MT</vt:lpstr>
      <vt:lpstr>Source Sans Pro</vt:lpstr>
      <vt:lpstr>FunkyShapesDarkVTI</vt:lpstr>
      <vt:lpstr>My best friend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We often play video games together. We like to play Fifa the most.</vt:lpstr>
      <vt:lpstr>PowerPoint prezentacija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best friend</dc:title>
  <dc:creator>New Login</dc:creator>
  <cp:lastModifiedBy>Marijana Buljan</cp:lastModifiedBy>
  <cp:revision>5</cp:revision>
  <dcterms:created xsi:type="dcterms:W3CDTF">2021-11-13T20:51:27Z</dcterms:created>
  <dcterms:modified xsi:type="dcterms:W3CDTF">2021-11-21T10:48:43Z</dcterms:modified>
</cp:coreProperties>
</file>