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2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534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97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76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2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210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94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60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251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81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46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61BC1C-8878-4BF0-AE09-2871BAEA5603}" type="datetimeFigureOut">
              <a:rPr lang="hr-HR" smtClean="0"/>
              <a:t>21.11.2021.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C093D7-4096-4BE0-AFCD-26A41FFAF157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07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01F168-545D-4E56-9E5B-C03B0EE2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/>
              <a:t>BEST FRIENDS FOREVER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37B8BE-130F-4003-BE0D-895C6E393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hr-HR" sz="1800" dirty="0"/>
              <a:t>                                            </a:t>
            </a:r>
          </a:p>
          <a:p>
            <a:pPr marL="0" indent="0">
              <a:buNone/>
            </a:pPr>
            <a:endParaRPr lang="hr-HR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3200" dirty="0"/>
              <a:t>Anna Zoko 6.a </a:t>
            </a:r>
            <a:r>
              <a:rPr lang="hr-HR" sz="3200" dirty="0" err="1"/>
              <a:t>oš</a:t>
            </a:r>
            <a:r>
              <a:rPr lang="hr-HR" sz="3200" dirty="0"/>
              <a:t> Petra Kružića Klis, 12.11.2021</a:t>
            </a:r>
            <a:endParaRPr lang="en-US" sz="3200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BA1A73E-0F9C-4783-8181-3CE607E1EE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3" r="1" b="27636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9" name="Grafika 8" descr="In love face outline with solid fill">
            <a:extLst>
              <a:ext uri="{FF2B5EF4-FFF2-40B4-BE49-F238E27FC236}">
                <a16:creationId xmlns:a16="http://schemas.microsoft.com/office/drawing/2014/main" id="{33318C5D-C44D-4833-927A-EFCCD8E4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0025" y="2600325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0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838201-2357-492E-AB8A-9A14165F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E5714F0-2E6D-4870-9AED-7EB75B177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33575" y="-79999"/>
            <a:ext cx="16227445" cy="60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56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84C282-9D2B-4FE7-8FAC-6494EC8E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Autofit/>
          </a:bodyPr>
          <a:lstStyle/>
          <a:p>
            <a:r>
              <a:rPr lang="hr-HR" sz="4400" dirty="0">
                <a:solidFill>
                  <a:srgbClr val="FFFFFF"/>
                </a:solidFill>
              </a:rPr>
              <a:t>My </a:t>
            </a:r>
            <a:r>
              <a:rPr lang="hr-HR" sz="4400" dirty="0" err="1">
                <a:solidFill>
                  <a:srgbClr val="FFFFFF"/>
                </a:solidFill>
              </a:rPr>
              <a:t>best</a:t>
            </a:r>
            <a:r>
              <a:rPr lang="hr-HR" sz="4400" dirty="0">
                <a:solidFill>
                  <a:srgbClr val="FFFFFF"/>
                </a:solidFill>
              </a:rPr>
              <a:t> </a:t>
            </a:r>
            <a:r>
              <a:rPr lang="hr-HR" sz="4400" dirty="0" err="1">
                <a:solidFill>
                  <a:srgbClr val="FFFFFF"/>
                </a:solidFill>
              </a:rPr>
              <a:t>friends</a:t>
            </a:r>
            <a:r>
              <a:rPr lang="hr-HR" sz="4400" dirty="0">
                <a:solidFill>
                  <a:srgbClr val="FFFFFF"/>
                </a:solidFill>
              </a:rPr>
              <a:t> are Margarita AND Natalia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Infinity with solid fill">
            <a:extLst>
              <a:ext uri="{FF2B5EF4-FFF2-40B4-BE49-F238E27FC236}">
                <a16:creationId xmlns:a16="http://schemas.microsoft.com/office/drawing/2014/main" id="{DD395E9C-4F72-4BA8-87AC-B06D5B538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79" y="2567048"/>
            <a:ext cx="3650689" cy="2964889"/>
          </a:xfrm>
        </p:spPr>
      </p:pic>
      <p:pic>
        <p:nvPicPr>
          <p:cNvPr id="1026" name="Picture 2" descr="Image result for drawings of three best friends | Drawings of friends, Best  friend drawings, Friends sketch">
            <a:extLst>
              <a:ext uri="{FF2B5EF4-FFF2-40B4-BE49-F238E27FC236}">
                <a16:creationId xmlns:a16="http://schemas.microsoft.com/office/drawing/2014/main" id="{ADA24C32-FDBF-414C-9D1E-50D5352EA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561" b="3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77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1213D9C-E74D-46A3-90A0-79C2D682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          Margarita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72EDAD-D1F6-4210-BE86-4D20D19D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Margarita is a real example of a good friend</a:t>
            </a:r>
            <a:r>
              <a:rPr lang="hr-HR" dirty="0"/>
              <a:t>.S</a:t>
            </a:r>
            <a:r>
              <a:rPr lang="en-GB" dirty="0"/>
              <a:t>he always helps everyone, keeps secrets and is very smart. She is kind, well-meaning and </a:t>
            </a:r>
            <a:r>
              <a:rPr lang="en-GB" dirty="0" err="1"/>
              <a:t>genero</a:t>
            </a:r>
            <a:r>
              <a:rPr lang="hr-HR" dirty="0" err="1"/>
              <a:t>us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GB" dirty="0"/>
              <a:t>She is very beautiful, tall and skinny. She likes to wear baggy pants, her </a:t>
            </a:r>
            <a:r>
              <a:rPr lang="en-GB" dirty="0" err="1"/>
              <a:t>favo</a:t>
            </a:r>
            <a:r>
              <a:rPr lang="hr-HR" dirty="0"/>
              <a:t>u</a:t>
            </a:r>
            <a:r>
              <a:rPr lang="en-GB" dirty="0"/>
              <a:t>rite </a:t>
            </a:r>
            <a:r>
              <a:rPr lang="en-GB" dirty="0" err="1"/>
              <a:t>colo</a:t>
            </a:r>
            <a:r>
              <a:rPr lang="hr-HR" dirty="0"/>
              <a:t>u</a:t>
            </a:r>
            <a:r>
              <a:rPr lang="en-GB" dirty="0" err="1"/>
              <a:t>rs</a:t>
            </a:r>
            <a:r>
              <a:rPr lang="en-GB" dirty="0"/>
              <a:t> are white and black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0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10" descr="Slika na kojoj se prikazuje osoba, zid, na zatvorenom&#10;&#10;Opis je automatski generiran">
            <a:extLst>
              <a:ext uri="{FF2B5EF4-FFF2-40B4-BE49-F238E27FC236}">
                <a16:creationId xmlns:a16="http://schemas.microsoft.com/office/drawing/2014/main" id="{FF5DB132-281C-4BED-9F5E-39C50FC38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2" r="5211" b="44172"/>
          <a:stretch/>
        </p:blipFill>
        <p:spPr>
          <a:xfrm>
            <a:off x="3151374" y="0"/>
            <a:ext cx="8669532" cy="68579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A59BBF07-72BD-4992-85F3-6595C7E2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 dirty="0" err="1"/>
              <a:t>always</a:t>
            </a:r>
            <a:r>
              <a:rPr lang="hr-HR" sz="2800" dirty="0"/>
              <a:t> </a:t>
            </a:r>
            <a:r>
              <a:rPr lang="hr-HR" sz="2800" dirty="0" err="1"/>
              <a:t>smiling</a:t>
            </a:r>
            <a:endParaRPr lang="hr-HR" sz="2800" dirty="0"/>
          </a:p>
        </p:txBody>
      </p:sp>
      <p:pic>
        <p:nvPicPr>
          <p:cNvPr id="13" name="Rezervirano mjesto sadržaja 12" descr="Slika na kojoj se prikazuje tekst, osoba, poziranje&#10;&#10;Opis je automatski generiran">
            <a:extLst>
              <a:ext uri="{FF2B5EF4-FFF2-40B4-BE49-F238E27FC236}">
                <a16:creationId xmlns:a16="http://schemas.microsoft.com/office/drawing/2014/main" id="{79680E85-9C71-4273-B67A-6214FCC28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9" y="2461768"/>
            <a:ext cx="2483343" cy="4414510"/>
          </a:xfr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77E16AA-9BE9-445A-B012-62BF4CDCB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308" y="715136"/>
            <a:ext cx="1751041" cy="13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6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D27B7E-FEF1-4F89-83BC-9C42D1E3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85191"/>
            <a:ext cx="9720072" cy="1499616"/>
          </a:xfrm>
        </p:spPr>
        <p:txBody>
          <a:bodyPr>
            <a:normAutofit/>
          </a:bodyPr>
          <a:lstStyle/>
          <a:p>
            <a:r>
              <a:rPr lang="hr-HR" dirty="0"/>
              <a:t>              </a:t>
            </a:r>
            <a:r>
              <a:rPr lang="hr-HR" sz="8000" dirty="0"/>
              <a:t>    </a:t>
            </a:r>
            <a:r>
              <a:rPr lang="hr-HR" sz="8000" dirty="0">
                <a:solidFill>
                  <a:srgbClr val="C00000"/>
                </a:solidFill>
              </a:rPr>
              <a:t>Natalia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620DE8-15DF-48B2-B0E2-8ADAAFCC5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03" y="1884807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Natalia is a very beautiful girl</a:t>
            </a:r>
            <a:r>
              <a:rPr lang="hr-HR" sz="4000" dirty="0">
                <a:solidFill>
                  <a:srgbClr val="FF0000"/>
                </a:solidFill>
              </a:rPr>
              <a:t>.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rgbClr val="FF0000"/>
                </a:solidFill>
              </a:rPr>
              <a:t>S</a:t>
            </a:r>
            <a:r>
              <a:rPr lang="en-GB" sz="4000" dirty="0">
                <a:solidFill>
                  <a:srgbClr val="FF0000"/>
                </a:solidFill>
              </a:rPr>
              <a:t>he has brown hair and brown </a:t>
            </a:r>
            <a:r>
              <a:rPr lang="en-GB" sz="4000" dirty="0" err="1">
                <a:solidFill>
                  <a:srgbClr val="FF0000"/>
                </a:solidFill>
              </a:rPr>
              <a:t>ey</a:t>
            </a:r>
            <a:r>
              <a:rPr lang="hr-HR" sz="4000" dirty="0" err="1">
                <a:solidFill>
                  <a:srgbClr val="FF0000"/>
                </a:solidFill>
              </a:rPr>
              <a:t>es</a:t>
            </a:r>
            <a:r>
              <a:rPr lang="hr-HR" sz="4000" dirty="0">
                <a:solidFill>
                  <a:srgbClr val="FF0000"/>
                </a:solidFill>
              </a:rPr>
              <a:t>.                                        </a:t>
            </a:r>
          </a:p>
          <a:p>
            <a:pPr marL="0" indent="0">
              <a:buNone/>
            </a:pP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en-GB" sz="4000" dirty="0">
                <a:solidFill>
                  <a:srgbClr val="FF0000"/>
                </a:solidFill>
              </a:rPr>
              <a:t>She is very smart, funny, good, energetic and a little bossy. She is the most popular person in  school</a:t>
            </a:r>
            <a:r>
              <a:rPr lang="hr-HR" sz="4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4" name="Picture 2" descr="Albi Inflatable name Naty 49 cm - VMD parfumerie - drogerie">
            <a:extLst>
              <a:ext uri="{FF2B5EF4-FFF2-40B4-BE49-F238E27FC236}">
                <a16:creationId xmlns:a16="http://schemas.microsoft.com/office/drawing/2014/main" id="{49DC1F6D-2575-4A7C-ACCB-0E9F7AF8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69" y="0"/>
            <a:ext cx="1730262" cy="163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56115E8-381E-4782-BAA8-47E689DA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5" y="176745"/>
            <a:ext cx="773088" cy="77308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CA08296-82B6-4814-931D-BD3524F2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69" y="644232"/>
            <a:ext cx="773088" cy="7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osoba, poziranje&#10;&#10;Opis je automatski generiran">
            <a:extLst>
              <a:ext uri="{FF2B5EF4-FFF2-40B4-BE49-F238E27FC236}">
                <a16:creationId xmlns:a16="http://schemas.microsoft.com/office/drawing/2014/main" id="{CC8D3A05-CAE6-47E7-B2AC-2CE9C38B4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6" r="9090" b="3369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9CAA293-152D-4433-8CDA-A74D2E92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 dirty="0" err="1"/>
              <a:t>smiling</a:t>
            </a:r>
            <a:r>
              <a:rPr lang="hr-HR" sz="2800" dirty="0"/>
              <a:t> </a:t>
            </a:r>
            <a:r>
              <a:rPr lang="hr-HR" sz="2800" dirty="0" err="1"/>
              <a:t>girl</a:t>
            </a:r>
            <a:endParaRPr lang="hr-HR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085067-73DD-4125-A0D5-4FBC55ED6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31618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AF7EA-8A7A-4D8A-A62B-76810A29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A                                                              B</a:t>
            </a: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095DE49A-8691-43CB-80F8-F47B44FA9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794078"/>
              </p:ext>
            </p:extLst>
          </p:nvPr>
        </p:nvGraphicFramePr>
        <p:xfrm>
          <a:off x="660647" y="1559295"/>
          <a:ext cx="10515600" cy="2219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473193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51508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               A </a:t>
                      </a:r>
                      <a:r>
                        <a:rPr lang="hr-HR" dirty="0" err="1"/>
                        <a:t>good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friend</a:t>
                      </a:r>
                      <a:r>
                        <a:rPr lang="hr-HR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           A </a:t>
                      </a:r>
                      <a:r>
                        <a:rPr lang="hr-HR" dirty="0" err="1"/>
                        <a:t>bad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friend</a:t>
                      </a:r>
                      <a:r>
                        <a:rPr lang="hr-HR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9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                  </a:t>
                      </a:r>
                      <a:r>
                        <a:rPr lang="hr-HR" dirty="0" err="1"/>
                        <a:t>helps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you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            </a:t>
                      </a:r>
                      <a:r>
                        <a:rPr lang="hr-HR" dirty="0" err="1"/>
                        <a:t>lies</a:t>
                      </a:r>
                      <a:r>
                        <a:rPr lang="hr-HR" dirty="0"/>
                        <a:t> to </a:t>
                      </a:r>
                      <a:r>
                        <a:rPr lang="hr-HR" dirty="0" err="1"/>
                        <a:t>you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8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            </a:t>
                      </a:r>
                      <a:r>
                        <a:rPr lang="hr-HR" dirty="0" err="1"/>
                        <a:t>cares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abaut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you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</a:t>
                      </a:r>
                      <a:r>
                        <a:rPr lang="hr-HR" dirty="0" err="1"/>
                        <a:t>tells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others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your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secrets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25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     </a:t>
                      </a:r>
                      <a:r>
                        <a:rPr lang="hr-HR" dirty="0" err="1"/>
                        <a:t>listens</a:t>
                      </a:r>
                      <a:r>
                        <a:rPr lang="hr-HR" dirty="0"/>
                        <a:t> to </a:t>
                      </a:r>
                      <a:r>
                        <a:rPr lang="hr-HR" dirty="0" err="1"/>
                        <a:t>your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problems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          </a:t>
                      </a:r>
                      <a:r>
                        <a:rPr lang="hr-HR" dirty="0" err="1"/>
                        <a:t>ignores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you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47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HR" dirty="0"/>
                        <a:t>                       </a:t>
                      </a:r>
                      <a:r>
                        <a:rPr lang="hr-HR" dirty="0" err="1"/>
                        <a:t>is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there</a:t>
                      </a:r>
                      <a:r>
                        <a:rPr lang="hr-HR" dirty="0"/>
                        <a:t> for </a:t>
                      </a:r>
                      <a:r>
                        <a:rPr lang="hr-HR" dirty="0" err="1"/>
                        <a:t>you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</a:t>
                      </a:r>
                      <a:r>
                        <a:rPr lang="en-GB" dirty="0" err="1"/>
                        <a:t>doesn</a:t>
                      </a:r>
                      <a:r>
                        <a:rPr lang="hr-HR" dirty="0"/>
                        <a:t>’t</a:t>
                      </a:r>
                      <a:r>
                        <a:rPr lang="en-GB" dirty="0"/>
                        <a:t> share  things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9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                </a:t>
                      </a:r>
                      <a:r>
                        <a:rPr lang="hr-HR" dirty="0" err="1"/>
                        <a:t>keeps</a:t>
                      </a:r>
                      <a:r>
                        <a:rPr lang="hr-HR" dirty="0"/>
                        <a:t>  </a:t>
                      </a:r>
                      <a:r>
                        <a:rPr lang="hr-HR" dirty="0" err="1"/>
                        <a:t>promises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      </a:t>
                      </a:r>
                      <a:r>
                        <a:rPr lang="hr-HR" dirty="0" err="1"/>
                        <a:t>gossips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abaut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you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94039"/>
                  </a:ext>
                </a:extLst>
              </a:tr>
            </a:tbl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906CE889-EAE9-47FD-8D00-BDF28312E2CF}"/>
              </a:ext>
            </a:extLst>
          </p:cNvPr>
          <p:cNvSpPr txBox="1"/>
          <p:nvPr/>
        </p:nvSpPr>
        <p:spPr>
          <a:xfrm>
            <a:off x="295182" y="4190260"/>
            <a:ext cx="95767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6600" dirty="0"/>
              <a:t>   </a:t>
            </a:r>
            <a:r>
              <a:rPr lang="en-GB" sz="2400" dirty="0">
                <a:solidFill>
                  <a:srgbClr val="FF0000"/>
                </a:solidFill>
              </a:rPr>
              <a:t>Margarita and Natalia are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examples from column A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  <a:endParaRPr lang="hr-HR" sz="2400" dirty="0"/>
          </a:p>
        </p:txBody>
      </p:sp>
      <p:pic>
        <p:nvPicPr>
          <p:cNvPr id="10" name="Grafika 9" descr="Close with solid fill">
            <a:extLst>
              <a:ext uri="{FF2B5EF4-FFF2-40B4-BE49-F238E27FC236}">
                <a16:creationId xmlns:a16="http://schemas.microsoft.com/office/drawing/2014/main" id="{85438C3D-5815-41E2-AF89-E54FA7FF3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5292" y="1246906"/>
            <a:ext cx="624777" cy="624777"/>
          </a:xfrm>
          <a:prstGeom prst="rect">
            <a:avLst/>
          </a:prstGeom>
        </p:spPr>
      </p:pic>
      <p:pic>
        <p:nvPicPr>
          <p:cNvPr id="11" name="Grafika 10" descr="Close with solid fill">
            <a:extLst>
              <a:ext uri="{FF2B5EF4-FFF2-40B4-BE49-F238E27FC236}">
                <a16:creationId xmlns:a16="http://schemas.microsoft.com/office/drawing/2014/main" id="{EF3F657E-C1BC-46ED-A5D6-B660FAA11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457" y="3429000"/>
            <a:ext cx="624777" cy="62477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586A1B4-99D2-4671-BE6F-F4884C6FF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524" y="3410880"/>
            <a:ext cx="621846" cy="62184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4F0B367-4469-4DFD-BEDD-BCDCDC358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524" y="1289324"/>
            <a:ext cx="621846" cy="621846"/>
          </a:xfrm>
          <a:prstGeom prst="rect">
            <a:avLst/>
          </a:prstGeom>
        </p:spPr>
      </p:pic>
      <p:pic>
        <p:nvPicPr>
          <p:cNvPr id="25" name="Grafika 24" descr="Badge Tick1 with solid fill">
            <a:extLst>
              <a:ext uri="{FF2B5EF4-FFF2-40B4-BE49-F238E27FC236}">
                <a16:creationId xmlns:a16="http://schemas.microsoft.com/office/drawing/2014/main" id="{40B6E499-2FCB-40A0-92FD-71B56A4AB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286" y="3322055"/>
            <a:ext cx="914400" cy="91440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FA8C55C9-47EB-4E90-801E-50BB62883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86" y="11430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D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64797B-A8E4-49F7-8CE2-000DC1B1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                 bff questions</a:t>
            </a:r>
          </a:p>
        </p:txBody>
      </p:sp>
      <p:pic>
        <p:nvPicPr>
          <p:cNvPr id="4" name="Slika 3" descr="Slika na kojoj se prikazuje tetovaža, na zatvorenom&#10;&#10;Opis je automatski generiran">
            <a:extLst>
              <a:ext uri="{FF2B5EF4-FFF2-40B4-BE49-F238E27FC236}">
                <a16:creationId xmlns:a16="http://schemas.microsoft.com/office/drawing/2014/main" id="{8761F3D1-881B-4A0F-AED6-CD223C216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37" r="1" b="1797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4BC774-EBA3-41DB-B88B-B249BABE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 1. D</a:t>
            </a:r>
            <a:r>
              <a:rPr lang="en-GB" dirty="0">
                <a:solidFill>
                  <a:srgbClr val="FFFFFF"/>
                </a:solidFill>
              </a:rPr>
              <a:t>o you share all your secrets with your friend</a:t>
            </a:r>
            <a:r>
              <a:rPr lang="hr-HR" dirty="0">
                <a:solidFill>
                  <a:srgbClr val="FFFFFF"/>
                </a:solidFill>
              </a:rPr>
              <a:t>?- </a:t>
            </a:r>
            <a:r>
              <a:rPr lang="hr-HR" dirty="0" err="1">
                <a:solidFill>
                  <a:srgbClr val="0070C0"/>
                </a:solidFill>
              </a:rPr>
              <a:t>Yes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of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course</a:t>
            </a:r>
            <a:r>
              <a:rPr lang="hr-HR" dirty="0">
                <a:solidFill>
                  <a:srgbClr val="0070C0"/>
                </a:solidFill>
              </a:rPr>
              <a:t> .                             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  2.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hr-HR" dirty="0">
                <a:solidFill>
                  <a:srgbClr val="FFFFFF"/>
                </a:solidFill>
              </a:rPr>
              <a:t>D</a:t>
            </a:r>
            <a:r>
              <a:rPr lang="en-GB" dirty="0">
                <a:solidFill>
                  <a:srgbClr val="FFFFFF"/>
                </a:solidFill>
              </a:rPr>
              <a:t>o you often fight with your friend</a:t>
            </a:r>
            <a:r>
              <a:rPr lang="hr-HR" dirty="0">
                <a:solidFill>
                  <a:srgbClr val="FFFFFF"/>
                </a:solidFill>
              </a:rPr>
              <a:t>?</a:t>
            </a:r>
            <a:r>
              <a:rPr lang="hr-HR" dirty="0">
                <a:solidFill>
                  <a:srgbClr val="0070C0"/>
                </a:solidFill>
              </a:rPr>
              <a:t>-</a:t>
            </a:r>
            <a:r>
              <a:rPr lang="hr-HR" dirty="0" err="1">
                <a:solidFill>
                  <a:srgbClr val="0070C0"/>
                </a:solidFill>
              </a:rPr>
              <a:t>Not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ever</a:t>
            </a:r>
            <a:r>
              <a:rPr lang="hr-HR" dirty="0">
                <a:solidFill>
                  <a:srgbClr val="0070C0"/>
                </a:solidFill>
              </a:rPr>
              <a:t>.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  3. D</a:t>
            </a:r>
            <a:r>
              <a:rPr lang="en-GB" dirty="0">
                <a:solidFill>
                  <a:srgbClr val="FFFFFF"/>
                </a:solidFill>
              </a:rPr>
              <a:t>o you listen to your friends problems</a:t>
            </a:r>
            <a:r>
              <a:rPr lang="hr-HR" dirty="0">
                <a:solidFill>
                  <a:srgbClr val="FFFFFF"/>
                </a:solidFill>
              </a:rPr>
              <a:t>? – </a:t>
            </a:r>
            <a:r>
              <a:rPr lang="hr-HR" dirty="0" err="1">
                <a:solidFill>
                  <a:srgbClr val="0070C0"/>
                </a:solidFill>
              </a:rPr>
              <a:t>Yes</a:t>
            </a:r>
            <a:r>
              <a:rPr lang="hr-HR" dirty="0">
                <a:solidFill>
                  <a:srgbClr val="0070C0"/>
                </a:solidFill>
              </a:rPr>
              <a:t> I do.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00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EB6AC6-B8EE-4D45-9DEC-D91D36DF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50 Cute Best Friend Quotes About True Friendship | Southern Living">
            <a:extLst>
              <a:ext uri="{FF2B5EF4-FFF2-40B4-BE49-F238E27FC236}">
                <a16:creationId xmlns:a16="http://schemas.microsoft.com/office/drawing/2014/main" id="{06FB53E8-C518-4007-9A67-938621321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153" y="-1284765"/>
            <a:ext cx="13301574" cy="748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1577</TotalTime>
  <Words>249</Words>
  <Application>Microsoft Office PowerPoint</Application>
  <PresentationFormat>Široki zaslon</PresentationFormat>
  <Paragraphs>42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Integral</vt:lpstr>
      <vt:lpstr>BEST FRIENDS FOREVER</vt:lpstr>
      <vt:lpstr>My best friends are Margarita AND Natalia</vt:lpstr>
      <vt:lpstr>          Margarita</vt:lpstr>
      <vt:lpstr>always smiling</vt:lpstr>
      <vt:lpstr>                  Natalia</vt:lpstr>
      <vt:lpstr>smiling girl</vt:lpstr>
      <vt:lpstr>A                                                              B</vt:lpstr>
      <vt:lpstr>                 bff questions</vt:lpstr>
      <vt:lpstr>PowerPoint prezentacija</vt:lpstr>
      <vt:lpstr>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FRIENDS FOREVER</dc:title>
  <dc:creator>antonia zoko</dc:creator>
  <cp:lastModifiedBy>Marijana Buljan</cp:lastModifiedBy>
  <cp:revision>4</cp:revision>
  <dcterms:created xsi:type="dcterms:W3CDTF">2021-11-12T16:20:10Z</dcterms:created>
  <dcterms:modified xsi:type="dcterms:W3CDTF">2021-11-21T11:02:31Z</dcterms:modified>
</cp:coreProperties>
</file>