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6" r:id="rId4"/>
    <p:sldId id="261" r:id="rId5"/>
    <p:sldId id="263" r:id="rId6"/>
    <p:sldId id="264" r:id="rId7"/>
    <p:sldId id="275" r:id="rId8"/>
    <p:sldId id="266" r:id="rId9"/>
    <p:sldId id="270" r:id="rId10"/>
    <p:sldId id="277" r:id="rId11"/>
    <p:sldId id="271" r:id="rId12"/>
    <p:sldId id="272" r:id="rId13"/>
    <p:sldId id="278" r:id="rId14"/>
    <p:sldId id="273" r:id="rId15"/>
    <p:sldId id="268" r:id="rId16"/>
    <p:sldId id="279" r:id="rId17"/>
    <p:sldId id="269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4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8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6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2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1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2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20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3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7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5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140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CD02-C71D-4AA1-BE34-480275D5C9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SCHOOL LIFE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38914-3D6E-45F5-902B-3A204E2F91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Lara </a:t>
            </a:r>
            <a:r>
              <a:rPr lang="hr-HR" dirty="0" err="1"/>
              <a:t>Bubić</a:t>
            </a:r>
            <a:r>
              <a:rPr lang="hr-HR" dirty="0"/>
              <a:t> 7.b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0541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CA716-7C4F-458C-8CF7-DE115A9E2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sandwich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9C1C34E-9515-4BCA-AE1B-A18C04F21BB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67" r="12267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23BA9-B892-4A9E-A42A-5A0473D09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https://www.google.com/url</a:t>
            </a:r>
          </a:p>
        </p:txBody>
      </p:sp>
    </p:spTree>
    <p:extLst>
      <p:ext uri="{BB962C8B-B14F-4D97-AF65-F5344CB8AC3E}">
        <p14:creationId xmlns:p14="http://schemas.microsoft.com/office/powerpoint/2010/main" val="1144665368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FC9ED-AB31-4925-BBE9-8E809358B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grandma’s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EB3F2-3F8C-44FB-8FB1-8FFB2F103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teachers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good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</a:p>
          <a:p>
            <a:pPr marL="0" indent="0">
              <a:buNone/>
            </a:pPr>
            <a:r>
              <a:rPr lang="hr-HR" sz="2800" dirty="0" err="1"/>
              <a:t>tehnical</a:t>
            </a:r>
            <a:r>
              <a:rPr lang="hr-HR" sz="2800" dirty="0"/>
              <a:t> </a:t>
            </a:r>
            <a:r>
              <a:rPr lang="hr-HR" sz="2800" dirty="0" err="1"/>
              <a:t>education</a:t>
            </a:r>
            <a:r>
              <a:rPr lang="hr-HR" sz="2800" dirty="0"/>
              <a:t> </a:t>
            </a:r>
            <a:r>
              <a:rPr lang="hr-HR" sz="2800" dirty="0" err="1"/>
              <a:t>because</a:t>
            </a:r>
            <a:r>
              <a:rPr lang="hr-HR" sz="2800" dirty="0"/>
              <a:t> he </a:t>
            </a:r>
          </a:p>
          <a:p>
            <a:pPr marL="0" indent="0">
              <a:buNone/>
            </a:pP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young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strict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didn’t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topics</a:t>
            </a:r>
            <a:r>
              <a:rPr lang="hr-HR" sz="2800" dirty="0"/>
              <a:t> </a:t>
            </a:r>
            <a:r>
              <a:rPr lang="hr-HR" sz="2800" dirty="0" err="1"/>
              <a:t>which</a:t>
            </a:r>
            <a:endParaRPr lang="hr-HR" sz="2800" dirty="0"/>
          </a:p>
          <a:p>
            <a:pPr marL="0" indent="0">
              <a:buNone/>
            </a:pP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weren’t</a:t>
            </a:r>
            <a:r>
              <a:rPr lang="hr-HR" sz="2800" dirty="0"/>
              <a:t> </a:t>
            </a:r>
            <a:r>
              <a:rPr lang="hr-HR" sz="2800" dirty="0" err="1"/>
              <a:t>allowed</a:t>
            </a:r>
            <a:r>
              <a:rPr lang="hr-HR" sz="2800" dirty="0"/>
              <a:t> to </a:t>
            </a:r>
            <a:r>
              <a:rPr lang="hr-HR" sz="2800" dirty="0" err="1"/>
              <a:t>discuss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equipment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a plate </a:t>
            </a:r>
            <a:r>
              <a:rPr lang="hr-HR" sz="2800" dirty="0" err="1"/>
              <a:t>and</a:t>
            </a:r>
            <a:r>
              <a:rPr lang="hr-HR" sz="2800" dirty="0"/>
              <a:t> a globe.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foreing</a:t>
            </a:r>
            <a:r>
              <a:rPr lang="hr-HR" sz="2800" dirty="0"/>
              <a:t> </a:t>
            </a:r>
            <a:r>
              <a:rPr lang="hr-HR" sz="2800" dirty="0" err="1"/>
              <a:t>languages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English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5506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A9D21-C167-444F-BCD0-3CAFB5C1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grandpa’s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17C0-C3FD-4C11-BD88-1FC2F570B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My </a:t>
            </a:r>
            <a:r>
              <a:rPr lang="hr-HR" sz="2800" dirty="0" err="1"/>
              <a:t>grandpa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on </a:t>
            </a:r>
            <a:r>
              <a:rPr lang="hr-HR" sz="2800" dirty="0" err="1"/>
              <a:t>foot</a:t>
            </a:r>
            <a:r>
              <a:rPr lang="hr-HR" sz="2800" dirty="0"/>
              <a:t>.</a:t>
            </a:r>
          </a:p>
          <a:p>
            <a:r>
              <a:rPr lang="hr-HR" sz="2800" dirty="0"/>
              <a:t>In </a:t>
            </a:r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8 </a:t>
            </a:r>
            <a:r>
              <a:rPr lang="hr-HR" sz="2800" dirty="0" err="1"/>
              <a:t>students</a:t>
            </a:r>
            <a:r>
              <a:rPr lang="hr-HR" sz="2800" dirty="0"/>
              <a:t>.</a:t>
            </a:r>
          </a:p>
          <a:p>
            <a:r>
              <a:rPr lang="hr-HR" sz="2800" dirty="0"/>
              <a:t>On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long</a:t>
            </a:r>
            <a:r>
              <a:rPr lang="hr-HR" sz="2800" dirty="0"/>
              <a:t> </a:t>
            </a:r>
            <a:r>
              <a:rPr lang="hr-HR" sz="2800" dirty="0" err="1"/>
              <a:t>breaks</a:t>
            </a:r>
            <a:r>
              <a:rPr lang="hr-HR" sz="2800" dirty="0"/>
              <a:t> he ate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lunch</a:t>
            </a:r>
            <a:r>
              <a:rPr lang="hr-HR" sz="2800" dirty="0"/>
              <a:t> (</a:t>
            </a:r>
            <a:r>
              <a:rPr lang="hr-HR" sz="2800" dirty="0" err="1"/>
              <a:t>sandwich</a:t>
            </a:r>
            <a:r>
              <a:rPr lang="hr-HR" sz="2800" dirty="0"/>
              <a:t>),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drank</a:t>
            </a:r>
            <a:r>
              <a:rPr lang="hr-HR" sz="2800" dirty="0"/>
              <a:t> </a:t>
            </a:r>
            <a:r>
              <a:rPr lang="hr-HR" sz="2800" dirty="0" err="1"/>
              <a:t>white</a:t>
            </a:r>
            <a:r>
              <a:rPr lang="hr-HR" sz="2800" dirty="0"/>
              <a:t> </a:t>
            </a:r>
            <a:r>
              <a:rPr lang="hr-HR" sz="2800" dirty="0" err="1"/>
              <a:t>coffe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didn’t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extracurricular</a:t>
            </a:r>
            <a:r>
              <a:rPr lang="hr-HR" sz="2800" dirty="0"/>
              <a:t> </a:t>
            </a:r>
            <a:r>
              <a:rPr lang="hr-HR" sz="2800" dirty="0" err="1"/>
              <a:t>activities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teachers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good</a:t>
            </a:r>
            <a:r>
              <a:rPr lang="hr-HR" sz="2800" dirty="0"/>
              <a:t>.</a:t>
            </a:r>
          </a:p>
          <a:p>
            <a:r>
              <a:rPr lang="hr-HR" sz="2800" dirty="0"/>
              <a:t>He </a:t>
            </a:r>
            <a:r>
              <a:rPr lang="hr-HR" sz="2800" dirty="0" err="1"/>
              <a:t>remembers</a:t>
            </a:r>
            <a:r>
              <a:rPr lang="hr-HR" sz="2800" dirty="0"/>
              <a:t> a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English </a:t>
            </a:r>
            <a:r>
              <a:rPr lang="hr-HR" sz="2800" dirty="0" err="1"/>
              <a:t>because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good</a:t>
            </a:r>
            <a:r>
              <a:rPr lang="hr-HR" sz="2800" dirty="0"/>
              <a:t>, polite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always</a:t>
            </a:r>
            <a:r>
              <a:rPr lang="hr-HR" sz="2800" dirty="0"/>
              <a:t> </a:t>
            </a:r>
            <a:r>
              <a:rPr lang="hr-HR" sz="2800" dirty="0" err="1"/>
              <a:t>loved</a:t>
            </a:r>
            <a:r>
              <a:rPr lang="hr-HR" sz="2800" dirty="0"/>
              <a:t> to </a:t>
            </a:r>
            <a:r>
              <a:rPr lang="hr-HR" sz="2800" dirty="0" err="1"/>
              <a:t>help</a:t>
            </a:r>
            <a:r>
              <a:rPr lang="hr-HR" sz="2800" dirty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169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8AC2B-61C9-40CC-B634-A474EF8F1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playground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590756E9-2FA7-446D-8327-47C14F0C6A9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581" r="10581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D11CE-9CF6-41CC-950B-480120037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https://www.google.com/url</a:t>
            </a:r>
          </a:p>
        </p:txBody>
      </p:sp>
    </p:spTree>
    <p:extLst>
      <p:ext uri="{BB962C8B-B14F-4D97-AF65-F5344CB8AC3E}">
        <p14:creationId xmlns:p14="http://schemas.microsoft.com/office/powerpoint/2010/main" val="345731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F30D-5956-4DA3-B018-4903DB7B2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grandpa’s</a:t>
            </a:r>
            <a:r>
              <a:rPr lang="hr-HR" dirty="0"/>
              <a:t> </a:t>
            </a:r>
            <a:r>
              <a:rPr lang="hr-HR" dirty="0" err="1"/>
              <a:t>school</a:t>
            </a:r>
            <a:r>
              <a:rPr lang="hr-HR" dirty="0"/>
              <a:t> </a:t>
            </a:r>
            <a:r>
              <a:rPr lang="hr-HR" dirty="0" err="1"/>
              <a:t>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A4F0D-0EB8-4972-858E-CD2EC2C97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didn’t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topics</a:t>
            </a:r>
            <a:r>
              <a:rPr lang="hr-HR" sz="2800" dirty="0"/>
              <a:t> </a:t>
            </a:r>
            <a:r>
              <a:rPr lang="hr-HR" sz="2800" dirty="0" err="1"/>
              <a:t>which</a:t>
            </a:r>
            <a:r>
              <a:rPr lang="hr-HR" sz="2800" dirty="0"/>
              <a:t> </a:t>
            </a:r>
          </a:p>
          <a:p>
            <a:pPr marL="0" indent="0">
              <a:buNone/>
            </a:pPr>
            <a:r>
              <a:rPr lang="hr-HR" sz="2800" dirty="0"/>
              <a:t>  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weren’t</a:t>
            </a:r>
            <a:r>
              <a:rPr lang="hr-HR" sz="2800" dirty="0"/>
              <a:t> </a:t>
            </a:r>
            <a:r>
              <a:rPr lang="hr-HR" sz="2800" dirty="0" err="1"/>
              <a:t>allowed</a:t>
            </a:r>
            <a:r>
              <a:rPr lang="hr-HR" sz="2800" dirty="0"/>
              <a:t> to </a:t>
            </a:r>
            <a:r>
              <a:rPr lang="hr-HR" sz="2800" dirty="0" err="1"/>
              <a:t>discuss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equipment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had: </a:t>
            </a:r>
          </a:p>
          <a:p>
            <a:pPr marL="0" indent="0">
              <a:buNone/>
            </a:pPr>
            <a:r>
              <a:rPr lang="hr-HR" sz="2800" dirty="0"/>
              <a:t>  a </a:t>
            </a:r>
            <a:r>
              <a:rPr lang="hr-HR" sz="2800" dirty="0" err="1"/>
              <a:t>greenboard</a:t>
            </a:r>
            <a:r>
              <a:rPr lang="hr-HR" sz="2800" dirty="0"/>
              <a:t>, globe </a:t>
            </a:r>
            <a:r>
              <a:rPr lang="hr-HR" sz="2800" dirty="0" err="1"/>
              <a:t>and</a:t>
            </a:r>
            <a:r>
              <a:rPr lang="hr-HR" sz="2800" dirty="0"/>
              <a:t> a </a:t>
            </a:r>
            <a:r>
              <a:rPr lang="hr-HR" sz="2800" dirty="0" err="1"/>
              <a:t>map</a:t>
            </a:r>
            <a:endParaRPr lang="hr-HR" sz="2800" dirty="0"/>
          </a:p>
          <a:p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learned</a:t>
            </a:r>
            <a:r>
              <a:rPr lang="hr-HR" sz="2800" dirty="0"/>
              <a:t> English as a </a:t>
            </a:r>
            <a:r>
              <a:rPr lang="hr-HR" sz="2800" dirty="0" err="1"/>
              <a:t>foreign</a:t>
            </a:r>
            <a:r>
              <a:rPr lang="hr-HR" sz="2800" dirty="0"/>
              <a:t> </a:t>
            </a:r>
            <a:r>
              <a:rPr lang="hr-HR" sz="2800" dirty="0" err="1"/>
              <a:t>language</a:t>
            </a:r>
            <a:r>
              <a:rPr lang="hr-HR" sz="2800" dirty="0"/>
              <a:t>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894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FD7F7-B13F-4E65-8AC8-3E48F8282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EAB8D-1E9A-4442-B36F-EC9933D0E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1st to </a:t>
            </a:r>
            <a:r>
              <a:rPr lang="hr-HR" sz="2800" dirty="0" err="1"/>
              <a:t>the</a:t>
            </a:r>
            <a:r>
              <a:rPr lang="hr-HR" sz="2800" dirty="0"/>
              <a:t> 4th grade I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on </a:t>
            </a:r>
            <a:r>
              <a:rPr lang="hr-HR" sz="2800" dirty="0" err="1"/>
              <a:t>foot</a:t>
            </a:r>
            <a:r>
              <a:rPr lang="hr-HR" sz="2800" dirty="0"/>
              <a:t>, but </a:t>
            </a:r>
            <a:r>
              <a:rPr lang="hr-HR" sz="2800" dirty="0" err="1"/>
              <a:t>now</a:t>
            </a:r>
            <a:r>
              <a:rPr lang="hr-HR" sz="2800" dirty="0"/>
              <a:t>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5th to </a:t>
            </a:r>
            <a:r>
              <a:rPr lang="hr-HR" sz="2800" dirty="0" err="1"/>
              <a:t>the</a:t>
            </a:r>
            <a:r>
              <a:rPr lang="hr-HR" sz="2800" dirty="0"/>
              <a:t> 7th grade I </a:t>
            </a:r>
            <a:r>
              <a:rPr lang="hr-HR" sz="2800" dirty="0" err="1"/>
              <a:t>go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bus.</a:t>
            </a:r>
          </a:p>
          <a:p>
            <a:r>
              <a:rPr lang="hr-HR" sz="2800" dirty="0" err="1"/>
              <a:t>Now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 </a:t>
            </a:r>
            <a:r>
              <a:rPr lang="hr-HR" sz="2800" dirty="0" err="1"/>
              <a:t>there</a:t>
            </a:r>
            <a:r>
              <a:rPr lang="hr-HR" sz="2800" dirty="0"/>
              <a:t> are 20 </a:t>
            </a:r>
            <a:r>
              <a:rPr lang="hr-HR" sz="2800" dirty="0" err="1"/>
              <a:t>students</a:t>
            </a:r>
            <a:r>
              <a:rPr lang="hr-HR" sz="2800" dirty="0"/>
              <a:t>.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1st to </a:t>
            </a:r>
            <a:r>
              <a:rPr lang="hr-HR" sz="2800" dirty="0" err="1"/>
              <a:t>the</a:t>
            </a:r>
            <a:r>
              <a:rPr lang="hr-HR" sz="2800" dirty="0"/>
              <a:t> 4th grade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2 </a:t>
            </a:r>
            <a:r>
              <a:rPr lang="hr-HR" sz="2800" dirty="0" err="1"/>
              <a:t>students</a:t>
            </a:r>
            <a:r>
              <a:rPr lang="hr-HR" sz="2800" dirty="0"/>
              <a:t> ,</a:t>
            </a:r>
            <a:r>
              <a:rPr lang="hr-HR" sz="2800" dirty="0" err="1"/>
              <a:t>Aneta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me.</a:t>
            </a:r>
          </a:p>
          <a:p>
            <a:r>
              <a:rPr lang="hr-HR" sz="2800" dirty="0"/>
              <a:t>On </a:t>
            </a:r>
            <a:r>
              <a:rPr lang="hr-HR" sz="2800" dirty="0" err="1"/>
              <a:t>the</a:t>
            </a:r>
            <a:r>
              <a:rPr lang="hr-HR" sz="2800" dirty="0"/>
              <a:t> short </a:t>
            </a:r>
            <a:r>
              <a:rPr lang="hr-HR" sz="2800" dirty="0" err="1"/>
              <a:t>breaks</a:t>
            </a:r>
            <a:r>
              <a:rPr lang="hr-HR" sz="2800" dirty="0"/>
              <a:t> I </a:t>
            </a:r>
            <a:r>
              <a:rPr lang="hr-HR" sz="2800" dirty="0" err="1"/>
              <a:t>talked</a:t>
            </a:r>
            <a:r>
              <a:rPr lang="hr-HR" sz="2800" dirty="0"/>
              <a:t> to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friends</a:t>
            </a:r>
            <a:r>
              <a:rPr lang="hr-HR" sz="2800" dirty="0"/>
              <a:t> </a:t>
            </a:r>
            <a:r>
              <a:rPr lang="hr-HR" sz="2800" dirty="0" err="1"/>
              <a:t>or</a:t>
            </a:r>
            <a:r>
              <a:rPr lang="hr-HR" sz="2800" dirty="0"/>
              <a:t> </a:t>
            </a:r>
            <a:r>
              <a:rPr lang="hr-HR" sz="2800" dirty="0" err="1"/>
              <a:t>repeated</a:t>
            </a:r>
            <a:r>
              <a:rPr lang="hr-HR" sz="2800" dirty="0"/>
              <a:t> </a:t>
            </a:r>
            <a:r>
              <a:rPr lang="hr-HR" sz="2800" dirty="0" err="1"/>
              <a:t>material</a:t>
            </a:r>
            <a:r>
              <a:rPr lang="hr-HR" sz="2800" dirty="0"/>
              <a:t> for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subjects.On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long</a:t>
            </a:r>
            <a:r>
              <a:rPr lang="hr-HR" sz="2800" dirty="0"/>
              <a:t> </a:t>
            </a:r>
            <a:r>
              <a:rPr lang="hr-HR" sz="2800" dirty="0" err="1"/>
              <a:t>breaks</a:t>
            </a:r>
            <a:r>
              <a:rPr lang="hr-HR" sz="2800" dirty="0"/>
              <a:t> I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yard</a:t>
            </a:r>
            <a:r>
              <a:rPr lang="hr-HR" sz="2800" dirty="0"/>
              <a:t>  </a:t>
            </a:r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best</a:t>
            </a:r>
            <a:r>
              <a:rPr lang="hr-HR" sz="2800" dirty="0"/>
              <a:t> </a:t>
            </a:r>
            <a:r>
              <a:rPr lang="hr-HR" sz="2800" dirty="0" err="1"/>
              <a:t>friend</a:t>
            </a:r>
            <a:r>
              <a:rPr lang="hr-HR" sz="2800" dirty="0"/>
              <a:t>.</a:t>
            </a:r>
          </a:p>
          <a:p>
            <a:r>
              <a:rPr lang="hr-HR" sz="2800" dirty="0"/>
              <a:t>For </a:t>
            </a:r>
            <a:r>
              <a:rPr lang="hr-HR" sz="2800" dirty="0" err="1"/>
              <a:t>breakfast</a:t>
            </a:r>
            <a:r>
              <a:rPr lang="hr-HR" sz="2800" dirty="0"/>
              <a:t> I </a:t>
            </a:r>
            <a:r>
              <a:rPr lang="hr-HR" sz="2800" dirty="0" err="1"/>
              <a:t>usually</a:t>
            </a:r>
            <a:r>
              <a:rPr lang="hr-HR" sz="2800" dirty="0"/>
              <a:t> </a:t>
            </a:r>
            <a:r>
              <a:rPr lang="hr-HR" sz="2800" dirty="0" err="1"/>
              <a:t>bring</a:t>
            </a:r>
            <a:r>
              <a:rPr lang="hr-HR" sz="2800" dirty="0"/>
              <a:t>  </a:t>
            </a:r>
            <a:r>
              <a:rPr lang="hr-HR" sz="2800" dirty="0" err="1"/>
              <a:t>brunch</a:t>
            </a:r>
            <a:r>
              <a:rPr lang="hr-HR" sz="2800" dirty="0"/>
              <a:t> </a:t>
            </a:r>
            <a:r>
              <a:rPr lang="hr-HR" sz="2800" dirty="0" err="1"/>
              <a:t>from</a:t>
            </a:r>
            <a:r>
              <a:rPr lang="hr-HR" sz="2800" dirty="0"/>
              <a:t> home(</a:t>
            </a:r>
            <a:r>
              <a:rPr lang="hr-HR" sz="2800" dirty="0" err="1"/>
              <a:t>pancakes</a:t>
            </a:r>
            <a:r>
              <a:rPr lang="hr-HR" sz="2800" dirty="0"/>
              <a:t>, </a:t>
            </a:r>
            <a:r>
              <a:rPr lang="hr-HR" sz="2800" dirty="0" err="1"/>
              <a:t>sandwich</a:t>
            </a:r>
            <a:r>
              <a:rPr lang="hr-HR" sz="2800" dirty="0"/>
              <a:t>, </a:t>
            </a:r>
            <a:r>
              <a:rPr lang="hr-HR" sz="2800" dirty="0" err="1"/>
              <a:t>fruit</a:t>
            </a:r>
            <a:r>
              <a:rPr lang="hr-HR" sz="2800" dirty="0"/>
              <a:t>…), but </a:t>
            </a:r>
            <a:r>
              <a:rPr lang="hr-HR" sz="2800" dirty="0" err="1"/>
              <a:t>sometimes</a:t>
            </a:r>
            <a:r>
              <a:rPr lang="hr-HR" sz="2800" dirty="0"/>
              <a:t> I </a:t>
            </a:r>
            <a:r>
              <a:rPr lang="hr-HR" sz="2800" dirty="0" err="1"/>
              <a:t>buy</a:t>
            </a:r>
            <a:r>
              <a:rPr lang="hr-HR" sz="2800" dirty="0"/>
              <a:t> </a:t>
            </a:r>
            <a:r>
              <a:rPr lang="hr-HR" sz="2800" dirty="0" err="1"/>
              <a:t>brunch</a:t>
            </a:r>
            <a:r>
              <a:rPr lang="hr-HR" sz="2800" dirty="0"/>
              <a:t> at </a:t>
            </a:r>
            <a:r>
              <a:rPr lang="hr-HR" sz="2800" dirty="0" err="1"/>
              <a:t>school</a:t>
            </a:r>
            <a:r>
              <a:rPr lang="hr-HR" sz="2800" dirty="0"/>
              <a:t>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92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91BC9-75D9-438B-BB3E-4E505A69D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New </a:t>
            </a:r>
            <a:r>
              <a:rPr lang="hr-HR" dirty="0" err="1"/>
              <a:t>classrooms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02B2F450-08E2-42F9-846A-B10A3AAD92B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711" r="9711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F219A-5BE3-4129-B0B9-E257079BF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https://www.google.com/url</a:t>
            </a:r>
          </a:p>
        </p:txBody>
      </p:sp>
    </p:spTree>
    <p:extLst>
      <p:ext uri="{BB962C8B-B14F-4D97-AF65-F5344CB8AC3E}">
        <p14:creationId xmlns:p14="http://schemas.microsoft.com/office/powerpoint/2010/main" val="3761968176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BB867-DE72-4C9B-835B-73D5F6087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78949-2C6A-49F6-8BB0-C8A02A48F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4416"/>
            <a:ext cx="10058400" cy="4367784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extracurricular</a:t>
            </a:r>
            <a:r>
              <a:rPr lang="hr-HR" sz="2800" dirty="0"/>
              <a:t> </a:t>
            </a:r>
            <a:r>
              <a:rPr lang="hr-HR" sz="2800" dirty="0" err="1"/>
              <a:t>activities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: art </a:t>
            </a:r>
            <a:r>
              <a:rPr lang="hr-HR" sz="2800" dirty="0" err="1"/>
              <a:t>group</a:t>
            </a:r>
            <a:r>
              <a:rPr lang="hr-HR" sz="2800" dirty="0"/>
              <a:t>, drama </a:t>
            </a:r>
            <a:r>
              <a:rPr lang="hr-HR" sz="2800" dirty="0" err="1"/>
              <a:t>group</a:t>
            </a:r>
            <a:r>
              <a:rPr lang="hr-HR" sz="2800" dirty="0"/>
              <a:t>, </a:t>
            </a:r>
            <a:r>
              <a:rPr lang="hr-HR" sz="2800" dirty="0" err="1"/>
              <a:t>literary</a:t>
            </a:r>
            <a:r>
              <a:rPr lang="hr-HR" sz="2800" dirty="0"/>
              <a:t>, </a:t>
            </a:r>
            <a:r>
              <a:rPr lang="hr-HR" sz="2800" dirty="0" err="1"/>
              <a:t>volleyball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judo.</a:t>
            </a:r>
          </a:p>
          <a:p>
            <a:r>
              <a:rPr lang="hr-HR" sz="2800" dirty="0"/>
              <a:t>My </a:t>
            </a:r>
            <a:r>
              <a:rPr lang="hr-HR" sz="2800" dirty="0" err="1"/>
              <a:t>teachers</a:t>
            </a:r>
            <a:r>
              <a:rPr lang="hr-HR" sz="2800" dirty="0"/>
              <a:t> are </a:t>
            </a:r>
            <a:r>
              <a:rPr lang="hr-HR" sz="2800" dirty="0" err="1"/>
              <a:t>very</a:t>
            </a:r>
            <a:r>
              <a:rPr lang="hr-HR" sz="2800" dirty="0"/>
              <a:t> </a:t>
            </a:r>
            <a:r>
              <a:rPr lang="hr-HR" sz="2800" dirty="0" err="1"/>
              <a:t>kind</a:t>
            </a:r>
            <a:r>
              <a:rPr lang="hr-HR" sz="2800" dirty="0"/>
              <a:t> to me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like</a:t>
            </a:r>
            <a:r>
              <a:rPr lang="hr-HR" sz="2800" dirty="0"/>
              <a:t> to </a:t>
            </a:r>
            <a:r>
              <a:rPr lang="hr-HR" sz="2800" dirty="0" err="1"/>
              <a:t>joke</a:t>
            </a:r>
            <a:r>
              <a:rPr lang="hr-HR" sz="2800" dirty="0"/>
              <a:t> </a:t>
            </a:r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us</a:t>
            </a:r>
            <a:r>
              <a:rPr lang="hr-HR" sz="2800" dirty="0"/>
              <a:t>.</a:t>
            </a:r>
          </a:p>
          <a:p>
            <a:r>
              <a:rPr lang="hr-HR" sz="2800" dirty="0"/>
              <a:t>My </a:t>
            </a:r>
            <a:r>
              <a:rPr lang="hr-HR" sz="2800" dirty="0" err="1"/>
              <a:t>classmistress</a:t>
            </a:r>
            <a:r>
              <a:rPr lang="hr-HR" sz="2800" dirty="0"/>
              <a:t> </a:t>
            </a:r>
            <a:r>
              <a:rPr lang="hr-HR" sz="2800" dirty="0" err="1"/>
              <a:t>teaches</a:t>
            </a:r>
            <a:r>
              <a:rPr lang="hr-HR" sz="2800" dirty="0"/>
              <a:t> music, </a:t>
            </a:r>
            <a:r>
              <a:rPr lang="hr-HR" sz="2800" dirty="0" err="1"/>
              <a:t>and</a:t>
            </a:r>
            <a:r>
              <a:rPr lang="hr-HR" sz="2800" dirty="0"/>
              <a:t> I </a:t>
            </a:r>
            <a:r>
              <a:rPr lang="hr-HR" sz="2800" dirty="0" err="1"/>
              <a:t>will</a:t>
            </a:r>
            <a:r>
              <a:rPr lang="hr-HR" sz="2800" dirty="0"/>
              <a:t> </a:t>
            </a:r>
            <a:r>
              <a:rPr lang="hr-HR" sz="2800" dirty="0" err="1"/>
              <a:t>remember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for </a:t>
            </a:r>
            <a:r>
              <a:rPr lang="hr-HR" sz="2800" dirty="0" err="1"/>
              <a:t>always</a:t>
            </a:r>
            <a:r>
              <a:rPr lang="hr-HR" sz="2800" dirty="0"/>
              <a:t> </a:t>
            </a:r>
            <a:r>
              <a:rPr lang="hr-HR" sz="2800" dirty="0" err="1"/>
              <a:t>telling</a:t>
            </a:r>
            <a:r>
              <a:rPr lang="hr-HR" sz="2800" dirty="0"/>
              <a:t> </a:t>
            </a:r>
            <a:r>
              <a:rPr lang="hr-HR" sz="2800" dirty="0" err="1"/>
              <a:t>us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are </a:t>
            </a:r>
            <a:r>
              <a:rPr lang="hr-HR" sz="2800" dirty="0" err="1"/>
              <a:t>not</a:t>
            </a:r>
            <a:r>
              <a:rPr lang="hr-HR" sz="2800" dirty="0"/>
              <a:t> the1st </a:t>
            </a:r>
            <a:r>
              <a:rPr lang="hr-HR" sz="2800" dirty="0" err="1"/>
              <a:t>graders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We</a:t>
            </a:r>
            <a:r>
              <a:rPr lang="hr-HR" sz="2800" dirty="0"/>
              <a:t> do </a:t>
            </a:r>
            <a:r>
              <a:rPr lang="hr-HR" sz="2800" dirty="0" err="1"/>
              <a:t>not</a:t>
            </a:r>
            <a:r>
              <a:rPr lang="hr-HR" sz="2800" dirty="0"/>
              <a:t> </a:t>
            </a:r>
            <a:r>
              <a:rPr lang="hr-HR" sz="2800" dirty="0" err="1"/>
              <a:t>really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 </a:t>
            </a:r>
            <a:r>
              <a:rPr lang="hr-HR" sz="2800" dirty="0" err="1"/>
              <a:t>topics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shouldn’t</a:t>
            </a:r>
            <a:r>
              <a:rPr lang="hr-HR" sz="2800" dirty="0"/>
              <a:t> talk </a:t>
            </a:r>
            <a:r>
              <a:rPr lang="hr-HR" sz="2800" dirty="0" err="1"/>
              <a:t>about</a:t>
            </a:r>
            <a:r>
              <a:rPr lang="hr-HR" sz="2800" dirty="0"/>
              <a:t>, but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mustn’t</a:t>
            </a:r>
            <a:r>
              <a:rPr lang="hr-HR" sz="2800" dirty="0"/>
              <a:t> </a:t>
            </a:r>
            <a:r>
              <a:rPr lang="hr-HR" sz="2800" dirty="0" err="1"/>
              <a:t>be</a:t>
            </a:r>
            <a:r>
              <a:rPr lang="hr-HR" sz="2800" dirty="0"/>
              <a:t> rude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ask</a:t>
            </a:r>
            <a:r>
              <a:rPr lang="hr-HR" sz="2800" dirty="0"/>
              <a:t> </a:t>
            </a:r>
            <a:r>
              <a:rPr lang="hr-HR" sz="2800" dirty="0" err="1"/>
              <a:t>inappropirate</a:t>
            </a:r>
            <a:r>
              <a:rPr lang="hr-HR" sz="2800" dirty="0"/>
              <a:t> </a:t>
            </a:r>
            <a:r>
              <a:rPr lang="hr-HR" sz="2800" dirty="0" err="1"/>
              <a:t>things</a:t>
            </a:r>
            <a:r>
              <a:rPr lang="hr-HR" sz="2800" dirty="0"/>
              <a:t> for </a:t>
            </a:r>
            <a:r>
              <a:rPr lang="hr-HR" sz="2800" dirty="0" err="1"/>
              <a:t>school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equipment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classroom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have</a:t>
            </a:r>
            <a:r>
              <a:rPr lang="hr-HR" sz="2800" dirty="0"/>
              <a:t>: a </a:t>
            </a:r>
            <a:r>
              <a:rPr lang="hr-HR" sz="2800" dirty="0" err="1"/>
              <a:t>board</a:t>
            </a:r>
            <a:r>
              <a:rPr lang="hr-HR" sz="2800" dirty="0"/>
              <a:t>, a </a:t>
            </a:r>
            <a:r>
              <a:rPr lang="hr-HR" sz="2800" dirty="0" err="1"/>
              <a:t>projector</a:t>
            </a:r>
            <a:r>
              <a:rPr lang="hr-HR" sz="2800" dirty="0"/>
              <a:t>, a </a:t>
            </a:r>
            <a:r>
              <a:rPr lang="hr-HR" sz="2800" dirty="0" err="1"/>
              <a:t>computer</a:t>
            </a:r>
            <a:r>
              <a:rPr lang="hr-HR" sz="2800" dirty="0"/>
              <a:t> for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anda</a:t>
            </a:r>
            <a:r>
              <a:rPr lang="hr-HR" sz="2800" dirty="0"/>
              <a:t> a </a:t>
            </a:r>
            <a:r>
              <a:rPr lang="hr-HR" sz="2800" dirty="0" err="1"/>
              <a:t>shelf</a:t>
            </a:r>
            <a:r>
              <a:rPr lang="hr-HR" sz="2800" dirty="0"/>
              <a:t> for </a:t>
            </a:r>
            <a:r>
              <a:rPr lang="hr-HR" sz="2800" dirty="0" err="1"/>
              <a:t>boxes</a:t>
            </a:r>
            <a:r>
              <a:rPr lang="hr-HR" sz="2800" dirty="0"/>
              <a:t>.</a:t>
            </a:r>
          </a:p>
          <a:p>
            <a:r>
              <a:rPr lang="hr-HR" sz="2800" dirty="0"/>
              <a:t>I  </a:t>
            </a:r>
            <a:r>
              <a:rPr lang="hr-HR" sz="2800" dirty="0" err="1"/>
              <a:t>learn</a:t>
            </a:r>
            <a:r>
              <a:rPr lang="hr-HR" sz="2800" dirty="0"/>
              <a:t> English,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we</a:t>
            </a:r>
            <a:r>
              <a:rPr lang="hr-HR" sz="2800" dirty="0"/>
              <a:t> </a:t>
            </a:r>
            <a:r>
              <a:rPr lang="hr-HR" sz="2800" dirty="0" err="1"/>
              <a:t>can</a:t>
            </a:r>
            <a:r>
              <a:rPr lang="hr-HR" sz="2800" dirty="0"/>
              <a:t> </a:t>
            </a:r>
            <a:r>
              <a:rPr lang="hr-HR" sz="2800" dirty="0" err="1"/>
              <a:t>learn</a:t>
            </a:r>
            <a:r>
              <a:rPr lang="hr-HR" sz="2800" dirty="0"/>
              <a:t> 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Italian</a:t>
            </a:r>
            <a:r>
              <a:rPr lang="hr-HR" sz="2800" dirty="0"/>
              <a:t> </a:t>
            </a:r>
            <a:r>
              <a:rPr lang="hr-HR" sz="2800" dirty="0" err="1"/>
              <a:t>language</a:t>
            </a:r>
            <a:r>
              <a:rPr lang="hr-HR" sz="2800" dirty="0"/>
              <a:t> </a:t>
            </a:r>
            <a:r>
              <a:rPr lang="hr-HR" sz="2800" dirty="0" err="1"/>
              <a:t>too</a:t>
            </a:r>
            <a:r>
              <a:rPr lang="hr-HR" sz="2800" dirty="0"/>
              <a:t>  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1835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0AE7-52DF-4630-8B0D-C42FB75981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end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C7309E-D0E6-4BC6-9C97-B27F540253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572768"/>
          </a:xfrm>
        </p:spPr>
        <p:txBody>
          <a:bodyPr>
            <a:normAutofit/>
          </a:bodyPr>
          <a:lstStyle/>
          <a:p>
            <a:r>
              <a:rPr lang="hr-HR" sz="2800" dirty="0" err="1"/>
              <a:t>Made</a:t>
            </a:r>
            <a:r>
              <a:rPr lang="hr-HR" sz="2800" dirty="0"/>
              <a:t> </a:t>
            </a:r>
            <a:r>
              <a:rPr lang="hr-HR" sz="2800" dirty="0" err="1"/>
              <a:t>by:Lara</a:t>
            </a:r>
            <a:r>
              <a:rPr lang="hr-HR" sz="2800" dirty="0"/>
              <a:t> </a:t>
            </a:r>
            <a:r>
              <a:rPr lang="hr-HR" sz="2800" dirty="0" err="1"/>
              <a:t>Bubić</a:t>
            </a:r>
            <a:r>
              <a:rPr lang="hr-HR" sz="2800" dirty="0"/>
              <a:t> 7.b</a:t>
            </a:r>
          </a:p>
          <a:p>
            <a:r>
              <a:rPr lang="hr-HR" sz="2800" dirty="0" err="1"/>
              <a:t>Now</a:t>
            </a:r>
            <a:r>
              <a:rPr lang="hr-HR" sz="2800" dirty="0"/>
              <a:t> </a:t>
            </a:r>
            <a:r>
              <a:rPr lang="hr-HR" sz="2800" dirty="0" err="1"/>
              <a:t>you</a:t>
            </a:r>
            <a:r>
              <a:rPr lang="hr-HR" sz="2800" dirty="0"/>
              <a:t> </a:t>
            </a:r>
            <a:r>
              <a:rPr lang="hr-HR" sz="2800" dirty="0" err="1"/>
              <a:t>should</a:t>
            </a:r>
            <a:r>
              <a:rPr lang="hr-HR" sz="2800" dirty="0"/>
              <a:t> </a:t>
            </a:r>
            <a:r>
              <a:rPr lang="hr-HR" sz="2800" dirty="0" err="1"/>
              <a:t>ask</a:t>
            </a:r>
            <a:r>
              <a:rPr lang="hr-HR" sz="2800" dirty="0"/>
              <a:t> a </a:t>
            </a:r>
            <a:r>
              <a:rPr lang="hr-HR" sz="2800" dirty="0" err="1"/>
              <a:t>question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Thanks</a:t>
            </a:r>
            <a:r>
              <a:rPr lang="hr-HR" sz="2800" dirty="0"/>
              <a:t> for </a:t>
            </a:r>
            <a:r>
              <a:rPr lang="hr-HR" sz="2800" dirty="0" err="1"/>
              <a:t>watching</a:t>
            </a:r>
            <a:r>
              <a:rPr lang="hr-HR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64812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7330A-8BCD-4EBD-9474-3DD037B74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DAD’s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5982B-E57A-47FC-8A9A-7D97DC578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1936" y="2093976"/>
            <a:ext cx="10058400" cy="4050792"/>
          </a:xfrm>
        </p:spPr>
        <p:txBody>
          <a:bodyPr>
            <a:normAutofit/>
          </a:bodyPr>
          <a:lstStyle/>
          <a:p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1st to </a:t>
            </a:r>
            <a:r>
              <a:rPr lang="hr-HR" sz="2800" dirty="0" err="1"/>
              <a:t>the</a:t>
            </a:r>
            <a:r>
              <a:rPr lang="hr-HR" sz="2800" dirty="0"/>
              <a:t> 4th grade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dad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on </a:t>
            </a:r>
            <a:r>
              <a:rPr lang="hr-HR" sz="2800" dirty="0" err="1"/>
              <a:t>foot</a:t>
            </a:r>
            <a:r>
              <a:rPr lang="hr-HR" sz="2800" dirty="0"/>
              <a:t>, but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5th to 8th grade he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by</a:t>
            </a:r>
            <a:r>
              <a:rPr lang="hr-HR" sz="2800" dirty="0"/>
              <a:t> bus.</a:t>
            </a:r>
          </a:p>
          <a:p>
            <a:r>
              <a:rPr lang="hr-HR" sz="2800" dirty="0" err="1"/>
              <a:t>While</a:t>
            </a:r>
            <a:r>
              <a:rPr lang="hr-HR" sz="2800" dirty="0"/>
              <a:t> he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going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Klis (</a:t>
            </a:r>
            <a:r>
              <a:rPr lang="hr-HR" sz="2800" dirty="0" err="1"/>
              <a:t>from</a:t>
            </a:r>
            <a:r>
              <a:rPr lang="hr-HR" sz="2800" dirty="0"/>
              <a:t> 1st to </a:t>
            </a:r>
            <a:r>
              <a:rPr lang="hr-HR" sz="2800" dirty="0" err="1"/>
              <a:t>the</a:t>
            </a:r>
            <a:r>
              <a:rPr lang="hr-HR" sz="2800" dirty="0"/>
              <a:t> 4th grade) 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 </a:t>
            </a:r>
            <a:r>
              <a:rPr lang="hr-HR" sz="2800" dirty="0" err="1"/>
              <a:t>only</a:t>
            </a:r>
            <a:r>
              <a:rPr lang="hr-HR" sz="2800" dirty="0"/>
              <a:t> </a:t>
            </a:r>
            <a:r>
              <a:rPr lang="hr-HR" sz="2800" dirty="0" err="1"/>
              <a:t>three</a:t>
            </a:r>
            <a:r>
              <a:rPr lang="hr-HR" sz="2800" dirty="0"/>
              <a:t> </a:t>
            </a:r>
            <a:r>
              <a:rPr lang="hr-HR" sz="2800" dirty="0" err="1"/>
              <a:t>students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While</a:t>
            </a:r>
            <a:r>
              <a:rPr lang="hr-HR" sz="2800" dirty="0"/>
              <a:t> he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going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Solin(</a:t>
            </a:r>
            <a:r>
              <a:rPr lang="hr-HR" sz="2800" dirty="0" err="1"/>
              <a:t>from</a:t>
            </a:r>
            <a:r>
              <a:rPr lang="hr-HR" sz="2800" dirty="0"/>
              <a:t> 5th to te 8th grade)  </a:t>
            </a:r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32 </a:t>
            </a:r>
            <a:r>
              <a:rPr lang="hr-HR" sz="2800" dirty="0" err="1"/>
              <a:t>students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Fun</a:t>
            </a:r>
            <a:r>
              <a:rPr lang="hr-HR" sz="2800" dirty="0"/>
              <a:t> </a:t>
            </a:r>
            <a:r>
              <a:rPr lang="hr-HR" sz="2800" dirty="0" err="1"/>
              <a:t>fact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my</a:t>
            </a:r>
            <a:r>
              <a:rPr lang="hr-HR" sz="2800" dirty="0"/>
              <a:t> </a:t>
            </a:r>
            <a:r>
              <a:rPr lang="hr-HR" sz="2800" dirty="0" err="1"/>
              <a:t>dad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our</a:t>
            </a:r>
            <a:r>
              <a:rPr lang="hr-HR" sz="2800" dirty="0"/>
              <a:t> English </a:t>
            </a:r>
            <a:r>
              <a:rPr lang="hr-HR" sz="2800" dirty="0" err="1"/>
              <a:t>teacher</a:t>
            </a:r>
            <a:r>
              <a:rPr lang="hr-HR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108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E8606-03A1-45DB-B6A5-71157609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classroom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D63D2B38-5E75-45C7-9FAE-CFE9E0F6E4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632" r="5632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1DA6E-1313-425E-929E-9DB7968F8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45893" y="2519413"/>
            <a:ext cx="3200400" cy="3291840"/>
          </a:xfrm>
        </p:spPr>
        <p:txBody>
          <a:bodyPr>
            <a:normAutofit/>
          </a:bodyPr>
          <a:lstStyle/>
          <a:p>
            <a:r>
              <a:rPr lang="en-GB" sz="1600" dirty="0"/>
              <a:t>https://www.google.com/url</a:t>
            </a:r>
          </a:p>
        </p:txBody>
      </p:sp>
    </p:spTree>
    <p:extLst>
      <p:ext uri="{BB962C8B-B14F-4D97-AF65-F5344CB8AC3E}">
        <p14:creationId xmlns:p14="http://schemas.microsoft.com/office/powerpoint/2010/main" val="2209726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91F8-B1E3-4B07-A235-4D8F9112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276726"/>
            <a:ext cx="10058400" cy="1227221"/>
          </a:xfrm>
        </p:spPr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DAD’s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C2460-90CF-411D-8C97-47049F1C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359568"/>
            <a:ext cx="10058400" cy="5013800"/>
          </a:xfrm>
        </p:spPr>
        <p:txBody>
          <a:bodyPr>
            <a:noAutofit/>
          </a:bodyPr>
          <a:lstStyle/>
          <a:p>
            <a:r>
              <a:rPr lang="hr-HR" sz="2800" dirty="0" err="1"/>
              <a:t>While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</a:t>
            </a:r>
            <a:r>
              <a:rPr lang="hr-HR" sz="2800" dirty="0" err="1"/>
              <a:t>breaks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classroom</a:t>
            </a:r>
            <a:r>
              <a:rPr lang="hr-HR" sz="2800" dirty="0"/>
              <a:t> </a:t>
            </a:r>
            <a:r>
              <a:rPr lang="hr-HR" sz="2800" dirty="0" err="1"/>
              <a:t>talking</a:t>
            </a:r>
            <a:r>
              <a:rPr lang="hr-HR" sz="2800" dirty="0"/>
              <a:t>. At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long</a:t>
            </a:r>
            <a:r>
              <a:rPr lang="hr-HR" sz="2800" dirty="0"/>
              <a:t> </a:t>
            </a:r>
            <a:r>
              <a:rPr lang="hr-HR" sz="2800" dirty="0" err="1"/>
              <a:t>breaks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playground</a:t>
            </a:r>
            <a:r>
              <a:rPr lang="hr-HR" sz="2800" dirty="0"/>
              <a:t>.</a:t>
            </a:r>
          </a:p>
          <a:p>
            <a:r>
              <a:rPr lang="hr-HR" sz="2800" dirty="0"/>
              <a:t>For </a:t>
            </a:r>
            <a:r>
              <a:rPr lang="hr-HR" sz="2800" dirty="0" err="1"/>
              <a:t>brunch</a:t>
            </a:r>
            <a:r>
              <a:rPr lang="hr-HR" sz="2800" dirty="0"/>
              <a:t> he had </a:t>
            </a:r>
            <a:r>
              <a:rPr lang="hr-HR" sz="2800" dirty="0" err="1"/>
              <a:t>sandwiches</a:t>
            </a:r>
            <a:r>
              <a:rPr lang="hr-HR" sz="2800" dirty="0"/>
              <a:t> he </a:t>
            </a:r>
            <a:r>
              <a:rPr lang="hr-HR" sz="2800" dirty="0" err="1"/>
              <a:t>brought</a:t>
            </a:r>
            <a:r>
              <a:rPr lang="hr-HR" sz="2800" dirty="0"/>
              <a:t> </a:t>
            </a:r>
            <a:r>
              <a:rPr lang="hr-HR" sz="2800" dirty="0" err="1"/>
              <a:t>from</a:t>
            </a:r>
            <a:r>
              <a:rPr lang="hr-HR" sz="2800" dirty="0"/>
              <a:t> home </a:t>
            </a:r>
            <a:r>
              <a:rPr lang="hr-HR" sz="2800" dirty="0" err="1"/>
              <a:t>or</a:t>
            </a:r>
            <a:r>
              <a:rPr lang="hr-HR" sz="2800" dirty="0"/>
              <a:t> </a:t>
            </a:r>
            <a:r>
              <a:rPr lang="hr-HR" sz="2800" dirty="0" err="1"/>
              <a:t>something</a:t>
            </a:r>
            <a:r>
              <a:rPr lang="hr-HR" sz="2800" dirty="0"/>
              <a:t> he </a:t>
            </a:r>
            <a:r>
              <a:rPr lang="hr-HR" sz="2800" dirty="0" err="1"/>
              <a:t>would</a:t>
            </a:r>
            <a:r>
              <a:rPr lang="hr-HR" sz="2800" dirty="0"/>
              <a:t> </a:t>
            </a:r>
            <a:r>
              <a:rPr lang="hr-HR" sz="2800" dirty="0" err="1"/>
              <a:t>buy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store</a:t>
            </a:r>
            <a:r>
              <a:rPr lang="hr-HR" sz="2800" dirty="0"/>
              <a:t> </a:t>
            </a:r>
            <a:r>
              <a:rPr lang="hr-HR" sz="2800" dirty="0" err="1"/>
              <a:t>near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school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They</a:t>
            </a:r>
            <a:r>
              <a:rPr lang="hr-HR" sz="2800" dirty="0"/>
              <a:t> had no </a:t>
            </a:r>
            <a:r>
              <a:rPr lang="hr-HR" sz="2800" dirty="0" err="1"/>
              <a:t>extracurricular</a:t>
            </a:r>
            <a:r>
              <a:rPr lang="hr-HR" sz="2800" dirty="0"/>
              <a:t> </a:t>
            </a:r>
            <a:r>
              <a:rPr lang="hr-HR" sz="2800" dirty="0" err="1"/>
              <a:t>activities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teachers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good</a:t>
            </a:r>
            <a:r>
              <a:rPr lang="hr-HR" sz="2800" dirty="0"/>
              <a:t>.</a:t>
            </a:r>
          </a:p>
          <a:p>
            <a:r>
              <a:rPr lang="hr-HR" sz="2800" dirty="0"/>
              <a:t>My </a:t>
            </a:r>
            <a:r>
              <a:rPr lang="hr-HR" sz="2800" dirty="0" err="1"/>
              <a:t>dad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his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biology</a:t>
            </a:r>
            <a:r>
              <a:rPr lang="hr-HR" sz="2800" dirty="0"/>
              <a:t> </a:t>
            </a:r>
            <a:r>
              <a:rPr lang="hr-HR" sz="2800" dirty="0" err="1"/>
              <a:t>because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often</a:t>
            </a:r>
            <a:r>
              <a:rPr lang="hr-HR" sz="2800" dirty="0"/>
              <a:t> </a:t>
            </a:r>
            <a:r>
              <a:rPr lang="hr-HR" sz="2800" dirty="0" err="1"/>
              <a:t>talked</a:t>
            </a:r>
            <a:r>
              <a:rPr lang="hr-HR" sz="2800" dirty="0"/>
              <a:t> to </a:t>
            </a:r>
            <a:r>
              <a:rPr lang="hr-HR" sz="2800" dirty="0" err="1"/>
              <a:t>her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equipment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a </a:t>
            </a:r>
            <a:r>
              <a:rPr lang="hr-HR" sz="2800" dirty="0" err="1"/>
              <a:t>greenboard</a:t>
            </a:r>
            <a:r>
              <a:rPr lang="hr-HR" sz="2800" dirty="0"/>
              <a:t>,  </a:t>
            </a:r>
            <a:r>
              <a:rPr lang="hr-HR" sz="2800" dirty="0" err="1"/>
              <a:t>maps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an</a:t>
            </a:r>
            <a:r>
              <a:rPr lang="hr-HR" sz="2800" dirty="0"/>
              <a:t> </a:t>
            </a:r>
            <a:r>
              <a:rPr lang="hr-HR" sz="2800" dirty="0" err="1"/>
              <a:t>overhead</a:t>
            </a:r>
            <a:r>
              <a:rPr lang="hr-HR" sz="2800" dirty="0"/>
              <a:t> </a:t>
            </a:r>
            <a:r>
              <a:rPr lang="hr-HR" sz="2800" dirty="0" err="1"/>
              <a:t>projector</a:t>
            </a:r>
            <a:r>
              <a:rPr lang="hr-HR" sz="2800" dirty="0"/>
              <a:t>.</a:t>
            </a:r>
          </a:p>
          <a:p>
            <a:r>
              <a:rPr lang="hr-HR" sz="2800" dirty="0"/>
              <a:t>My </a:t>
            </a:r>
            <a:r>
              <a:rPr lang="hr-HR" sz="2800" dirty="0" err="1"/>
              <a:t>dad</a:t>
            </a:r>
            <a:r>
              <a:rPr lang="hr-HR" sz="2800" dirty="0"/>
              <a:t> </a:t>
            </a:r>
            <a:r>
              <a:rPr lang="hr-HR" sz="2800" dirty="0" err="1"/>
              <a:t>learned</a:t>
            </a:r>
            <a:r>
              <a:rPr lang="hr-HR" sz="2800" dirty="0"/>
              <a:t> </a:t>
            </a:r>
            <a:r>
              <a:rPr lang="hr-HR" sz="2800" dirty="0" err="1"/>
              <a:t>Englih</a:t>
            </a:r>
            <a:r>
              <a:rPr lang="hr-HR" sz="2800" dirty="0"/>
              <a:t> at </a:t>
            </a:r>
            <a:r>
              <a:rPr lang="hr-HR" sz="2800" dirty="0" err="1"/>
              <a:t>school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5023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7080-5124-4328-9784-46269FCD2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MUM’s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CE3C0-C4AD-4107-8FA1-673B365B3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My </a:t>
            </a:r>
            <a:r>
              <a:rPr lang="hr-HR" sz="2800" dirty="0" err="1"/>
              <a:t>mum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on </a:t>
            </a:r>
            <a:r>
              <a:rPr lang="hr-HR" sz="2800" dirty="0" err="1"/>
              <a:t>foot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There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32 </a:t>
            </a:r>
            <a:r>
              <a:rPr lang="hr-HR" sz="2800" dirty="0" err="1"/>
              <a:t>students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During</a:t>
            </a:r>
            <a:r>
              <a:rPr lang="hr-HR" sz="2800" dirty="0"/>
              <a:t> a short break </a:t>
            </a:r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moved</a:t>
            </a:r>
            <a:r>
              <a:rPr lang="hr-HR" sz="2800" dirty="0"/>
              <a:t> to </a:t>
            </a:r>
            <a:r>
              <a:rPr lang="hr-HR" sz="2800" dirty="0" err="1"/>
              <a:t>another</a:t>
            </a:r>
            <a:r>
              <a:rPr lang="hr-HR" sz="2800" dirty="0"/>
              <a:t> </a:t>
            </a:r>
            <a:r>
              <a:rPr lang="hr-HR" sz="2800" dirty="0" err="1"/>
              <a:t>classroom</a:t>
            </a:r>
            <a:r>
              <a:rPr lang="hr-HR" sz="2800" dirty="0"/>
              <a:t>,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during</a:t>
            </a:r>
            <a:r>
              <a:rPr lang="hr-HR" sz="2800" dirty="0"/>
              <a:t> a </a:t>
            </a:r>
            <a:r>
              <a:rPr lang="hr-HR" sz="2800" dirty="0" err="1"/>
              <a:t>long</a:t>
            </a:r>
            <a:r>
              <a:rPr lang="hr-HR" sz="2800" dirty="0"/>
              <a:t> break </a:t>
            </a:r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yard</a:t>
            </a:r>
            <a:r>
              <a:rPr lang="hr-HR" sz="2800" dirty="0"/>
              <a:t>.</a:t>
            </a:r>
          </a:p>
          <a:p>
            <a:r>
              <a:rPr lang="hr-HR" sz="2800" dirty="0"/>
              <a:t>For </a:t>
            </a:r>
            <a:r>
              <a:rPr lang="hr-HR" sz="2800" dirty="0" err="1"/>
              <a:t>breakfast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ate </a:t>
            </a:r>
            <a:r>
              <a:rPr lang="hr-HR" sz="2800" dirty="0" err="1"/>
              <a:t>sandwiches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extracurricular</a:t>
            </a:r>
            <a:r>
              <a:rPr lang="hr-HR" sz="2800" dirty="0"/>
              <a:t> </a:t>
            </a:r>
            <a:r>
              <a:rPr lang="hr-HR" sz="2800" dirty="0" err="1"/>
              <a:t>activities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</a:t>
            </a:r>
            <a:r>
              <a:rPr lang="hr-HR" sz="2800" dirty="0" err="1"/>
              <a:t>volleyball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handball</a:t>
            </a:r>
            <a:r>
              <a:rPr lang="hr-HR" sz="2800" dirty="0"/>
              <a:t>.</a:t>
            </a:r>
          </a:p>
          <a:p>
            <a:r>
              <a:rPr lang="hr-HR" sz="2800" dirty="0"/>
              <a:t>Some </a:t>
            </a:r>
            <a:r>
              <a:rPr lang="hr-HR" sz="2800" dirty="0" err="1"/>
              <a:t>teachers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strict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some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gentle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fun</a:t>
            </a:r>
            <a:r>
              <a:rPr lang="hr-HR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60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5068D-9B00-4D88-8314-9BD16A92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MUM’s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5ED-A7E9-420A-A6EB-BC031DFF7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My </a:t>
            </a:r>
            <a:r>
              <a:rPr lang="hr-HR" sz="2800" dirty="0" err="1"/>
              <a:t>mum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some </a:t>
            </a:r>
            <a:r>
              <a:rPr lang="hr-HR" sz="2800" dirty="0" err="1"/>
              <a:t>teachers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history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geography</a:t>
            </a:r>
            <a:r>
              <a:rPr lang="hr-HR" sz="2800" dirty="0"/>
              <a:t> </a:t>
            </a:r>
            <a:r>
              <a:rPr lang="hr-HR" sz="2800" dirty="0" err="1"/>
              <a:t>because</a:t>
            </a:r>
            <a:r>
              <a:rPr lang="hr-HR" sz="2800" dirty="0"/>
              <a:t> he had a </a:t>
            </a:r>
            <a:r>
              <a:rPr lang="hr-HR" sz="2800" dirty="0" err="1"/>
              <a:t>whip</a:t>
            </a:r>
            <a:r>
              <a:rPr lang="hr-HR" sz="2800" dirty="0"/>
              <a:t>.</a:t>
            </a:r>
          </a:p>
          <a:p>
            <a:r>
              <a:rPr lang="hr-HR" sz="2800" dirty="0"/>
              <a:t>My </a:t>
            </a:r>
            <a:r>
              <a:rPr lang="hr-HR" sz="2800" dirty="0" err="1"/>
              <a:t>mum</a:t>
            </a:r>
            <a:r>
              <a:rPr lang="hr-HR" sz="2800" dirty="0"/>
              <a:t> </a:t>
            </a:r>
            <a:r>
              <a:rPr lang="hr-HR" sz="2800" dirty="0" err="1"/>
              <a:t>also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mathematics</a:t>
            </a:r>
            <a:r>
              <a:rPr lang="hr-HR" sz="2800" dirty="0"/>
              <a:t> </a:t>
            </a:r>
            <a:r>
              <a:rPr lang="hr-HR" sz="2800" dirty="0" err="1"/>
              <a:t>who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very</a:t>
            </a:r>
            <a:r>
              <a:rPr lang="hr-HR" sz="2800" dirty="0"/>
              <a:t> </a:t>
            </a:r>
            <a:r>
              <a:rPr lang="hr-HR" sz="2800" dirty="0" err="1"/>
              <a:t>strict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Croatian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because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had a </a:t>
            </a:r>
            <a:r>
              <a:rPr lang="hr-HR" sz="2800" dirty="0" err="1"/>
              <a:t>strange</a:t>
            </a:r>
            <a:r>
              <a:rPr lang="hr-HR" sz="2800" dirty="0"/>
              <a:t> </a:t>
            </a:r>
            <a:r>
              <a:rPr lang="hr-HR" sz="2800" dirty="0" err="1"/>
              <a:t>accent</a:t>
            </a:r>
            <a:r>
              <a:rPr lang="hr-HR" sz="2800" dirty="0"/>
              <a:t> .</a:t>
            </a:r>
          </a:p>
          <a:p>
            <a:r>
              <a:rPr lang="hr-HR" sz="2800" dirty="0" err="1"/>
              <a:t>Last</a:t>
            </a:r>
            <a:r>
              <a:rPr lang="hr-HR" sz="2800" dirty="0"/>
              <a:t> </a:t>
            </a:r>
            <a:r>
              <a:rPr lang="hr-HR" sz="2800" dirty="0" err="1"/>
              <a:t>teacher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remembers</a:t>
            </a:r>
            <a:r>
              <a:rPr lang="hr-HR" sz="2800" dirty="0"/>
              <a:t> </a:t>
            </a:r>
            <a:r>
              <a:rPr lang="hr-HR" sz="2800" dirty="0" err="1"/>
              <a:t>is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classmate</a:t>
            </a:r>
            <a:r>
              <a:rPr lang="hr-HR" sz="2800" dirty="0"/>
              <a:t> </a:t>
            </a:r>
            <a:r>
              <a:rPr lang="hr-HR" sz="2800" dirty="0" err="1"/>
              <a:t>who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a music </a:t>
            </a:r>
            <a:r>
              <a:rPr lang="hr-HR" sz="2800" dirty="0" err="1"/>
              <a:t>teacher</a:t>
            </a:r>
            <a:r>
              <a:rPr lang="hr-HR" sz="2800" dirty="0"/>
              <a:t> as </a:t>
            </a:r>
            <a:r>
              <a:rPr lang="hr-HR" sz="2800" dirty="0" err="1"/>
              <a:t>well</a:t>
            </a:r>
            <a:r>
              <a:rPr lang="hr-HR" sz="2800" dirty="0"/>
              <a:t> as mine.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3499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F1FD5-5112-4507-B465-B29FFB8C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/>
          <a:lstStyle/>
          <a:p>
            <a:r>
              <a:rPr lang="hr-HR" dirty="0"/>
              <a:t>SWITCH</a:t>
            </a:r>
            <a:endParaRPr lang="en-GB" dirty="0"/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A30BAD5-5F8B-4574-B19F-86A530DE7BA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722" r="10722"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DC22FA-9970-48C0-BB7A-4D7EC3243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549640" y="2519413"/>
            <a:ext cx="3200400" cy="3652787"/>
          </a:xfrm>
        </p:spPr>
        <p:txBody>
          <a:bodyPr>
            <a:noAutofit/>
          </a:bodyPr>
          <a:lstStyle/>
          <a:p>
            <a:r>
              <a:rPr lang="en-GB" sz="2000" dirty="0"/>
              <a:t>https://www.google.com/</a:t>
            </a:r>
          </a:p>
        </p:txBody>
      </p:sp>
    </p:spTree>
    <p:extLst>
      <p:ext uri="{BB962C8B-B14F-4D97-AF65-F5344CB8AC3E}">
        <p14:creationId xmlns:p14="http://schemas.microsoft.com/office/powerpoint/2010/main" val="295570977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34EE-F6AA-4B0A-99A8-18D3792E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MUM’s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E9074-394C-476A-9A2E-40414AD2E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At </a:t>
            </a:r>
            <a:r>
              <a:rPr lang="hr-HR" sz="2800" dirty="0" err="1"/>
              <a:t>the</a:t>
            </a:r>
            <a:r>
              <a:rPr lang="hr-HR" sz="2800" dirty="0"/>
              <a:t> time </a:t>
            </a:r>
            <a:r>
              <a:rPr lang="hr-HR" sz="2800" dirty="0" err="1"/>
              <a:t>when</a:t>
            </a:r>
            <a:r>
              <a:rPr lang="hr-HR" sz="2800" dirty="0"/>
              <a:t> </a:t>
            </a:r>
            <a:r>
              <a:rPr lang="hr-HR" sz="2800" dirty="0" err="1"/>
              <a:t>my</a:t>
            </a:r>
            <a:r>
              <a:rPr lang="hr-HR" sz="2800" dirty="0"/>
              <a:t> mom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most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topics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not</a:t>
            </a:r>
            <a:r>
              <a:rPr lang="hr-HR" sz="2800" dirty="0"/>
              <a:t> for </a:t>
            </a:r>
            <a:r>
              <a:rPr lang="hr-HR" sz="2800" dirty="0" err="1"/>
              <a:t>students</a:t>
            </a:r>
            <a:r>
              <a:rPr lang="hr-HR" sz="2800" dirty="0"/>
              <a:t> to </a:t>
            </a:r>
            <a:r>
              <a:rPr lang="hr-HR" sz="2800" dirty="0" err="1"/>
              <a:t>discuss</a:t>
            </a:r>
            <a:r>
              <a:rPr lang="hr-HR" sz="2800" dirty="0"/>
              <a:t>.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knew</a:t>
            </a:r>
            <a:r>
              <a:rPr lang="hr-HR" sz="2800" dirty="0"/>
              <a:t> </a:t>
            </a:r>
            <a:r>
              <a:rPr lang="hr-HR" sz="2800" dirty="0" err="1"/>
              <a:t>what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allowed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what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not</a:t>
            </a:r>
            <a:r>
              <a:rPr lang="hr-HR" sz="2800" dirty="0"/>
              <a:t>. </a:t>
            </a:r>
            <a:r>
              <a:rPr lang="hr-HR" sz="2800" dirty="0" err="1"/>
              <a:t>Discussions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possible</a:t>
            </a:r>
            <a:r>
              <a:rPr lang="hr-HR" sz="2800" dirty="0"/>
              <a:t> </a:t>
            </a:r>
            <a:r>
              <a:rPr lang="hr-HR" sz="2800" dirty="0" err="1"/>
              <a:t>when</a:t>
            </a:r>
            <a:r>
              <a:rPr lang="hr-HR" sz="2800" dirty="0"/>
              <a:t> some </a:t>
            </a:r>
            <a:r>
              <a:rPr lang="hr-HR" sz="2800" dirty="0" err="1"/>
              <a:t>situations</a:t>
            </a:r>
            <a:r>
              <a:rPr lang="hr-HR" sz="2800" dirty="0"/>
              <a:t> </a:t>
            </a:r>
            <a:r>
              <a:rPr lang="hr-HR" sz="2800" dirty="0" err="1"/>
              <a:t>came</a:t>
            </a:r>
            <a:r>
              <a:rPr lang="hr-HR" sz="2800" dirty="0"/>
              <a:t> </a:t>
            </a:r>
            <a:r>
              <a:rPr lang="hr-HR" sz="2800" dirty="0" err="1"/>
              <a:t>up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equipment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had: a </a:t>
            </a:r>
            <a:r>
              <a:rPr lang="hr-HR" sz="2800" dirty="0" err="1"/>
              <a:t>greenboard</a:t>
            </a:r>
            <a:r>
              <a:rPr lang="hr-HR" sz="2800" dirty="0"/>
              <a:t>, </a:t>
            </a:r>
            <a:r>
              <a:rPr lang="hr-HR" sz="2800" dirty="0" err="1"/>
              <a:t>satin</a:t>
            </a:r>
            <a:r>
              <a:rPr lang="hr-HR" sz="2800" dirty="0"/>
              <a:t> </a:t>
            </a:r>
            <a:r>
              <a:rPr lang="hr-HR" sz="2800" dirty="0" err="1"/>
              <a:t>charts</a:t>
            </a:r>
            <a:r>
              <a:rPr lang="hr-HR" sz="2800" dirty="0"/>
              <a:t>, </a:t>
            </a:r>
            <a:r>
              <a:rPr lang="hr-HR" sz="2800" dirty="0" err="1"/>
              <a:t>instruments</a:t>
            </a:r>
            <a:r>
              <a:rPr lang="hr-HR" sz="2800" dirty="0"/>
              <a:t>,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cabinets</a:t>
            </a:r>
            <a:r>
              <a:rPr lang="hr-HR" sz="2800" dirty="0"/>
              <a:t> for </a:t>
            </a:r>
            <a:r>
              <a:rPr lang="hr-HR" sz="2800" dirty="0" err="1"/>
              <a:t>maps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learned</a:t>
            </a:r>
            <a:r>
              <a:rPr lang="hr-HR" sz="2800" dirty="0"/>
              <a:t>  English </a:t>
            </a:r>
            <a:r>
              <a:rPr lang="hr-HR" sz="2800" dirty="0" err="1"/>
              <a:t>language</a:t>
            </a:r>
            <a:r>
              <a:rPr lang="hr-HR" sz="2800" dirty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17753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4AF96-789C-4FD9-8F61-0ABE9B61F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MY </a:t>
            </a:r>
            <a:r>
              <a:rPr lang="hr-HR" dirty="0" err="1"/>
              <a:t>GRANDMA’s</a:t>
            </a:r>
            <a:r>
              <a:rPr lang="hr-HR" dirty="0"/>
              <a:t> SCHOOL LIFE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73F2D-327F-4D61-B469-82A293E1B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school</a:t>
            </a:r>
            <a:r>
              <a:rPr lang="hr-HR" sz="2800" dirty="0"/>
              <a:t> on </a:t>
            </a:r>
            <a:r>
              <a:rPr lang="hr-HR" sz="2800" dirty="0" err="1"/>
              <a:t>foot</a:t>
            </a:r>
            <a:r>
              <a:rPr lang="hr-HR" sz="2800" dirty="0"/>
              <a:t>.</a:t>
            </a:r>
          </a:p>
          <a:p>
            <a:r>
              <a:rPr lang="hr-HR" sz="2800" dirty="0" err="1"/>
              <a:t>From</a:t>
            </a:r>
            <a:r>
              <a:rPr lang="hr-HR" sz="2800" dirty="0"/>
              <a:t> 1st to </a:t>
            </a:r>
            <a:r>
              <a:rPr lang="hr-HR" sz="2800" dirty="0" err="1"/>
              <a:t>the</a:t>
            </a:r>
            <a:r>
              <a:rPr lang="hr-HR" sz="2800" dirty="0"/>
              <a:t> 4th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class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4 </a:t>
            </a:r>
            <a:r>
              <a:rPr lang="hr-HR" sz="2800" dirty="0" err="1"/>
              <a:t>students</a:t>
            </a:r>
            <a:r>
              <a:rPr lang="hr-HR" sz="2800" dirty="0"/>
              <a:t>, but </a:t>
            </a:r>
            <a:r>
              <a:rPr lang="hr-HR" sz="2800" dirty="0" err="1"/>
              <a:t>from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5th to </a:t>
            </a:r>
            <a:r>
              <a:rPr lang="hr-HR" sz="2800" dirty="0" err="1"/>
              <a:t>the</a:t>
            </a:r>
            <a:r>
              <a:rPr lang="hr-HR" sz="2800" dirty="0"/>
              <a:t> 8th grade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her</a:t>
            </a:r>
            <a:r>
              <a:rPr lang="hr-HR" sz="2800" dirty="0"/>
              <a:t> </a:t>
            </a:r>
            <a:r>
              <a:rPr lang="hr-HR" sz="2800" dirty="0" err="1"/>
              <a:t>calss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20 </a:t>
            </a:r>
            <a:r>
              <a:rPr lang="hr-HR" sz="2800" dirty="0" err="1"/>
              <a:t>students</a:t>
            </a:r>
            <a:r>
              <a:rPr lang="hr-HR" sz="2800" dirty="0"/>
              <a:t>.</a:t>
            </a:r>
          </a:p>
          <a:p>
            <a:r>
              <a:rPr lang="hr-HR" sz="2800" dirty="0"/>
              <a:t>On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long</a:t>
            </a:r>
            <a:r>
              <a:rPr lang="hr-HR" sz="2800" dirty="0"/>
              <a:t> </a:t>
            </a:r>
            <a:r>
              <a:rPr lang="hr-HR" sz="2800" dirty="0" err="1"/>
              <a:t>breaks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were</a:t>
            </a:r>
            <a:r>
              <a:rPr lang="hr-HR" sz="2800" dirty="0"/>
              <a:t> </a:t>
            </a:r>
            <a:r>
              <a:rPr lang="hr-HR" sz="2800" dirty="0" err="1"/>
              <a:t>in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playground</a:t>
            </a:r>
            <a:r>
              <a:rPr lang="hr-HR" sz="2800" dirty="0"/>
              <a:t>, </a:t>
            </a:r>
            <a:r>
              <a:rPr lang="hr-HR" sz="2800" dirty="0" err="1"/>
              <a:t>and</a:t>
            </a:r>
            <a:r>
              <a:rPr lang="hr-HR" sz="2800" dirty="0"/>
              <a:t> on </a:t>
            </a:r>
            <a:r>
              <a:rPr lang="hr-HR" sz="2800" dirty="0" err="1"/>
              <a:t>the</a:t>
            </a:r>
            <a:r>
              <a:rPr lang="hr-HR" sz="2800" dirty="0"/>
              <a:t> short </a:t>
            </a:r>
            <a:r>
              <a:rPr lang="hr-HR" sz="2800" dirty="0" err="1"/>
              <a:t>breaks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toilet</a:t>
            </a:r>
            <a:r>
              <a:rPr lang="hr-HR" sz="2800" dirty="0"/>
              <a:t> </a:t>
            </a:r>
            <a:r>
              <a:rPr lang="hr-HR" sz="2800" dirty="0" err="1"/>
              <a:t>or</a:t>
            </a:r>
            <a:r>
              <a:rPr lang="hr-HR" sz="2800" dirty="0"/>
              <a:t> </a:t>
            </a:r>
            <a:r>
              <a:rPr lang="hr-HR" sz="2800" dirty="0" err="1"/>
              <a:t>talked</a:t>
            </a:r>
            <a:r>
              <a:rPr lang="hr-HR" sz="2800" dirty="0"/>
              <a:t> </a:t>
            </a:r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friends</a:t>
            </a:r>
            <a:r>
              <a:rPr lang="hr-HR" sz="2800" dirty="0"/>
              <a:t>.</a:t>
            </a:r>
          </a:p>
          <a:p>
            <a:r>
              <a:rPr lang="hr-HR" sz="2800" dirty="0"/>
              <a:t>For  </a:t>
            </a:r>
            <a:r>
              <a:rPr lang="hr-HR" sz="2800" dirty="0" err="1"/>
              <a:t>breakfast</a:t>
            </a:r>
            <a:r>
              <a:rPr lang="hr-HR" sz="2800" dirty="0"/>
              <a:t> </a:t>
            </a:r>
            <a:r>
              <a:rPr lang="hr-HR" sz="2800" dirty="0" err="1"/>
              <a:t>she</a:t>
            </a:r>
            <a:r>
              <a:rPr lang="hr-HR" sz="2800" dirty="0"/>
              <a:t> </a:t>
            </a:r>
            <a:r>
              <a:rPr lang="hr-HR" sz="2800" dirty="0" err="1"/>
              <a:t>eat</a:t>
            </a:r>
            <a:r>
              <a:rPr lang="hr-HR" sz="2800" dirty="0"/>
              <a:t> </a:t>
            </a:r>
            <a:r>
              <a:rPr lang="hr-HR" sz="2800" dirty="0" err="1"/>
              <a:t>school</a:t>
            </a:r>
            <a:r>
              <a:rPr lang="hr-HR" sz="2800" dirty="0"/>
              <a:t> </a:t>
            </a:r>
            <a:r>
              <a:rPr lang="hr-HR" sz="2800" dirty="0" err="1"/>
              <a:t>lunch</a:t>
            </a:r>
            <a:r>
              <a:rPr lang="hr-HR" sz="2800" dirty="0"/>
              <a:t>(</a:t>
            </a:r>
            <a:r>
              <a:rPr lang="hr-HR" sz="2800" dirty="0" err="1"/>
              <a:t>that</a:t>
            </a:r>
            <a:r>
              <a:rPr lang="hr-HR" sz="2800" dirty="0"/>
              <a:t> </a:t>
            </a:r>
            <a:r>
              <a:rPr lang="hr-HR" sz="2800" dirty="0" err="1"/>
              <a:t>was</a:t>
            </a:r>
            <a:r>
              <a:rPr lang="hr-HR" sz="2800" dirty="0"/>
              <a:t> </a:t>
            </a:r>
            <a:r>
              <a:rPr lang="hr-HR" sz="2800" dirty="0" err="1"/>
              <a:t>the</a:t>
            </a:r>
            <a:r>
              <a:rPr lang="hr-HR" sz="2800" dirty="0"/>
              <a:t> </a:t>
            </a:r>
            <a:r>
              <a:rPr lang="hr-HR" sz="2800" dirty="0" err="1"/>
              <a:t>sandwich</a:t>
            </a:r>
            <a:r>
              <a:rPr lang="hr-HR" sz="2800" dirty="0"/>
              <a:t> </a:t>
            </a:r>
            <a:r>
              <a:rPr lang="hr-HR" sz="2800" dirty="0" err="1"/>
              <a:t>with</a:t>
            </a:r>
            <a:r>
              <a:rPr lang="hr-HR" sz="2800" dirty="0"/>
              <a:t> </a:t>
            </a:r>
            <a:r>
              <a:rPr lang="hr-HR" sz="2800" dirty="0" err="1"/>
              <a:t>butter</a:t>
            </a:r>
            <a:r>
              <a:rPr lang="hr-HR" sz="2800" dirty="0"/>
              <a:t>, ham…)</a:t>
            </a:r>
          </a:p>
          <a:p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extracurricural</a:t>
            </a:r>
            <a:r>
              <a:rPr lang="hr-HR" sz="2800" dirty="0"/>
              <a:t> </a:t>
            </a:r>
            <a:r>
              <a:rPr lang="hr-HR" sz="2800" dirty="0" err="1"/>
              <a:t>activities</a:t>
            </a:r>
            <a:r>
              <a:rPr lang="hr-HR" sz="2800" dirty="0"/>
              <a:t> </a:t>
            </a:r>
            <a:r>
              <a:rPr lang="hr-HR" sz="2800" dirty="0" err="1"/>
              <a:t>they</a:t>
            </a:r>
            <a:r>
              <a:rPr lang="hr-HR" sz="2800" dirty="0"/>
              <a:t> had a drama, </a:t>
            </a:r>
            <a:r>
              <a:rPr lang="hr-HR" sz="2800" dirty="0" err="1"/>
              <a:t>choir</a:t>
            </a:r>
            <a:r>
              <a:rPr lang="hr-HR" sz="2800" dirty="0"/>
              <a:t> </a:t>
            </a:r>
            <a:r>
              <a:rPr lang="hr-HR" sz="2800" dirty="0" err="1"/>
              <a:t>and</a:t>
            </a:r>
            <a:r>
              <a:rPr lang="hr-HR" sz="2800" dirty="0"/>
              <a:t> </a:t>
            </a:r>
            <a:r>
              <a:rPr lang="hr-HR" sz="2800" dirty="0" err="1"/>
              <a:t>gymnastic.She</a:t>
            </a:r>
            <a:r>
              <a:rPr lang="hr-HR" sz="2800" dirty="0"/>
              <a:t> </a:t>
            </a:r>
            <a:r>
              <a:rPr lang="hr-HR" sz="2800" dirty="0" err="1"/>
              <a:t>never</a:t>
            </a:r>
            <a:r>
              <a:rPr lang="hr-HR" sz="2800" dirty="0"/>
              <a:t> </a:t>
            </a:r>
            <a:r>
              <a:rPr lang="hr-HR" sz="2800" dirty="0" err="1"/>
              <a:t>went</a:t>
            </a:r>
            <a:r>
              <a:rPr lang="hr-HR" sz="2800" dirty="0"/>
              <a:t> to  </a:t>
            </a:r>
            <a:r>
              <a:rPr lang="hr-HR" sz="2800" dirty="0" err="1"/>
              <a:t>any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thses</a:t>
            </a:r>
            <a:r>
              <a:rPr lang="hr-HR" sz="2800" dirty="0"/>
              <a:t> </a:t>
            </a:r>
            <a:r>
              <a:rPr lang="hr-HR" sz="2800" dirty="0" err="1"/>
              <a:t>because</a:t>
            </a:r>
            <a:r>
              <a:rPr lang="hr-HR" sz="2800" dirty="0"/>
              <a:t> </a:t>
            </a:r>
            <a:r>
              <a:rPr lang="hr-HR" sz="2800" dirty="0" err="1"/>
              <a:t>of</a:t>
            </a:r>
            <a:r>
              <a:rPr lang="hr-HR" sz="2800" dirty="0"/>
              <a:t> </a:t>
            </a:r>
            <a:r>
              <a:rPr lang="hr-HR" sz="2800" dirty="0" err="1"/>
              <a:t>health</a:t>
            </a:r>
            <a:r>
              <a:rPr lang="hr-HR" sz="2800" dirty="0"/>
              <a:t> </a:t>
            </a:r>
            <a:r>
              <a:rPr lang="hr-HR" sz="2800" dirty="0" err="1"/>
              <a:t>problems</a:t>
            </a:r>
            <a:r>
              <a:rPr lang="hr-H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16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3469</TotalTime>
  <Words>952</Words>
  <Application>Microsoft Office PowerPoint</Application>
  <PresentationFormat>Široki zaslon</PresentationFormat>
  <Paragraphs>86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2" baseType="lpstr">
      <vt:lpstr>Rockwell</vt:lpstr>
      <vt:lpstr>Rockwell Condensed</vt:lpstr>
      <vt:lpstr>Wingdings</vt:lpstr>
      <vt:lpstr>Wood Type</vt:lpstr>
      <vt:lpstr>SCHOOL LIFE</vt:lpstr>
      <vt:lpstr>MY DAD’s SCHOOL LIFE</vt:lpstr>
      <vt:lpstr>classroom</vt:lpstr>
      <vt:lpstr>MY DAD’s SCHOOL LIFE</vt:lpstr>
      <vt:lpstr>MY MUM’s SCHOOL LIFE</vt:lpstr>
      <vt:lpstr>MY MUM’s SCHOOL LIFE</vt:lpstr>
      <vt:lpstr>SWITCH</vt:lpstr>
      <vt:lpstr>MY MUM’s SCHOOL LIFE</vt:lpstr>
      <vt:lpstr>MY GRANDMA’s SCHOOL LIFE</vt:lpstr>
      <vt:lpstr>sandwich</vt:lpstr>
      <vt:lpstr>My grandma’s school life</vt:lpstr>
      <vt:lpstr>My grandpa’s school life</vt:lpstr>
      <vt:lpstr>playground</vt:lpstr>
      <vt:lpstr>My grandpa’s school life</vt:lpstr>
      <vt:lpstr>MY SCHOOL LIFE</vt:lpstr>
      <vt:lpstr>New classrooms</vt:lpstr>
      <vt:lpstr>MY SCHOOL LIFE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LIFE</dc:title>
  <dc:creator>Andreja</dc:creator>
  <cp:lastModifiedBy>Marijana Buljan</cp:lastModifiedBy>
  <cp:revision>7</cp:revision>
  <dcterms:created xsi:type="dcterms:W3CDTF">2021-11-18T16:56:18Z</dcterms:created>
  <dcterms:modified xsi:type="dcterms:W3CDTF">2021-12-03T17:47:32Z</dcterms:modified>
</cp:coreProperties>
</file>