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56" r:id="rId2"/>
    <p:sldId id="257" r:id="rId3"/>
    <p:sldId id="262" r:id="rId4"/>
    <p:sldId id="271" r:id="rId5"/>
    <p:sldId id="265" r:id="rId6"/>
    <p:sldId id="267" r:id="rId7"/>
    <p:sldId id="269" r:id="rId8"/>
    <p:sldId id="263" r:id="rId9"/>
    <p:sldId id="264" r:id="rId10"/>
    <p:sldId id="266" r:id="rId11"/>
    <p:sldId id="268" r:id="rId12"/>
    <p:sldId id="270"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2" autoAdjust="0"/>
  </p:normalViewPr>
  <p:slideViewPr>
    <p:cSldViewPr>
      <p:cViewPr varScale="1">
        <p:scale>
          <a:sx n="81" d="100"/>
          <a:sy n="81" d="100"/>
        </p:scale>
        <p:origin x="1522" y="62"/>
      </p:cViewPr>
      <p:guideLst>
        <p:guide orient="horz" pos="2160"/>
        <p:guide pos="2880"/>
      </p:guideLst>
    </p:cSldViewPr>
  </p:slideViewPr>
  <p:notesTextViewPr>
    <p:cViewPr>
      <p:scale>
        <a:sx n="1" d="1"/>
        <a:sy n="1" d="1"/>
      </p:scale>
      <p:origin x="0" y="0"/>
    </p:cViewPr>
  </p:notesTextViewPr>
  <p:sorterViewPr>
    <p:cViewPr>
      <p:scale>
        <a:sx n="100" d="100"/>
        <a:sy n="100" d="100"/>
      </p:scale>
      <p:origin x="0" y="5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FA854F-17E1-483F-8768-EBA216CFC529}" type="datetimeFigureOut">
              <a:rPr lang="en-US" smtClean="0"/>
              <a:t>11/28/2021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6287F2-273B-46AC-B2B0-97B3EB8094E2}" type="slidenum">
              <a:rPr lang="en-US" smtClean="0"/>
              <a:t>‹#›</a:t>
            </a:fld>
            <a:endParaRPr lang="en-US"/>
          </a:p>
        </p:txBody>
      </p:sp>
    </p:spTree>
    <p:extLst>
      <p:ext uri="{BB962C8B-B14F-4D97-AF65-F5344CB8AC3E}">
        <p14:creationId xmlns:p14="http://schemas.microsoft.com/office/powerpoint/2010/main" val="1360414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7F2-273B-46AC-B2B0-97B3EB8094E2}" type="slidenum">
              <a:rPr lang="en-US" smtClean="0"/>
              <a:t>2</a:t>
            </a:fld>
            <a:endParaRPr lang="en-US"/>
          </a:p>
        </p:txBody>
      </p:sp>
    </p:spTree>
    <p:extLst>
      <p:ext uri="{BB962C8B-B14F-4D97-AF65-F5344CB8AC3E}">
        <p14:creationId xmlns:p14="http://schemas.microsoft.com/office/powerpoint/2010/main" val="379206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287F2-273B-46AC-B2B0-97B3EB8094E2}" type="slidenum">
              <a:rPr lang="en-US" smtClean="0"/>
              <a:t>4</a:t>
            </a:fld>
            <a:endParaRPr lang="en-US"/>
          </a:p>
        </p:txBody>
      </p:sp>
    </p:spTree>
    <p:extLst>
      <p:ext uri="{BB962C8B-B14F-4D97-AF65-F5344CB8AC3E}">
        <p14:creationId xmlns:p14="http://schemas.microsoft.com/office/powerpoint/2010/main" val="2342334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A0F0D1-0674-448E-BD9D-05CCDF720247}"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7A0CB-0DE8-4676-BB62-6ACDE7E32DC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0F0D1-0674-448E-BD9D-05CCDF720247}"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7A0CB-0DE8-4676-BB62-6ACDE7E32D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0F0D1-0674-448E-BD9D-05CCDF720247}"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7A0CB-0DE8-4676-BB62-6ACDE7E32D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0F0D1-0674-448E-BD9D-05CCDF720247}"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7A0CB-0DE8-4676-BB62-6ACDE7E32DC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A0F0D1-0674-448E-BD9D-05CCDF720247}"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7A0CB-0DE8-4676-BB62-6ACDE7E32DC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0F0D1-0674-448E-BD9D-05CCDF720247}"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7A0CB-0DE8-4676-BB62-6ACDE7E32D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A0F0D1-0674-448E-BD9D-05CCDF720247}" type="datetimeFigureOut">
              <a:rPr lang="en-US" smtClean="0"/>
              <a:t>11/28/2021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C7A0CB-0DE8-4676-BB62-6ACDE7E32D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A0F0D1-0674-448E-BD9D-05CCDF720247}" type="datetimeFigureOut">
              <a:rPr lang="en-US" smtClean="0"/>
              <a:t>11/28/2021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C7A0CB-0DE8-4676-BB62-6ACDE7E32D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0F0D1-0674-448E-BD9D-05CCDF720247}" type="datetimeFigureOut">
              <a:rPr lang="en-US" smtClean="0"/>
              <a:t>11/28/2021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C7A0CB-0DE8-4676-BB62-6ACDE7E32D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0F0D1-0674-448E-BD9D-05CCDF720247}"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7A0CB-0DE8-4676-BB62-6ACDE7E32DC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2A0F0D1-0674-448E-BD9D-05CCDF720247}" type="datetimeFigureOut">
              <a:rPr lang="en-US" smtClean="0"/>
              <a:t>11/28/2021</a:t>
            </a:fld>
            <a:endParaRPr lang="en-US"/>
          </a:p>
        </p:txBody>
      </p:sp>
      <p:sp>
        <p:nvSpPr>
          <p:cNvPr id="9" name="Slide Number Placeholder 8"/>
          <p:cNvSpPr>
            <a:spLocks noGrp="1"/>
          </p:cNvSpPr>
          <p:nvPr>
            <p:ph type="sldNum" sz="quarter" idx="11"/>
          </p:nvPr>
        </p:nvSpPr>
        <p:spPr/>
        <p:txBody>
          <a:bodyPr/>
          <a:lstStyle/>
          <a:p>
            <a:fld id="{E9C7A0CB-0DE8-4676-BB62-6ACDE7E32DC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9C7A0CB-0DE8-4676-BB62-6ACDE7E32DC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2A0F0D1-0674-448E-BD9D-05CCDF720247}" type="datetimeFigureOut">
              <a:rPr lang="en-US" smtClean="0"/>
              <a:t>11/28/2021</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980728"/>
            <a:ext cx="5400600" cy="3168352"/>
          </a:xfrm>
        </p:spPr>
        <p:txBody>
          <a:bodyPr/>
          <a:lstStyle/>
          <a:p>
            <a:pPr algn="ctr"/>
            <a:r>
              <a:rPr lang="hr-HR">
                <a:latin typeface="Wide Latin" panose="020A0A07050505020404" pitchFamily="18" charset="0"/>
              </a:rPr>
              <a:t>Life in the past</a:t>
            </a:r>
            <a:endParaRPr lang="en-US">
              <a:latin typeface="Wide Latin" panose="020A0A07050505020404" pitchFamily="18" charset="0"/>
            </a:endParaRPr>
          </a:p>
        </p:txBody>
      </p:sp>
      <p:sp>
        <p:nvSpPr>
          <p:cNvPr id="3" name="Subtitle 2"/>
          <p:cNvSpPr>
            <a:spLocks noGrp="1"/>
          </p:cNvSpPr>
          <p:nvPr>
            <p:ph type="subTitle" idx="1"/>
          </p:nvPr>
        </p:nvSpPr>
        <p:spPr>
          <a:xfrm>
            <a:off x="1115616" y="5301208"/>
            <a:ext cx="6461760" cy="1066800"/>
          </a:xfrm>
        </p:spPr>
        <p:txBody>
          <a:bodyPr>
            <a:noAutofit/>
          </a:bodyPr>
          <a:lstStyle/>
          <a:p>
            <a:pPr algn="ctr"/>
            <a:r>
              <a:rPr lang="hr-HR" sz="4400"/>
              <a:t>PRESENTATION</a:t>
            </a:r>
            <a:endParaRPr lang="en-US" sz="4400"/>
          </a:p>
        </p:txBody>
      </p:sp>
    </p:spTree>
    <p:extLst>
      <p:ext uri="{BB962C8B-B14F-4D97-AF65-F5344CB8AC3E}">
        <p14:creationId xmlns:p14="http://schemas.microsoft.com/office/powerpoint/2010/main" val="12006094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Parents:</a:t>
            </a:r>
            <a:endParaRPr lang="en-US"/>
          </a:p>
        </p:txBody>
      </p:sp>
      <p:sp>
        <p:nvSpPr>
          <p:cNvPr id="3" name="Content Placeholder 2"/>
          <p:cNvSpPr>
            <a:spLocks noGrp="1"/>
          </p:cNvSpPr>
          <p:nvPr>
            <p:ph idx="1"/>
          </p:nvPr>
        </p:nvSpPr>
        <p:spPr>
          <a:xfrm>
            <a:off x="467544" y="1268760"/>
            <a:ext cx="7620000" cy="5256584"/>
          </a:xfrm>
        </p:spPr>
        <p:txBody>
          <a:bodyPr>
            <a:normAutofit/>
          </a:bodyPr>
          <a:lstStyle/>
          <a:p>
            <a:r>
              <a:rPr lang="hr-HR"/>
              <a:t>Both in my grandmother’s and my grandfather’s family only fathers worked and mothers were housewives. </a:t>
            </a:r>
          </a:p>
          <a:p>
            <a:r>
              <a:rPr lang="hr-HR"/>
              <a:t>Both families did not have a car. </a:t>
            </a:r>
          </a:p>
          <a:p>
            <a:r>
              <a:rPr lang="hr-HR"/>
              <a:t>As children my grandmother and grandfather were with their parents a lot. </a:t>
            </a:r>
          </a:p>
          <a:p>
            <a:r>
              <a:rPr lang="hr-HR"/>
              <a:t>My grandfather and my grandmother didn’t have an allowance.</a:t>
            </a:r>
          </a:p>
          <a:p>
            <a:r>
              <a:rPr lang="hr-HR"/>
              <a:t> In my grandmother’s and my grandfather’s family mothers did most of house chores. </a:t>
            </a:r>
          </a:p>
          <a:p>
            <a:endParaRPr lang="hr-HR"/>
          </a:p>
          <a:p>
            <a:endParaRPr lang="hr-HR"/>
          </a:p>
          <a:p>
            <a:endParaRPr lang="hr-HR"/>
          </a:p>
          <a:p>
            <a:endParaRPr lang="hr-HR"/>
          </a:p>
          <a:p>
            <a:pPr marL="114300" indent="0">
              <a:buNone/>
            </a:pPr>
            <a:r>
              <a:rPr lang="hr-HR" sz="1200"/>
              <a:t>                                                                                                                                  pik png</a:t>
            </a:r>
            <a:endParaRPr lang="en-US" sz="120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2563" y="4221088"/>
            <a:ext cx="2160240" cy="196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944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7620000" cy="1143000"/>
          </a:xfrm>
        </p:spPr>
        <p:txBody>
          <a:bodyPr/>
          <a:lstStyle/>
          <a:p>
            <a:r>
              <a:rPr lang="hr-HR"/>
              <a:t>Free time:</a:t>
            </a:r>
            <a:endParaRPr lang="en-US"/>
          </a:p>
        </p:txBody>
      </p:sp>
      <p:sp>
        <p:nvSpPr>
          <p:cNvPr id="3" name="Content Placeholder 2"/>
          <p:cNvSpPr>
            <a:spLocks noGrp="1"/>
          </p:cNvSpPr>
          <p:nvPr>
            <p:ph idx="1"/>
          </p:nvPr>
        </p:nvSpPr>
        <p:spPr>
          <a:xfrm>
            <a:off x="467544" y="1032182"/>
            <a:ext cx="7620000" cy="5709185"/>
          </a:xfrm>
        </p:spPr>
        <p:txBody>
          <a:bodyPr>
            <a:normAutofit/>
          </a:bodyPr>
          <a:lstStyle/>
          <a:p>
            <a:r>
              <a:rPr lang="hr-HR" dirty="0" err="1"/>
              <a:t>During</a:t>
            </a:r>
            <a:r>
              <a:rPr lang="hr-HR" dirty="0"/>
              <a:t> </a:t>
            </a:r>
            <a:r>
              <a:rPr lang="hr-HR" dirty="0" err="1"/>
              <a:t>the</a:t>
            </a:r>
            <a:r>
              <a:rPr lang="hr-HR" dirty="0"/>
              <a:t> weekend </a:t>
            </a:r>
            <a:r>
              <a:rPr lang="hr-HR" dirty="0" err="1"/>
              <a:t>my</a:t>
            </a:r>
            <a:r>
              <a:rPr lang="hr-HR" dirty="0"/>
              <a:t> </a:t>
            </a:r>
            <a:r>
              <a:rPr lang="hr-HR" dirty="0" err="1"/>
              <a:t>grandmother’s</a:t>
            </a:r>
            <a:r>
              <a:rPr lang="hr-HR" dirty="0"/>
              <a:t> </a:t>
            </a:r>
            <a:r>
              <a:rPr lang="hr-HR" dirty="0" err="1"/>
              <a:t>family</a:t>
            </a:r>
            <a:r>
              <a:rPr lang="hr-HR" dirty="0"/>
              <a:t> </a:t>
            </a:r>
            <a:r>
              <a:rPr lang="hr-HR" dirty="0" err="1"/>
              <a:t>went</a:t>
            </a:r>
            <a:r>
              <a:rPr lang="hr-HR" dirty="0"/>
              <a:t>  on </a:t>
            </a:r>
            <a:r>
              <a:rPr lang="hr-HR" dirty="0" err="1"/>
              <a:t>day</a:t>
            </a:r>
            <a:r>
              <a:rPr lang="hr-HR" dirty="0"/>
              <a:t> </a:t>
            </a:r>
            <a:r>
              <a:rPr lang="hr-HR" dirty="0" err="1"/>
              <a:t>trips</a:t>
            </a:r>
            <a:r>
              <a:rPr lang="hr-HR" dirty="0"/>
              <a:t> </a:t>
            </a:r>
            <a:r>
              <a:rPr lang="hr-HR" dirty="0" err="1"/>
              <a:t>in</a:t>
            </a:r>
            <a:r>
              <a:rPr lang="hr-HR" dirty="0"/>
              <a:t> nature. My </a:t>
            </a:r>
            <a:r>
              <a:rPr lang="hr-HR" dirty="0" err="1"/>
              <a:t>grandfather’s</a:t>
            </a:r>
            <a:r>
              <a:rPr lang="hr-HR" dirty="0"/>
              <a:t> </a:t>
            </a:r>
            <a:r>
              <a:rPr lang="hr-HR" dirty="0" err="1"/>
              <a:t>family</a:t>
            </a:r>
            <a:r>
              <a:rPr lang="hr-HR" dirty="0"/>
              <a:t>  </a:t>
            </a:r>
            <a:r>
              <a:rPr lang="hr-HR" dirty="0" err="1"/>
              <a:t>sometimes</a:t>
            </a:r>
            <a:r>
              <a:rPr lang="hr-HR" dirty="0"/>
              <a:t> </a:t>
            </a:r>
            <a:r>
              <a:rPr lang="hr-HR" dirty="0" err="1"/>
              <a:t>went</a:t>
            </a:r>
            <a:r>
              <a:rPr lang="hr-HR" dirty="0"/>
              <a:t> to </a:t>
            </a:r>
            <a:r>
              <a:rPr lang="hr-HR" dirty="0" err="1"/>
              <a:t>the</a:t>
            </a:r>
            <a:r>
              <a:rPr lang="hr-HR" dirty="0"/>
              <a:t> </a:t>
            </a:r>
            <a:r>
              <a:rPr lang="hr-HR" dirty="0" err="1"/>
              <a:t>village</a:t>
            </a:r>
            <a:r>
              <a:rPr lang="hr-HR" dirty="0"/>
              <a:t> to </a:t>
            </a:r>
            <a:r>
              <a:rPr lang="hr-HR" dirty="0" err="1"/>
              <a:t>visit</a:t>
            </a:r>
            <a:r>
              <a:rPr lang="hr-HR" dirty="0"/>
              <a:t> </a:t>
            </a:r>
            <a:r>
              <a:rPr lang="hr-HR" dirty="0" err="1"/>
              <a:t>relatives</a:t>
            </a:r>
            <a:r>
              <a:rPr lang="hr-HR" dirty="0"/>
              <a:t> </a:t>
            </a:r>
            <a:r>
              <a:rPr lang="hr-HR" dirty="0" err="1"/>
              <a:t>and</a:t>
            </a:r>
            <a:r>
              <a:rPr lang="hr-HR" dirty="0"/>
              <a:t> </a:t>
            </a:r>
            <a:r>
              <a:rPr lang="hr-HR" dirty="0" err="1"/>
              <a:t>sometimes</a:t>
            </a:r>
            <a:r>
              <a:rPr lang="hr-HR" dirty="0"/>
              <a:t> </a:t>
            </a:r>
            <a:r>
              <a:rPr lang="hr-HR" dirty="0" err="1"/>
              <a:t>stayed</a:t>
            </a:r>
            <a:r>
              <a:rPr lang="hr-HR" dirty="0"/>
              <a:t> at home.</a:t>
            </a:r>
          </a:p>
          <a:p>
            <a:r>
              <a:rPr lang="hr-HR" dirty="0"/>
              <a:t>My </a:t>
            </a:r>
            <a:r>
              <a:rPr lang="hr-HR" dirty="0" err="1"/>
              <a:t>grandmother’s</a:t>
            </a:r>
            <a:r>
              <a:rPr lang="hr-HR" dirty="0"/>
              <a:t> </a:t>
            </a:r>
            <a:r>
              <a:rPr lang="hr-HR" dirty="0" err="1"/>
              <a:t>family</a:t>
            </a:r>
            <a:r>
              <a:rPr lang="hr-HR" dirty="0"/>
              <a:t> </a:t>
            </a:r>
            <a:r>
              <a:rPr lang="hr-HR" dirty="0" err="1"/>
              <a:t>always</a:t>
            </a:r>
            <a:r>
              <a:rPr lang="hr-HR" dirty="0"/>
              <a:t> </a:t>
            </a:r>
            <a:r>
              <a:rPr lang="hr-HR" dirty="0" err="1"/>
              <a:t>went</a:t>
            </a:r>
            <a:r>
              <a:rPr lang="hr-HR" dirty="0"/>
              <a:t> to </a:t>
            </a:r>
            <a:r>
              <a:rPr lang="hr-HR" dirty="0" err="1"/>
              <a:t>the</a:t>
            </a:r>
            <a:r>
              <a:rPr lang="hr-HR" dirty="0"/>
              <a:t> </a:t>
            </a:r>
            <a:r>
              <a:rPr lang="hr-HR" dirty="0" err="1"/>
              <a:t>beach</a:t>
            </a:r>
            <a:r>
              <a:rPr lang="hr-HR" dirty="0"/>
              <a:t> </a:t>
            </a:r>
            <a:r>
              <a:rPr lang="hr-HR" dirty="0" err="1"/>
              <a:t>with</a:t>
            </a:r>
            <a:r>
              <a:rPr lang="hr-HR" dirty="0"/>
              <a:t> </a:t>
            </a:r>
            <a:r>
              <a:rPr lang="hr-HR" dirty="0" err="1"/>
              <a:t>relatives</a:t>
            </a:r>
            <a:r>
              <a:rPr lang="hr-HR" dirty="0"/>
              <a:t> </a:t>
            </a:r>
            <a:r>
              <a:rPr lang="hr-HR" dirty="0" err="1"/>
              <a:t>during</a:t>
            </a:r>
            <a:r>
              <a:rPr lang="hr-HR" dirty="0"/>
              <a:t> </a:t>
            </a:r>
            <a:r>
              <a:rPr lang="hr-HR" dirty="0" err="1"/>
              <a:t>the</a:t>
            </a:r>
            <a:r>
              <a:rPr lang="hr-HR" dirty="0"/>
              <a:t> </a:t>
            </a:r>
            <a:r>
              <a:rPr lang="hr-HR" dirty="0" err="1"/>
              <a:t>summer</a:t>
            </a:r>
            <a:r>
              <a:rPr lang="hr-HR" dirty="0"/>
              <a:t>. My </a:t>
            </a:r>
            <a:r>
              <a:rPr lang="hr-HR" dirty="0" err="1"/>
              <a:t>grandfather’s</a:t>
            </a:r>
            <a:r>
              <a:rPr lang="hr-HR" dirty="0"/>
              <a:t> </a:t>
            </a:r>
            <a:r>
              <a:rPr lang="hr-HR" dirty="0" err="1"/>
              <a:t>family</a:t>
            </a:r>
            <a:r>
              <a:rPr lang="hr-HR" dirty="0"/>
              <a:t>  </a:t>
            </a:r>
            <a:r>
              <a:rPr lang="hr-HR" dirty="0" err="1"/>
              <a:t>sometimes</a:t>
            </a:r>
            <a:r>
              <a:rPr lang="hr-HR" dirty="0"/>
              <a:t> </a:t>
            </a:r>
            <a:r>
              <a:rPr lang="hr-HR" dirty="0" err="1"/>
              <a:t>went</a:t>
            </a:r>
            <a:r>
              <a:rPr lang="hr-HR" dirty="0"/>
              <a:t> to </a:t>
            </a:r>
            <a:r>
              <a:rPr lang="hr-HR" dirty="0" err="1"/>
              <a:t>the</a:t>
            </a:r>
            <a:r>
              <a:rPr lang="hr-HR" dirty="0"/>
              <a:t> </a:t>
            </a:r>
            <a:r>
              <a:rPr lang="hr-HR" dirty="0" err="1"/>
              <a:t>beach</a:t>
            </a:r>
            <a:r>
              <a:rPr lang="hr-HR" dirty="0"/>
              <a:t> </a:t>
            </a:r>
            <a:r>
              <a:rPr lang="hr-HR" dirty="0" err="1"/>
              <a:t>or</a:t>
            </a:r>
            <a:r>
              <a:rPr lang="hr-HR" dirty="0"/>
              <a:t> </a:t>
            </a:r>
            <a:r>
              <a:rPr lang="hr-HR" dirty="0" err="1"/>
              <a:t>spent</a:t>
            </a:r>
            <a:r>
              <a:rPr lang="hr-HR" dirty="0"/>
              <a:t> time </a:t>
            </a:r>
            <a:r>
              <a:rPr lang="hr-HR" dirty="0" err="1"/>
              <a:t>with</a:t>
            </a:r>
            <a:r>
              <a:rPr lang="hr-HR" dirty="0"/>
              <a:t> </a:t>
            </a:r>
            <a:r>
              <a:rPr lang="hr-HR" dirty="0" err="1"/>
              <a:t>friends</a:t>
            </a:r>
            <a:r>
              <a:rPr lang="hr-HR" dirty="0"/>
              <a:t> </a:t>
            </a:r>
            <a:r>
              <a:rPr lang="hr-HR" dirty="0" err="1"/>
              <a:t>and</a:t>
            </a:r>
            <a:r>
              <a:rPr lang="hr-HR" dirty="0"/>
              <a:t> </a:t>
            </a:r>
            <a:r>
              <a:rPr lang="hr-HR" dirty="0" err="1"/>
              <a:t>relatives</a:t>
            </a:r>
            <a:r>
              <a:rPr lang="hr-HR" dirty="0"/>
              <a:t>. </a:t>
            </a:r>
          </a:p>
          <a:p>
            <a:r>
              <a:rPr lang="hr-HR" dirty="0"/>
              <a:t>My </a:t>
            </a:r>
            <a:r>
              <a:rPr lang="hr-HR" dirty="0" err="1"/>
              <a:t>grandmother</a:t>
            </a:r>
            <a:r>
              <a:rPr lang="hr-HR" dirty="0"/>
              <a:t> </a:t>
            </a:r>
            <a:r>
              <a:rPr lang="hr-HR" dirty="0" err="1"/>
              <a:t>and</a:t>
            </a:r>
            <a:r>
              <a:rPr lang="hr-HR" dirty="0"/>
              <a:t> </a:t>
            </a:r>
            <a:r>
              <a:rPr lang="hr-HR" dirty="0" err="1"/>
              <a:t>grandfather</a:t>
            </a:r>
            <a:r>
              <a:rPr lang="hr-HR" dirty="0"/>
              <a:t> </a:t>
            </a:r>
            <a:r>
              <a:rPr lang="hr-HR" dirty="0" err="1"/>
              <a:t>listened</a:t>
            </a:r>
            <a:r>
              <a:rPr lang="hr-HR" dirty="0"/>
              <a:t> to pop </a:t>
            </a:r>
            <a:r>
              <a:rPr lang="hr-HR" dirty="0" err="1"/>
              <a:t>and</a:t>
            </a:r>
            <a:r>
              <a:rPr lang="hr-HR" dirty="0"/>
              <a:t> rock music. </a:t>
            </a:r>
            <a:r>
              <a:rPr lang="hr-HR" dirty="0" err="1"/>
              <a:t>They</a:t>
            </a:r>
            <a:r>
              <a:rPr lang="hr-HR" dirty="0"/>
              <a:t> </a:t>
            </a:r>
            <a:r>
              <a:rPr lang="hr-HR" dirty="0" err="1"/>
              <a:t>used</a:t>
            </a:r>
            <a:r>
              <a:rPr lang="hr-HR" dirty="0"/>
              <a:t> to </a:t>
            </a:r>
            <a:r>
              <a:rPr lang="hr-HR" dirty="0" err="1"/>
              <a:t>listen</a:t>
            </a:r>
            <a:r>
              <a:rPr lang="hr-HR" dirty="0"/>
              <a:t> to music on radio </a:t>
            </a:r>
            <a:r>
              <a:rPr lang="hr-HR" dirty="0" err="1"/>
              <a:t>and</a:t>
            </a:r>
            <a:r>
              <a:rPr lang="hr-HR" dirty="0"/>
              <a:t> </a:t>
            </a:r>
            <a:r>
              <a:rPr lang="hr-HR" dirty="0" err="1"/>
              <a:t>LPs</a:t>
            </a:r>
            <a:r>
              <a:rPr lang="hr-HR" dirty="0"/>
              <a:t> at home. </a:t>
            </a:r>
          </a:p>
          <a:p>
            <a:r>
              <a:rPr lang="hr-HR" dirty="0" err="1"/>
              <a:t>They</a:t>
            </a:r>
            <a:r>
              <a:rPr lang="hr-HR" dirty="0"/>
              <a:t> </a:t>
            </a:r>
            <a:r>
              <a:rPr lang="hr-HR" dirty="0" err="1"/>
              <a:t>sometimes</a:t>
            </a:r>
            <a:r>
              <a:rPr lang="hr-HR" dirty="0"/>
              <a:t> </a:t>
            </a:r>
            <a:r>
              <a:rPr lang="hr-HR" dirty="0" err="1"/>
              <a:t>watched</a:t>
            </a:r>
            <a:r>
              <a:rPr lang="hr-HR" dirty="0"/>
              <a:t> TV. </a:t>
            </a:r>
            <a:r>
              <a:rPr lang="hr-HR" dirty="0" err="1"/>
              <a:t>They</a:t>
            </a:r>
            <a:r>
              <a:rPr lang="hr-HR" dirty="0"/>
              <a:t> </a:t>
            </a:r>
            <a:r>
              <a:rPr lang="hr-HR" dirty="0" err="1"/>
              <a:t>rarely</a:t>
            </a:r>
            <a:r>
              <a:rPr lang="hr-HR" dirty="0"/>
              <a:t> </a:t>
            </a:r>
            <a:r>
              <a:rPr lang="hr-HR" dirty="0" err="1"/>
              <a:t>went</a:t>
            </a:r>
            <a:r>
              <a:rPr lang="hr-HR" dirty="0"/>
              <a:t> to </a:t>
            </a:r>
            <a:r>
              <a:rPr lang="hr-HR" dirty="0" err="1"/>
              <a:t>the</a:t>
            </a:r>
            <a:r>
              <a:rPr lang="hr-HR" dirty="0"/>
              <a:t> </a:t>
            </a:r>
            <a:r>
              <a:rPr lang="hr-HR" dirty="0" err="1"/>
              <a:t>cinema</a:t>
            </a:r>
            <a:r>
              <a:rPr lang="hr-HR" dirty="0"/>
              <a:t> .</a:t>
            </a:r>
          </a:p>
          <a:p>
            <a:endParaRPr lang="hr-HR" dirty="0"/>
          </a:p>
          <a:p>
            <a:endParaRPr lang="hr-HR" dirty="0"/>
          </a:p>
          <a:p>
            <a:endParaRPr lang="hr-HR" dirty="0"/>
          </a:p>
          <a:p>
            <a:pPr marL="114300" indent="0">
              <a:buNone/>
            </a:pPr>
            <a:r>
              <a:rPr lang="hr-HR" sz="1200" dirty="0"/>
              <a:t>                                 </a:t>
            </a:r>
          </a:p>
          <a:p>
            <a:pPr marL="114300" indent="0">
              <a:buNone/>
            </a:pPr>
            <a:endParaRPr lang="hr-HR" sz="1200" dirty="0"/>
          </a:p>
          <a:p>
            <a:pPr marL="114300" indent="0">
              <a:buNone/>
            </a:pPr>
            <a:r>
              <a:rPr lang="hr-HR" sz="1200" dirty="0"/>
              <a:t>					123RF</a:t>
            </a:r>
            <a:endParaRPr lang="en-US" sz="1200" dirty="0"/>
          </a:p>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157192"/>
            <a:ext cx="1783085" cy="135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Retro Turntable Vinyl Record Player Vector Royalty Free Cliparts, Vectors,  And Stock Illustration. Image 339091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5286943"/>
            <a:ext cx="1091680" cy="109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892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Opinion:</a:t>
            </a:r>
            <a:endParaRPr lang="en-US"/>
          </a:p>
        </p:txBody>
      </p:sp>
      <p:sp>
        <p:nvSpPr>
          <p:cNvPr id="3" name="Content Placeholder 2"/>
          <p:cNvSpPr>
            <a:spLocks noGrp="1"/>
          </p:cNvSpPr>
          <p:nvPr>
            <p:ph idx="1"/>
          </p:nvPr>
        </p:nvSpPr>
        <p:spPr>
          <a:xfrm>
            <a:off x="467544" y="1340768"/>
            <a:ext cx="7620000" cy="4800600"/>
          </a:xfrm>
        </p:spPr>
        <p:txBody>
          <a:bodyPr/>
          <a:lstStyle/>
          <a:p>
            <a:r>
              <a:rPr lang="hr-HR" dirty="0"/>
              <a:t>My </a:t>
            </a:r>
            <a:r>
              <a:rPr lang="hr-HR" dirty="0" err="1"/>
              <a:t>grandmother</a:t>
            </a:r>
            <a:r>
              <a:rPr lang="hr-HR" dirty="0"/>
              <a:t> </a:t>
            </a:r>
            <a:r>
              <a:rPr lang="hr-HR" dirty="0" err="1"/>
              <a:t>worried</a:t>
            </a:r>
            <a:r>
              <a:rPr lang="hr-HR" dirty="0"/>
              <a:t> </a:t>
            </a:r>
            <a:r>
              <a:rPr lang="hr-HR" dirty="0" err="1"/>
              <a:t>about</a:t>
            </a:r>
            <a:r>
              <a:rPr lang="hr-HR" dirty="0"/>
              <a:t> </a:t>
            </a:r>
            <a:r>
              <a:rPr lang="hr-HR" dirty="0" err="1"/>
              <a:t>the</a:t>
            </a:r>
            <a:r>
              <a:rPr lang="hr-HR" dirty="0"/>
              <a:t> </a:t>
            </a:r>
            <a:r>
              <a:rPr lang="hr-HR" dirty="0" err="1"/>
              <a:t>murder</a:t>
            </a:r>
            <a:r>
              <a:rPr lang="hr-HR" dirty="0"/>
              <a:t> </a:t>
            </a:r>
            <a:r>
              <a:rPr lang="hr-HR" dirty="0" err="1"/>
              <a:t>of</a:t>
            </a:r>
            <a:r>
              <a:rPr lang="hr-HR" dirty="0"/>
              <a:t> J.F. </a:t>
            </a:r>
            <a:r>
              <a:rPr lang="hr-HR" dirty="0" err="1"/>
              <a:t>Kennedyat</a:t>
            </a:r>
            <a:r>
              <a:rPr lang="hr-HR" dirty="0"/>
              <a:t> </a:t>
            </a:r>
            <a:r>
              <a:rPr lang="hr-HR" dirty="0" err="1"/>
              <a:t>that</a:t>
            </a:r>
            <a:r>
              <a:rPr lang="hr-HR" dirty="0"/>
              <a:t> time </a:t>
            </a:r>
            <a:r>
              <a:rPr lang="hr-HR" dirty="0" err="1"/>
              <a:t>and</a:t>
            </a:r>
            <a:r>
              <a:rPr lang="hr-HR" dirty="0"/>
              <a:t> </a:t>
            </a:r>
            <a:r>
              <a:rPr lang="hr-HR" dirty="0" err="1"/>
              <a:t>my</a:t>
            </a:r>
            <a:r>
              <a:rPr lang="hr-HR" dirty="0"/>
              <a:t> </a:t>
            </a:r>
            <a:r>
              <a:rPr lang="hr-HR" dirty="0" err="1"/>
              <a:t>grandfather</a:t>
            </a:r>
            <a:r>
              <a:rPr lang="hr-HR" dirty="0"/>
              <a:t> </a:t>
            </a:r>
            <a:r>
              <a:rPr lang="hr-HR" dirty="0" err="1"/>
              <a:t>worried</a:t>
            </a:r>
            <a:r>
              <a:rPr lang="hr-HR" dirty="0"/>
              <a:t> </a:t>
            </a:r>
            <a:r>
              <a:rPr lang="hr-HR" dirty="0" err="1"/>
              <a:t>about</a:t>
            </a:r>
            <a:r>
              <a:rPr lang="hr-HR" dirty="0"/>
              <a:t> Solar </a:t>
            </a:r>
            <a:r>
              <a:rPr lang="hr-HR" dirty="0" err="1"/>
              <a:t>eclipse</a:t>
            </a:r>
            <a:r>
              <a:rPr lang="hr-HR" dirty="0"/>
              <a:t>. </a:t>
            </a:r>
          </a:p>
          <a:p>
            <a:r>
              <a:rPr lang="hr-HR" dirty="0"/>
              <a:t>My </a:t>
            </a:r>
            <a:r>
              <a:rPr lang="hr-HR" dirty="0" err="1"/>
              <a:t>grandfather</a:t>
            </a:r>
            <a:r>
              <a:rPr lang="hr-HR" dirty="0"/>
              <a:t> </a:t>
            </a:r>
            <a:r>
              <a:rPr lang="hr-HR" dirty="0" err="1"/>
              <a:t>was</a:t>
            </a:r>
            <a:r>
              <a:rPr lang="hr-HR" dirty="0"/>
              <a:t> </a:t>
            </a:r>
            <a:r>
              <a:rPr lang="hr-HR" dirty="0" err="1"/>
              <a:t>happy</a:t>
            </a:r>
            <a:r>
              <a:rPr lang="hr-HR" dirty="0"/>
              <a:t> to </a:t>
            </a:r>
            <a:r>
              <a:rPr lang="hr-HR" dirty="0" err="1"/>
              <a:t>go</a:t>
            </a:r>
            <a:r>
              <a:rPr lang="hr-HR" dirty="0"/>
              <a:t> to </a:t>
            </a:r>
            <a:r>
              <a:rPr lang="hr-HR" dirty="0" err="1"/>
              <a:t>the</a:t>
            </a:r>
            <a:r>
              <a:rPr lang="hr-HR" dirty="0"/>
              <a:t> </a:t>
            </a:r>
            <a:r>
              <a:rPr lang="hr-HR" dirty="0" err="1"/>
              <a:t>cinema</a:t>
            </a:r>
            <a:r>
              <a:rPr lang="hr-HR" dirty="0"/>
              <a:t>. My </a:t>
            </a:r>
            <a:r>
              <a:rPr lang="hr-HR" dirty="0" err="1"/>
              <a:t>grandmother</a:t>
            </a:r>
            <a:r>
              <a:rPr lang="hr-HR" dirty="0"/>
              <a:t> </a:t>
            </a:r>
            <a:r>
              <a:rPr lang="hr-HR" dirty="0" err="1"/>
              <a:t>was</a:t>
            </a:r>
            <a:r>
              <a:rPr lang="hr-HR" dirty="0"/>
              <a:t> </a:t>
            </a:r>
            <a:r>
              <a:rPr lang="hr-HR" dirty="0" err="1"/>
              <a:t>happy</a:t>
            </a:r>
            <a:r>
              <a:rPr lang="hr-HR" dirty="0"/>
              <a:t> to </a:t>
            </a:r>
            <a:r>
              <a:rPr lang="hr-HR" dirty="0" err="1"/>
              <a:t>go</a:t>
            </a:r>
            <a:r>
              <a:rPr lang="hr-HR" dirty="0"/>
              <a:t> to </a:t>
            </a:r>
            <a:r>
              <a:rPr lang="hr-HR" dirty="0" err="1"/>
              <a:t>the</a:t>
            </a:r>
            <a:r>
              <a:rPr lang="hr-HR" dirty="0"/>
              <a:t> </a:t>
            </a:r>
            <a:r>
              <a:rPr lang="hr-HR" dirty="0" err="1"/>
              <a:t>beach</a:t>
            </a:r>
            <a:r>
              <a:rPr lang="hr-HR" dirty="0"/>
              <a:t>.</a:t>
            </a:r>
          </a:p>
          <a:p>
            <a:r>
              <a:rPr lang="hr-HR" dirty="0" err="1"/>
              <a:t>Her</a:t>
            </a:r>
            <a:r>
              <a:rPr lang="hr-HR" dirty="0"/>
              <a:t> </a:t>
            </a:r>
            <a:r>
              <a:rPr lang="hr-HR" dirty="0" err="1"/>
              <a:t>biggest</a:t>
            </a:r>
            <a:r>
              <a:rPr lang="hr-HR" dirty="0"/>
              <a:t> </a:t>
            </a:r>
            <a:r>
              <a:rPr lang="hr-HR" dirty="0" err="1"/>
              <a:t>dream</a:t>
            </a:r>
            <a:r>
              <a:rPr lang="hr-HR" dirty="0"/>
              <a:t> </a:t>
            </a:r>
            <a:r>
              <a:rPr lang="hr-HR" dirty="0" err="1"/>
              <a:t>was</a:t>
            </a:r>
            <a:r>
              <a:rPr lang="hr-HR" dirty="0"/>
              <a:t> to </a:t>
            </a:r>
            <a:r>
              <a:rPr lang="hr-HR" dirty="0" err="1"/>
              <a:t>travel</a:t>
            </a:r>
            <a:r>
              <a:rPr lang="hr-HR" dirty="0"/>
              <a:t> </a:t>
            </a:r>
            <a:r>
              <a:rPr lang="hr-HR" dirty="0" err="1"/>
              <a:t>around</a:t>
            </a:r>
            <a:r>
              <a:rPr lang="hr-HR" dirty="0"/>
              <a:t> </a:t>
            </a:r>
            <a:r>
              <a:rPr lang="hr-HR" dirty="0" err="1"/>
              <a:t>the</a:t>
            </a:r>
            <a:r>
              <a:rPr lang="hr-HR" dirty="0"/>
              <a:t> </a:t>
            </a:r>
            <a:r>
              <a:rPr lang="hr-HR" dirty="0" err="1"/>
              <a:t>world</a:t>
            </a:r>
            <a:r>
              <a:rPr lang="hr-HR" dirty="0"/>
              <a:t>.  </a:t>
            </a:r>
            <a:r>
              <a:rPr lang="hr-HR" dirty="0" err="1"/>
              <a:t>Grandfather’s</a:t>
            </a:r>
            <a:r>
              <a:rPr lang="hr-HR" dirty="0"/>
              <a:t> </a:t>
            </a:r>
            <a:r>
              <a:rPr lang="hr-HR" dirty="0" err="1"/>
              <a:t>biggest</a:t>
            </a:r>
            <a:r>
              <a:rPr lang="hr-HR" dirty="0"/>
              <a:t> </a:t>
            </a:r>
            <a:r>
              <a:rPr lang="hr-HR" dirty="0" err="1"/>
              <a:t>dream</a:t>
            </a:r>
            <a:r>
              <a:rPr lang="hr-HR" dirty="0"/>
              <a:t> </a:t>
            </a:r>
            <a:r>
              <a:rPr lang="hr-HR" dirty="0" err="1"/>
              <a:t>was</a:t>
            </a:r>
            <a:r>
              <a:rPr lang="hr-HR" dirty="0"/>
              <a:t> to </a:t>
            </a:r>
            <a:r>
              <a:rPr lang="hr-HR" dirty="0" err="1"/>
              <a:t>find</a:t>
            </a:r>
            <a:r>
              <a:rPr lang="hr-HR" dirty="0"/>
              <a:t> a </a:t>
            </a:r>
            <a:r>
              <a:rPr lang="hr-HR" dirty="0" err="1"/>
              <a:t>hidden</a:t>
            </a:r>
            <a:r>
              <a:rPr lang="hr-HR" dirty="0"/>
              <a:t> </a:t>
            </a:r>
            <a:r>
              <a:rPr lang="hr-HR" dirty="0" err="1"/>
              <a:t>treasure</a:t>
            </a:r>
            <a:r>
              <a:rPr lang="hr-HR" dirty="0"/>
              <a:t>. </a:t>
            </a:r>
            <a:r>
              <a:rPr lang="hr-HR" dirty="0" err="1"/>
              <a:t>His</a:t>
            </a:r>
            <a:r>
              <a:rPr lang="hr-HR" dirty="0"/>
              <a:t> </a:t>
            </a:r>
            <a:r>
              <a:rPr lang="hr-HR" dirty="0" err="1"/>
              <a:t>friends</a:t>
            </a:r>
            <a:r>
              <a:rPr lang="hr-HR" dirty="0"/>
              <a:t> </a:t>
            </a:r>
            <a:r>
              <a:rPr lang="hr-HR" dirty="0" err="1"/>
              <a:t>called</a:t>
            </a:r>
            <a:r>
              <a:rPr lang="hr-HR" dirty="0"/>
              <a:t> </a:t>
            </a:r>
            <a:r>
              <a:rPr lang="hr-HR" dirty="0" err="1"/>
              <a:t>him</a:t>
            </a:r>
            <a:r>
              <a:rPr lang="hr-HR" dirty="0"/>
              <a:t> „Pirate”.</a:t>
            </a:r>
            <a:endParaRPr lang="en-US" dirty="0"/>
          </a:p>
        </p:txBody>
      </p:sp>
    </p:spTree>
    <p:extLst>
      <p:ext uri="{BB962C8B-B14F-4D97-AF65-F5344CB8AC3E}">
        <p14:creationId xmlns:p14="http://schemas.microsoft.com/office/powerpoint/2010/main" val="1323188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7620000" cy="1143000"/>
          </a:xfrm>
        </p:spPr>
        <p:txBody>
          <a:bodyPr/>
          <a:lstStyle/>
          <a:p>
            <a:pPr algn="ctr"/>
            <a:r>
              <a:rPr lang="hr-HR" i="1"/>
              <a:t>Made by:</a:t>
            </a:r>
            <a:endParaRPr lang="en-US" i="1"/>
          </a:p>
        </p:txBody>
      </p:sp>
      <p:sp>
        <p:nvSpPr>
          <p:cNvPr id="3" name="Content Placeholder 2"/>
          <p:cNvSpPr>
            <a:spLocks noGrp="1"/>
          </p:cNvSpPr>
          <p:nvPr>
            <p:ph idx="1"/>
          </p:nvPr>
        </p:nvSpPr>
        <p:spPr>
          <a:xfrm>
            <a:off x="457200" y="2420888"/>
            <a:ext cx="7620000" cy="3979912"/>
          </a:xfrm>
        </p:spPr>
        <p:txBody>
          <a:bodyPr>
            <a:normAutofit/>
          </a:bodyPr>
          <a:lstStyle/>
          <a:p>
            <a:pPr marL="114300" indent="0" algn="ctr">
              <a:buNone/>
            </a:pPr>
            <a:r>
              <a:rPr lang="hr-HR" sz="4400"/>
              <a:t>Filip Jovišić, 7.B</a:t>
            </a:r>
            <a:endParaRPr lang="en-US" sz="4400"/>
          </a:p>
        </p:txBody>
      </p:sp>
    </p:spTree>
    <p:extLst>
      <p:ext uri="{BB962C8B-B14F-4D97-AF65-F5344CB8AC3E}">
        <p14:creationId xmlns:p14="http://schemas.microsoft.com/office/powerpoint/2010/main" val="21162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642194"/>
          </a:xfrm>
        </p:spPr>
        <p:txBody>
          <a:bodyPr/>
          <a:lstStyle/>
          <a:p>
            <a:pPr algn="ctr"/>
            <a:r>
              <a:rPr lang="hr-HR" sz="4000"/>
              <a:t>My father Zdenko and </a:t>
            </a:r>
            <a:br>
              <a:rPr lang="hr-HR" sz="4000"/>
            </a:br>
            <a:r>
              <a:rPr lang="hr-HR" sz="4000"/>
              <a:t>my mother Sandra as children</a:t>
            </a:r>
            <a:endParaRPr lang="en-US" sz="4000"/>
          </a:p>
        </p:txBody>
      </p:sp>
      <p:pic>
        <p:nvPicPr>
          <p:cNvPr id="1027" name="Picture 3" descr="C:\Toshiba stari\Digitalne fotke\2020\Caci\IMG_20200325_16531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931270" y="2060848"/>
            <a:ext cx="2449042" cy="41673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115616" y="2060848"/>
            <a:ext cx="2923899" cy="4176464"/>
          </a:xfrm>
          <a:prstGeom prst="rect">
            <a:avLst/>
          </a:prstGeom>
        </p:spPr>
      </p:pic>
    </p:spTree>
    <p:extLst>
      <p:ext uri="{BB962C8B-B14F-4D97-AF65-F5344CB8AC3E}">
        <p14:creationId xmlns:p14="http://schemas.microsoft.com/office/powerpoint/2010/main" val="212417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620000" cy="1143000"/>
          </a:xfrm>
        </p:spPr>
        <p:txBody>
          <a:bodyPr/>
          <a:lstStyle/>
          <a:p>
            <a:r>
              <a:rPr lang="hr-HR"/>
              <a:t>Home:</a:t>
            </a:r>
            <a:endParaRPr lang="en-US"/>
          </a:p>
        </p:txBody>
      </p:sp>
      <p:sp>
        <p:nvSpPr>
          <p:cNvPr id="3" name="Content Placeholder 2"/>
          <p:cNvSpPr>
            <a:spLocks noGrp="1"/>
          </p:cNvSpPr>
          <p:nvPr>
            <p:ph idx="1"/>
          </p:nvPr>
        </p:nvSpPr>
        <p:spPr>
          <a:xfrm>
            <a:off x="395536" y="980728"/>
            <a:ext cx="7620000" cy="4800600"/>
          </a:xfrm>
        </p:spPr>
        <p:txBody>
          <a:bodyPr>
            <a:normAutofit/>
          </a:bodyPr>
          <a:lstStyle/>
          <a:p>
            <a:r>
              <a:rPr lang="hr-HR"/>
              <a:t>My mother and my father both lived in a flat as children. They did not have their own rooms. They shared room with their brothers. </a:t>
            </a:r>
          </a:p>
          <a:p>
            <a:r>
              <a:rPr lang="hr-HR"/>
              <a:t>My father didn’t have a lot of clothes, but my mother did. Her grandmother knitted pullovers for her and her mother made her dresses, skirts and pants. People didn’t buy new clothes often. They would usually pass on old clothes to relatives. </a:t>
            </a:r>
          </a:p>
          <a:p>
            <a:r>
              <a:rPr lang="hr-HR"/>
              <a:t>My mother had two pets: a bird and a goldfish. My father had a dog and a cat when he was a teenager. </a:t>
            </a:r>
          </a:p>
        </p:txBody>
      </p:sp>
      <p:pic>
        <p:nvPicPr>
          <p:cNvPr id="4098" name="Picture 2" descr="Hand-drawn Lovely Pets Vector Illustration Stock Vector - Illustration of  inside, products: 1880131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9810" y="3888578"/>
            <a:ext cx="2128534" cy="282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393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7620000" cy="1143000"/>
          </a:xfrm>
        </p:spPr>
        <p:txBody>
          <a:bodyPr/>
          <a:lstStyle/>
          <a:p>
            <a:r>
              <a:rPr lang="hr-HR"/>
              <a:t>Home:</a:t>
            </a:r>
            <a:endParaRPr lang="en-US"/>
          </a:p>
        </p:txBody>
      </p:sp>
      <p:sp>
        <p:nvSpPr>
          <p:cNvPr id="3" name="Content Placeholder 2"/>
          <p:cNvSpPr>
            <a:spLocks noGrp="1"/>
          </p:cNvSpPr>
          <p:nvPr>
            <p:ph idx="1"/>
          </p:nvPr>
        </p:nvSpPr>
        <p:spPr>
          <a:xfrm>
            <a:off x="395536" y="1196752"/>
            <a:ext cx="7620000" cy="5400600"/>
          </a:xfrm>
        </p:spPr>
        <p:txBody>
          <a:bodyPr/>
          <a:lstStyle/>
          <a:p>
            <a:r>
              <a:rPr lang="hr-HR" dirty="0"/>
              <a:t>My </a:t>
            </a:r>
            <a:r>
              <a:rPr lang="hr-HR" dirty="0" err="1"/>
              <a:t>mother’s</a:t>
            </a:r>
            <a:r>
              <a:rPr lang="hr-HR" dirty="0"/>
              <a:t> </a:t>
            </a:r>
            <a:r>
              <a:rPr lang="hr-HR" dirty="0" err="1"/>
              <a:t>family</a:t>
            </a:r>
            <a:r>
              <a:rPr lang="hr-HR" dirty="0"/>
              <a:t> had </a:t>
            </a:r>
            <a:r>
              <a:rPr lang="hr-HR" dirty="0" err="1"/>
              <a:t>lunch</a:t>
            </a:r>
            <a:r>
              <a:rPr lang="hr-HR" dirty="0"/>
              <a:t> </a:t>
            </a:r>
            <a:r>
              <a:rPr lang="hr-HR" dirty="0" err="1"/>
              <a:t>around</a:t>
            </a:r>
            <a:r>
              <a:rPr lang="hr-HR" dirty="0"/>
              <a:t> </a:t>
            </a:r>
            <a:r>
              <a:rPr lang="hr-HR" dirty="0" err="1"/>
              <a:t>noon</a:t>
            </a:r>
            <a:r>
              <a:rPr lang="hr-HR" dirty="0"/>
              <a:t>, </a:t>
            </a:r>
            <a:r>
              <a:rPr lang="hr-HR" dirty="0" err="1"/>
              <a:t>and</a:t>
            </a:r>
            <a:r>
              <a:rPr lang="hr-HR" dirty="0"/>
              <a:t> </a:t>
            </a:r>
            <a:r>
              <a:rPr lang="hr-HR" dirty="0" err="1"/>
              <a:t>my</a:t>
            </a:r>
            <a:r>
              <a:rPr lang="hr-HR" dirty="0"/>
              <a:t> </a:t>
            </a:r>
            <a:r>
              <a:rPr lang="hr-HR" dirty="0" err="1"/>
              <a:t>father’s</a:t>
            </a:r>
            <a:r>
              <a:rPr lang="hr-HR" dirty="0"/>
              <a:t> </a:t>
            </a:r>
            <a:r>
              <a:rPr lang="hr-HR" dirty="0" err="1"/>
              <a:t>family</a:t>
            </a:r>
            <a:r>
              <a:rPr lang="hr-HR" dirty="0"/>
              <a:t> had </a:t>
            </a:r>
            <a:r>
              <a:rPr lang="hr-HR" dirty="0" err="1"/>
              <a:t>lunch</a:t>
            </a:r>
            <a:r>
              <a:rPr lang="hr-HR" dirty="0"/>
              <a:t> </a:t>
            </a:r>
            <a:r>
              <a:rPr lang="hr-HR" dirty="0" err="1"/>
              <a:t>around</a:t>
            </a:r>
            <a:r>
              <a:rPr lang="hr-HR" dirty="0"/>
              <a:t> 15 h. </a:t>
            </a:r>
          </a:p>
          <a:p>
            <a:r>
              <a:rPr lang="hr-HR" dirty="0"/>
              <a:t>My </a:t>
            </a:r>
            <a:r>
              <a:rPr lang="hr-HR" dirty="0" err="1"/>
              <a:t>father</a:t>
            </a:r>
            <a:r>
              <a:rPr lang="hr-HR" dirty="0"/>
              <a:t> had to </a:t>
            </a:r>
            <a:r>
              <a:rPr lang="hr-HR" dirty="0" err="1"/>
              <a:t>vacuum</a:t>
            </a:r>
            <a:r>
              <a:rPr lang="hr-HR" dirty="0"/>
              <a:t>, </a:t>
            </a:r>
            <a:r>
              <a:rPr lang="hr-HR" dirty="0" err="1"/>
              <a:t>tidy</a:t>
            </a:r>
            <a:r>
              <a:rPr lang="hr-HR" dirty="0"/>
              <a:t> </a:t>
            </a:r>
            <a:r>
              <a:rPr lang="hr-HR" dirty="0" err="1"/>
              <a:t>up</a:t>
            </a:r>
            <a:r>
              <a:rPr lang="hr-HR" dirty="0"/>
              <a:t> </a:t>
            </a:r>
            <a:r>
              <a:rPr lang="hr-HR" dirty="0" err="1"/>
              <a:t>his</a:t>
            </a:r>
            <a:r>
              <a:rPr lang="hr-HR" dirty="0"/>
              <a:t> room, </a:t>
            </a:r>
            <a:r>
              <a:rPr lang="hr-HR" dirty="0" err="1"/>
              <a:t>go</a:t>
            </a:r>
            <a:r>
              <a:rPr lang="hr-HR" dirty="0"/>
              <a:t> to </a:t>
            </a:r>
            <a:r>
              <a:rPr lang="hr-HR" dirty="0" err="1"/>
              <a:t>the</a:t>
            </a:r>
            <a:r>
              <a:rPr lang="hr-HR" dirty="0"/>
              <a:t> shop </a:t>
            </a:r>
            <a:r>
              <a:rPr lang="hr-HR" dirty="0" err="1"/>
              <a:t>and</a:t>
            </a:r>
            <a:r>
              <a:rPr lang="hr-HR" dirty="0"/>
              <a:t> take </a:t>
            </a:r>
            <a:r>
              <a:rPr lang="hr-HR" dirty="0" err="1"/>
              <a:t>out</a:t>
            </a:r>
            <a:r>
              <a:rPr lang="hr-HR" dirty="0"/>
              <a:t> </a:t>
            </a:r>
            <a:r>
              <a:rPr lang="hr-HR" dirty="0" err="1"/>
              <a:t>the</a:t>
            </a:r>
            <a:r>
              <a:rPr lang="hr-HR" dirty="0"/>
              <a:t> </a:t>
            </a:r>
            <a:r>
              <a:rPr lang="hr-HR" dirty="0" err="1"/>
              <a:t>garbage</a:t>
            </a:r>
            <a:r>
              <a:rPr lang="hr-HR" dirty="0"/>
              <a:t>. My </a:t>
            </a:r>
            <a:r>
              <a:rPr lang="hr-HR" dirty="0" err="1"/>
              <a:t>mother</a:t>
            </a:r>
            <a:r>
              <a:rPr lang="hr-HR" dirty="0"/>
              <a:t> had to </a:t>
            </a:r>
            <a:r>
              <a:rPr lang="hr-HR" dirty="0" err="1"/>
              <a:t>help</a:t>
            </a:r>
            <a:r>
              <a:rPr lang="hr-HR" dirty="0"/>
              <a:t> </a:t>
            </a:r>
            <a:r>
              <a:rPr lang="hr-HR" dirty="0" err="1"/>
              <a:t>with</a:t>
            </a:r>
            <a:r>
              <a:rPr lang="hr-HR" dirty="0"/>
              <a:t> </a:t>
            </a:r>
            <a:r>
              <a:rPr lang="hr-HR" dirty="0" err="1"/>
              <a:t>food</a:t>
            </a:r>
            <a:r>
              <a:rPr lang="hr-HR" dirty="0"/>
              <a:t> </a:t>
            </a:r>
            <a:r>
              <a:rPr lang="hr-HR" dirty="0" err="1"/>
              <a:t>preparation</a:t>
            </a:r>
            <a:r>
              <a:rPr lang="hr-HR" dirty="0"/>
              <a:t> for </a:t>
            </a:r>
            <a:r>
              <a:rPr lang="hr-HR" dirty="0" err="1"/>
              <a:t>lunch</a:t>
            </a:r>
            <a:r>
              <a:rPr lang="hr-HR" dirty="0"/>
              <a:t>, </a:t>
            </a:r>
            <a:r>
              <a:rPr lang="hr-HR" dirty="0" err="1"/>
              <a:t>clean</a:t>
            </a:r>
            <a:r>
              <a:rPr lang="hr-HR" dirty="0"/>
              <a:t> </a:t>
            </a:r>
            <a:r>
              <a:rPr lang="hr-HR" dirty="0" err="1"/>
              <a:t>the</a:t>
            </a:r>
            <a:r>
              <a:rPr lang="hr-HR" dirty="0"/>
              <a:t> </a:t>
            </a:r>
            <a:r>
              <a:rPr lang="hr-HR" dirty="0" err="1"/>
              <a:t>house</a:t>
            </a:r>
            <a:r>
              <a:rPr lang="hr-HR" dirty="0"/>
              <a:t>, </a:t>
            </a:r>
            <a:r>
              <a:rPr lang="hr-HR" dirty="0" err="1"/>
              <a:t>go</a:t>
            </a:r>
            <a:r>
              <a:rPr lang="hr-HR" dirty="0"/>
              <a:t> to </a:t>
            </a:r>
            <a:r>
              <a:rPr lang="hr-HR" dirty="0" err="1"/>
              <a:t>the</a:t>
            </a:r>
            <a:r>
              <a:rPr lang="hr-HR" dirty="0"/>
              <a:t> shop, make </a:t>
            </a:r>
            <a:r>
              <a:rPr lang="hr-HR" dirty="0" err="1"/>
              <a:t>beds</a:t>
            </a:r>
            <a:r>
              <a:rPr lang="hr-HR" dirty="0"/>
              <a:t> </a:t>
            </a:r>
            <a:r>
              <a:rPr lang="hr-HR" dirty="0" err="1"/>
              <a:t>and</a:t>
            </a:r>
            <a:r>
              <a:rPr lang="hr-HR" dirty="0"/>
              <a:t> put </a:t>
            </a:r>
            <a:r>
              <a:rPr lang="hr-HR" dirty="0" err="1"/>
              <a:t>clothes</a:t>
            </a:r>
            <a:r>
              <a:rPr lang="hr-HR" dirty="0"/>
              <a:t> to </a:t>
            </a:r>
            <a:r>
              <a:rPr lang="hr-HR" dirty="0" err="1"/>
              <a:t>dry</a:t>
            </a:r>
            <a:r>
              <a:rPr lang="hr-HR" dirty="0"/>
              <a:t> on a </a:t>
            </a:r>
            <a:r>
              <a:rPr lang="hr-HR" dirty="0" err="1"/>
              <a:t>hanger</a:t>
            </a:r>
            <a:r>
              <a:rPr lang="hr-HR" dirty="0"/>
              <a:t>. </a:t>
            </a:r>
          </a:p>
          <a:p>
            <a:r>
              <a:rPr lang="hr-HR" dirty="0"/>
              <a:t>My </a:t>
            </a:r>
            <a:r>
              <a:rPr lang="hr-HR" dirty="0" err="1"/>
              <a:t>mother’s</a:t>
            </a:r>
            <a:r>
              <a:rPr lang="hr-HR" dirty="0"/>
              <a:t> </a:t>
            </a:r>
            <a:r>
              <a:rPr lang="hr-HR" dirty="0" err="1"/>
              <a:t>favourite</a:t>
            </a:r>
            <a:r>
              <a:rPr lang="hr-HR" dirty="0"/>
              <a:t> </a:t>
            </a:r>
            <a:r>
              <a:rPr lang="hr-HR" dirty="0" err="1"/>
              <a:t>dish</a:t>
            </a:r>
            <a:r>
              <a:rPr lang="hr-HR" dirty="0"/>
              <a:t> </a:t>
            </a:r>
            <a:r>
              <a:rPr lang="hr-HR" dirty="0" err="1"/>
              <a:t>from</a:t>
            </a:r>
            <a:r>
              <a:rPr lang="hr-HR" dirty="0"/>
              <a:t> </a:t>
            </a:r>
            <a:r>
              <a:rPr lang="hr-HR" dirty="0" err="1"/>
              <a:t>childhood</a:t>
            </a:r>
            <a:r>
              <a:rPr lang="hr-HR" dirty="0"/>
              <a:t> </a:t>
            </a:r>
            <a:r>
              <a:rPr lang="hr-HR" dirty="0" err="1"/>
              <a:t>is</a:t>
            </a:r>
            <a:r>
              <a:rPr lang="hr-HR" dirty="0"/>
              <a:t> pašticada </a:t>
            </a:r>
            <a:r>
              <a:rPr lang="hr-HR" dirty="0" err="1"/>
              <a:t>and</a:t>
            </a:r>
            <a:r>
              <a:rPr lang="hr-HR" dirty="0"/>
              <a:t> </a:t>
            </a:r>
            <a:r>
              <a:rPr lang="hr-HR" dirty="0" err="1"/>
              <a:t>my</a:t>
            </a:r>
            <a:r>
              <a:rPr lang="hr-HR" dirty="0"/>
              <a:t> </a:t>
            </a:r>
            <a:r>
              <a:rPr lang="hr-HR" dirty="0" err="1"/>
              <a:t>father’s</a:t>
            </a:r>
            <a:r>
              <a:rPr lang="hr-HR" dirty="0"/>
              <a:t> </a:t>
            </a:r>
            <a:r>
              <a:rPr lang="hr-HR" dirty="0" err="1"/>
              <a:t>is</a:t>
            </a:r>
            <a:r>
              <a:rPr lang="hr-HR" dirty="0"/>
              <a:t> sarma.</a:t>
            </a:r>
          </a:p>
          <a:p>
            <a:pPr marL="114300" indent="0">
              <a:buNone/>
            </a:pPr>
            <a:endParaRPr lang="hr-HR" dirty="0"/>
          </a:p>
          <a:p>
            <a:endParaRPr lang="hr-HR" dirty="0"/>
          </a:p>
          <a:p>
            <a:endParaRPr lang="hr-HR" dirty="0"/>
          </a:p>
          <a:p>
            <a:endParaRPr lang="hr-HR" dirty="0"/>
          </a:p>
          <a:p>
            <a:endParaRPr lang="hr-HR" sz="1200" dirty="0"/>
          </a:p>
          <a:p>
            <a:pPr marL="114300" indent="0">
              <a:buNone/>
            </a:pPr>
            <a:r>
              <a:rPr lang="hr-HR" sz="1200" dirty="0"/>
              <a:t> 	   Gastro -24 sata			      </a:t>
            </a:r>
            <a:r>
              <a:rPr lang="hr-HR" sz="1200" dirty="0" err="1"/>
              <a:t>Coolinarika</a:t>
            </a:r>
            <a:r>
              <a:rPr lang="hr-HR" sz="1200" dirty="0"/>
              <a:t> </a:t>
            </a:r>
          </a:p>
          <a:p>
            <a:endParaRPr lang="en-US" dirty="0"/>
          </a:p>
        </p:txBody>
      </p:sp>
      <p:pic>
        <p:nvPicPr>
          <p:cNvPr id="5122" name="Picture 2" descr="Pašticada - dalmatinski klasik na naš nač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9" y="4293097"/>
            <a:ext cx="2232248" cy="16719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5" y="4280128"/>
            <a:ext cx="2136263" cy="160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18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Parents:</a:t>
            </a:r>
            <a:endParaRPr lang="en-US"/>
          </a:p>
        </p:txBody>
      </p:sp>
      <p:sp>
        <p:nvSpPr>
          <p:cNvPr id="3" name="Content Placeholder 2"/>
          <p:cNvSpPr>
            <a:spLocks noGrp="1"/>
          </p:cNvSpPr>
          <p:nvPr>
            <p:ph idx="1"/>
          </p:nvPr>
        </p:nvSpPr>
        <p:spPr>
          <a:xfrm>
            <a:off x="467544" y="1484784"/>
            <a:ext cx="7620000" cy="4800600"/>
          </a:xfrm>
        </p:spPr>
        <p:txBody>
          <a:bodyPr/>
          <a:lstStyle/>
          <a:p>
            <a:r>
              <a:rPr lang="hr-HR"/>
              <a:t>My mother’s and my father’s parents worked. </a:t>
            </a:r>
          </a:p>
          <a:p>
            <a:r>
              <a:rPr lang="hr-HR"/>
              <a:t>Both families had a car. </a:t>
            </a:r>
          </a:p>
          <a:p>
            <a:r>
              <a:rPr lang="hr-HR"/>
              <a:t>As children my mother and father were with their parents after their work, on weekends and during vacations. </a:t>
            </a:r>
          </a:p>
          <a:p>
            <a:r>
              <a:rPr lang="hr-HR"/>
              <a:t>My father had an allowance and my mother didn’t. </a:t>
            </a:r>
          </a:p>
          <a:p>
            <a:r>
              <a:rPr lang="hr-HR"/>
              <a:t>My mother’s parents shared house chores and my father’s mother did most of house chores. </a:t>
            </a:r>
            <a:endParaRPr lang="en-US"/>
          </a:p>
        </p:txBody>
      </p:sp>
    </p:spTree>
    <p:extLst>
      <p:ext uri="{BB962C8B-B14F-4D97-AF65-F5344CB8AC3E}">
        <p14:creationId xmlns:p14="http://schemas.microsoft.com/office/powerpoint/2010/main" val="2032414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7620000" cy="1143000"/>
          </a:xfrm>
        </p:spPr>
        <p:txBody>
          <a:bodyPr/>
          <a:lstStyle/>
          <a:p>
            <a:r>
              <a:rPr lang="hr-HR"/>
              <a:t>Free time:</a:t>
            </a:r>
            <a:endParaRPr lang="en-US"/>
          </a:p>
        </p:txBody>
      </p:sp>
      <p:sp>
        <p:nvSpPr>
          <p:cNvPr id="3" name="Content Placeholder 2"/>
          <p:cNvSpPr>
            <a:spLocks noGrp="1"/>
          </p:cNvSpPr>
          <p:nvPr>
            <p:ph idx="1"/>
          </p:nvPr>
        </p:nvSpPr>
        <p:spPr>
          <a:xfrm>
            <a:off x="480393" y="1124744"/>
            <a:ext cx="7620000" cy="4800600"/>
          </a:xfrm>
        </p:spPr>
        <p:txBody>
          <a:bodyPr/>
          <a:lstStyle/>
          <a:p>
            <a:r>
              <a:rPr lang="hr-HR" dirty="0" err="1"/>
              <a:t>During</a:t>
            </a:r>
            <a:r>
              <a:rPr lang="hr-HR" dirty="0"/>
              <a:t> </a:t>
            </a:r>
            <a:r>
              <a:rPr lang="hr-HR" dirty="0" err="1"/>
              <a:t>the</a:t>
            </a:r>
            <a:r>
              <a:rPr lang="hr-HR" dirty="0"/>
              <a:t> weekend </a:t>
            </a:r>
            <a:r>
              <a:rPr lang="hr-HR" dirty="0" err="1"/>
              <a:t>my</a:t>
            </a:r>
            <a:r>
              <a:rPr lang="hr-HR" dirty="0"/>
              <a:t> </a:t>
            </a:r>
            <a:r>
              <a:rPr lang="hr-HR" dirty="0" err="1"/>
              <a:t>mother’s</a:t>
            </a:r>
            <a:r>
              <a:rPr lang="hr-HR" dirty="0"/>
              <a:t> </a:t>
            </a:r>
            <a:r>
              <a:rPr lang="hr-HR" dirty="0" err="1"/>
              <a:t>family</a:t>
            </a:r>
            <a:r>
              <a:rPr lang="hr-HR" dirty="0"/>
              <a:t> </a:t>
            </a:r>
            <a:r>
              <a:rPr lang="hr-HR" dirty="0" err="1"/>
              <a:t>went</a:t>
            </a:r>
            <a:r>
              <a:rPr lang="hr-HR" dirty="0"/>
              <a:t>  on </a:t>
            </a:r>
            <a:r>
              <a:rPr lang="hr-HR" dirty="0" err="1"/>
              <a:t>day</a:t>
            </a:r>
            <a:r>
              <a:rPr lang="hr-HR" dirty="0"/>
              <a:t> </a:t>
            </a:r>
            <a:r>
              <a:rPr lang="hr-HR" dirty="0" err="1"/>
              <a:t>trips</a:t>
            </a:r>
            <a:r>
              <a:rPr lang="hr-HR" dirty="0"/>
              <a:t> </a:t>
            </a:r>
            <a:r>
              <a:rPr lang="hr-HR" dirty="0" err="1"/>
              <a:t>in</a:t>
            </a:r>
            <a:r>
              <a:rPr lang="hr-HR" dirty="0"/>
              <a:t> nature </a:t>
            </a:r>
            <a:r>
              <a:rPr lang="hr-HR" dirty="0" err="1"/>
              <a:t>or</a:t>
            </a:r>
            <a:r>
              <a:rPr lang="hr-HR" dirty="0"/>
              <a:t> </a:t>
            </a:r>
            <a:r>
              <a:rPr lang="hr-HR" dirty="0" err="1"/>
              <a:t>visited</a:t>
            </a:r>
            <a:r>
              <a:rPr lang="hr-HR" dirty="0"/>
              <a:t> </a:t>
            </a:r>
            <a:r>
              <a:rPr lang="hr-HR" dirty="0" err="1"/>
              <a:t>friends</a:t>
            </a:r>
            <a:r>
              <a:rPr lang="hr-HR" dirty="0"/>
              <a:t>. My </a:t>
            </a:r>
            <a:r>
              <a:rPr lang="hr-HR" dirty="0" err="1"/>
              <a:t>father’s</a:t>
            </a:r>
            <a:r>
              <a:rPr lang="hr-HR" dirty="0"/>
              <a:t> </a:t>
            </a:r>
            <a:r>
              <a:rPr lang="hr-HR" dirty="0" err="1"/>
              <a:t>family</a:t>
            </a:r>
            <a:r>
              <a:rPr lang="hr-HR" dirty="0"/>
              <a:t> </a:t>
            </a:r>
            <a:r>
              <a:rPr lang="hr-HR" dirty="0" err="1"/>
              <a:t>sometimes</a:t>
            </a:r>
            <a:r>
              <a:rPr lang="hr-HR" dirty="0"/>
              <a:t> </a:t>
            </a:r>
            <a:r>
              <a:rPr lang="hr-HR" dirty="0" err="1"/>
              <a:t>went</a:t>
            </a:r>
            <a:r>
              <a:rPr lang="hr-HR" dirty="0"/>
              <a:t> to </a:t>
            </a:r>
            <a:r>
              <a:rPr lang="hr-HR" dirty="0" err="1"/>
              <a:t>the</a:t>
            </a:r>
            <a:r>
              <a:rPr lang="hr-HR" dirty="0"/>
              <a:t> </a:t>
            </a:r>
            <a:r>
              <a:rPr lang="hr-HR" dirty="0" err="1"/>
              <a:t>village</a:t>
            </a:r>
            <a:r>
              <a:rPr lang="hr-HR" dirty="0"/>
              <a:t> to </a:t>
            </a:r>
            <a:r>
              <a:rPr lang="hr-HR" dirty="0" err="1"/>
              <a:t>visit</a:t>
            </a:r>
            <a:r>
              <a:rPr lang="hr-HR" dirty="0"/>
              <a:t> </a:t>
            </a:r>
            <a:r>
              <a:rPr lang="hr-HR" dirty="0" err="1"/>
              <a:t>grandparents</a:t>
            </a:r>
            <a:r>
              <a:rPr lang="hr-HR" dirty="0"/>
              <a:t> </a:t>
            </a:r>
            <a:r>
              <a:rPr lang="hr-HR" dirty="0" err="1"/>
              <a:t>and</a:t>
            </a:r>
            <a:r>
              <a:rPr lang="hr-HR" dirty="0"/>
              <a:t> </a:t>
            </a:r>
            <a:r>
              <a:rPr lang="hr-HR" dirty="0" err="1"/>
              <a:t>sometimes</a:t>
            </a:r>
            <a:r>
              <a:rPr lang="hr-HR" dirty="0"/>
              <a:t> </a:t>
            </a:r>
            <a:r>
              <a:rPr lang="hr-HR" dirty="0" err="1"/>
              <a:t>stayed</a:t>
            </a:r>
            <a:r>
              <a:rPr lang="hr-HR" dirty="0"/>
              <a:t> at home.</a:t>
            </a:r>
          </a:p>
          <a:p>
            <a:r>
              <a:rPr lang="hr-HR" dirty="0" err="1"/>
              <a:t>During</a:t>
            </a:r>
            <a:r>
              <a:rPr lang="hr-HR" dirty="0"/>
              <a:t> </a:t>
            </a:r>
            <a:r>
              <a:rPr lang="hr-HR" dirty="0" err="1"/>
              <a:t>the</a:t>
            </a:r>
            <a:r>
              <a:rPr lang="hr-HR" dirty="0"/>
              <a:t> </a:t>
            </a:r>
            <a:r>
              <a:rPr lang="hr-HR" dirty="0" err="1"/>
              <a:t>summer</a:t>
            </a:r>
            <a:r>
              <a:rPr lang="hr-HR" dirty="0"/>
              <a:t> </a:t>
            </a:r>
            <a:r>
              <a:rPr lang="hr-HR" dirty="0" err="1"/>
              <a:t>my</a:t>
            </a:r>
            <a:r>
              <a:rPr lang="hr-HR" dirty="0"/>
              <a:t> </a:t>
            </a:r>
            <a:r>
              <a:rPr lang="hr-HR" dirty="0" err="1"/>
              <a:t>mother’s</a:t>
            </a:r>
            <a:r>
              <a:rPr lang="hr-HR" dirty="0"/>
              <a:t> </a:t>
            </a:r>
            <a:r>
              <a:rPr lang="hr-HR" dirty="0" err="1"/>
              <a:t>family</a:t>
            </a:r>
            <a:r>
              <a:rPr lang="hr-HR" dirty="0"/>
              <a:t> </a:t>
            </a:r>
            <a:r>
              <a:rPr lang="hr-HR" dirty="0" err="1"/>
              <a:t>always</a:t>
            </a:r>
            <a:r>
              <a:rPr lang="hr-HR" dirty="0"/>
              <a:t> </a:t>
            </a:r>
            <a:r>
              <a:rPr lang="hr-HR" dirty="0" err="1"/>
              <a:t>went</a:t>
            </a:r>
            <a:r>
              <a:rPr lang="hr-HR" dirty="0"/>
              <a:t> </a:t>
            </a:r>
            <a:r>
              <a:rPr lang="hr-HR" dirty="0" err="1"/>
              <a:t>camping</a:t>
            </a:r>
            <a:r>
              <a:rPr lang="hr-HR" dirty="0"/>
              <a:t> on </a:t>
            </a:r>
            <a:r>
              <a:rPr lang="hr-HR" dirty="0" err="1"/>
              <a:t>different</a:t>
            </a:r>
            <a:r>
              <a:rPr lang="hr-HR" dirty="0"/>
              <a:t> </a:t>
            </a:r>
            <a:r>
              <a:rPr lang="hr-HR" dirty="0" err="1"/>
              <a:t>islands</a:t>
            </a:r>
            <a:r>
              <a:rPr lang="hr-HR" dirty="0"/>
              <a:t>. My </a:t>
            </a:r>
            <a:r>
              <a:rPr lang="hr-HR" dirty="0" err="1"/>
              <a:t>father’s</a:t>
            </a:r>
            <a:r>
              <a:rPr lang="hr-HR" dirty="0"/>
              <a:t> </a:t>
            </a:r>
            <a:r>
              <a:rPr lang="hr-HR" dirty="0" err="1"/>
              <a:t>family</a:t>
            </a:r>
            <a:r>
              <a:rPr lang="hr-HR" dirty="0"/>
              <a:t>  </a:t>
            </a:r>
            <a:r>
              <a:rPr lang="hr-HR" dirty="0" err="1"/>
              <a:t>sometimes</a:t>
            </a:r>
            <a:r>
              <a:rPr lang="hr-HR" dirty="0"/>
              <a:t> </a:t>
            </a:r>
            <a:r>
              <a:rPr lang="hr-HR" dirty="0" err="1"/>
              <a:t>went</a:t>
            </a:r>
            <a:r>
              <a:rPr lang="hr-HR" dirty="0"/>
              <a:t> to </a:t>
            </a:r>
            <a:r>
              <a:rPr lang="hr-HR" dirty="0" err="1"/>
              <a:t>the</a:t>
            </a:r>
            <a:r>
              <a:rPr lang="hr-HR" dirty="0"/>
              <a:t> </a:t>
            </a:r>
            <a:r>
              <a:rPr lang="hr-HR" dirty="0" err="1"/>
              <a:t>beach</a:t>
            </a:r>
            <a:r>
              <a:rPr lang="hr-HR" dirty="0"/>
              <a:t> </a:t>
            </a:r>
            <a:r>
              <a:rPr lang="hr-HR" dirty="0" err="1"/>
              <a:t>or</a:t>
            </a:r>
            <a:r>
              <a:rPr lang="hr-HR" dirty="0"/>
              <a:t> </a:t>
            </a:r>
            <a:r>
              <a:rPr lang="hr-HR" dirty="0" err="1"/>
              <a:t>spent</a:t>
            </a:r>
            <a:r>
              <a:rPr lang="hr-HR" dirty="0"/>
              <a:t> time </a:t>
            </a:r>
            <a:r>
              <a:rPr lang="hr-HR" dirty="0" err="1"/>
              <a:t>with</a:t>
            </a:r>
            <a:r>
              <a:rPr lang="hr-HR" dirty="0"/>
              <a:t> </a:t>
            </a:r>
            <a:r>
              <a:rPr lang="hr-HR" dirty="0" err="1"/>
              <a:t>friends</a:t>
            </a:r>
            <a:r>
              <a:rPr lang="hr-HR" dirty="0"/>
              <a:t>. </a:t>
            </a:r>
          </a:p>
          <a:p>
            <a:r>
              <a:rPr lang="hr-HR" dirty="0"/>
              <a:t>My </a:t>
            </a:r>
            <a:r>
              <a:rPr lang="hr-HR" dirty="0" err="1"/>
              <a:t>mother</a:t>
            </a:r>
            <a:r>
              <a:rPr lang="hr-HR" dirty="0"/>
              <a:t> </a:t>
            </a:r>
            <a:r>
              <a:rPr lang="hr-HR" dirty="0" err="1"/>
              <a:t>and</a:t>
            </a:r>
            <a:r>
              <a:rPr lang="hr-HR" dirty="0"/>
              <a:t> </a:t>
            </a:r>
            <a:r>
              <a:rPr lang="hr-HR" dirty="0" err="1"/>
              <a:t>father</a:t>
            </a:r>
            <a:r>
              <a:rPr lang="hr-HR" dirty="0"/>
              <a:t> </a:t>
            </a:r>
            <a:r>
              <a:rPr lang="hr-HR" dirty="0" err="1"/>
              <a:t>listened</a:t>
            </a:r>
            <a:r>
              <a:rPr lang="hr-HR" dirty="0"/>
              <a:t> to pop </a:t>
            </a:r>
            <a:r>
              <a:rPr lang="hr-HR" dirty="0" err="1"/>
              <a:t>and</a:t>
            </a:r>
            <a:r>
              <a:rPr lang="hr-HR" dirty="0"/>
              <a:t> rock music. </a:t>
            </a:r>
            <a:r>
              <a:rPr lang="hr-HR" dirty="0" err="1"/>
              <a:t>They</a:t>
            </a:r>
            <a:r>
              <a:rPr lang="hr-HR" dirty="0"/>
              <a:t> </a:t>
            </a:r>
            <a:r>
              <a:rPr lang="hr-HR" dirty="0" err="1"/>
              <a:t>used</a:t>
            </a:r>
            <a:r>
              <a:rPr lang="hr-HR" dirty="0"/>
              <a:t> to </a:t>
            </a:r>
            <a:r>
              <a:rPr lang="hr-HR" dirty="0" err="1"/>
              <a:t>listen</a:t>
            </a:r>
            <a:r>
              <a:rPr lang="hr-HR" dirty="0"/>
              <a:t> music on MTV </a:t>
            </a:r>
            <a:r>
              <a:rPr lang="hr-HR" dirty="0" err="1"/>
              <a:t>and</a:t>
            </a:r>
            <a:r>
              <a:rPr lang="hr-HR" dirty="0"/>
              <a:t> </a:t>
            </a:r>
            <a:r>
              <a:rPr lang="hr-HR" dirty="0" err="1"/>
              <a:t>from</a:t>
            </a:r>
            <a:r>
              <a:rPr lang="hr-HR" dirty="0"/>
              <a:t> </a:t>
            </a:r>
            <a:r>
              <a:rPr lang="hr-HR" dirty="0" err="1"/>
              <a:t>cassette</a:t>
            </a:r>
            <a:r>
              <a:rPr lang="hr-HR" dirty="0"/>
              <a:t> </a:t>
            </a:r>
            <a:r>
              <a:rPr lang="hr-HR" dirty="0" err="1"/>
              <a:t>player</a:t>
            </a:r>
            <a:r>
              <a:rPr lang="hr-HR" dirty="0"/>
              <a:t> at home. </a:t>
            </a:r>
          </a:p>
          <a:p>
            <a:r>
              <a:rPr lang="hr-HR" dirty="0" err="1"/>
              <a:t>They</a:t>
            </a:r>
            <a:r>
              <a:rPr lang="hr-HR" dirty="0"/>
              <a:t> </a:t>
            </a:r>
            <a:r>
              <a:rPr lang="hr-HR" dirty="0" err="1"/>
              <a:t>watched</a:t>
            </a:r>
            <a:r>
              <a:rPr lang="hr-HR" dirty="0"/>
              <a:t> TV </a:t>
            </a:r>
            <a:r>
              <a:rPr lang="hr-HR" dirty="0" err="1"/>
              <a:t>in</a:t>
            </a:r>
            <a:r>
              <a:rPr lang="hr-HR" dirty="0"/>
              <a:t> </a:t>
            </a:r>
            <a:r>
              <a:rPr lang="hr-HR" dirty="0" err="1"/>
              <a:t>the</a:t>
            </a:r>
            <a:r>
              <a:rPr lang="hr-HR" dirty="0"/>
              <a:t> </a:t>
            </a:r>
            <a:r>
              <a:rPr lang="hr-HR" dirty="0" err="1"/>
              <a:t>evening</a:t>
            </a:r>
            <a:r>
              <a:rPr lang="hr-HR" dirty="0"/>
              <a:t> </a:t>
            </a:r>
            <a:r>
              <a:rPr lang="hr-HR" dirty="0" err="1"/>
              <a:t>and</a:t>
            </a:r>
            <a:r>
              <a:rPr lang="hr-HR" dirty="0"/>
              <a:t> on </a:t>
            </a:r>
            <a:r>
              <a:rPr lang="hr-HR" dirty="0" err="1"/>
              <a:t>weekends</a:t>
            </a:r>
            <a:r>
              <a:rPr lang="hr-HR" dirty="0"/>
              <a:t>. My </a:t>
            </a:r>
            <a:r>
              <a:rPr lang="hr-HR" dirty="0" err="1"/>
              <a:t>mother</a:t>
            </a:r>
            <a:r>
              <a:rPr lang="hr-HR" dirty="0"/>
              <a:t> </a:t>
            </a:r>
            <a:r>
              <a:rPr lang="hr-HR" dirty="0" err="1"/>
              <a:t>went</a:t>
            </a:r>
            <a:r>
              <a:rPr lang="hr-HR" dirty="0"/>
              <a:t> to </a:t>
            </a:r>
            <a:r>
              <a:rPr lang="hr-HR" dirty="0" err="1"/>
              <a:t>the</a:t>
            </a:r>
            <a:r>
              <a:rPr lang="hr-HR" dirty="0"/>
              <a:t> </a:t>
            </a:r>
            <a:r>
              <a:rPr lang="hr-HR" dirty="0" err="1"/>
              <a:t>cinema</a:t>
            </a:r>
            <a:r>
              <a:rPr lang="hr-HR" dirty="0"/>
              <a:t> </a:t>
            </a:r>
            <a:r>
              <a:rPr lang="hr-HR" dirty="0" err="1"/>
              <a:t>often</a:t>
            </a:r>
            <a:r>
              <a:rPr lang="hr-HR" dirty="0"/>
              <a:t> </a:t>
            </a:r>
            <a:r>
              <a:rPr lang="hr-HR" dirty="0" err="1"/>
              <a:t>and</a:t>
            </a:r>
            <a:r>
              <a:rPr lang="hr-HR" dirty="0"/>
              <a:t> </a:t>
            </a:r>
            <a:r>
              <a:rPr lang="hr-HR" dirty="0" err="1"/>
              <a:t>my</a:t>
            </a:r>
            <a:r>
              <a:rPr lang="hr-HR" dirty="0"/>
              <a:t> </a:t>
            </a:r>
            <a:r>
              <a:rPr lang="hr-HR" dirty="0" err="1"/>
              <a:t>father</a:t>
            </a:r>
            <a:r>
              <a:rPr lang="hr-HR" dirty="0"/>
              <a:t> </a:t>
            </a:r>
            <a:r>
              <a:rPr lang="hr-HR" dirty="0" err="1"/>
              <a:t>sometimes</a:t>
            </a:r>
            <a:r>
              <a:rPr lang="hr-HR" dirty="0"/>
              <a:t>.</a:t>
            </a:r>
            <a:endParaRPr lang="en-US" dirty="0"/>
          </a:p>
        </p:txBody>
      </p:sp>
      <p:pic>
        <p:nvPicPr>
          <p:cNvPr id="6146" name="Picture 2" descr="Cassette Player Stock Illustrations – 9,002 Cassette Player Stock  Illustrations, Vectors &amp;amp; Clipart - Dreamsti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395128"/>
            <a:ext cx="1368153" cy="14628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90s Mtv Logo Clipart (#5415608) - Pin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5887" y="5443792"/>
            <a:ext cx="1633122" cy="135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18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7620000" cy="1143000"/>
          </a:xfrm>
        </p:spPr>
        <p:txBody>
          <a:bodyPr/>
          <a:lstStyle/>
          <a:p>
            <a:r>
              <a:rPr lang="hr-HR"/>
              <a:t>Opinion:</a:t>
            </a:r>
            <a:endParaRPr lang="en-US"/>
          </a:p>
        </p:txBody>
      </p:sp>
      <p:sp>
        <p:nvSpPr>
          <p:cNvPr id="3" name="Content Placeholder 2"/>
          <p:cNvSpPr>
            <a:spLocks noGrp="1"/>
          </p:cNvSpPr>
          <p:nvPr>
            <p:ph idx="1"/>
          </p:nvPr>
        </p:nvSpPr>
        <p:spPr>
          <a:xfrm>
            <a:off x="467544" y="1052736"/>
            <a:ext cx="7620000" cy="5472608"/>
          </a:xfrm>
        </p:spPr>
        <p:txBody>
          <a:bodyPr>
            <a:normAutofit lnSpcReduction="10000"/>
          </a:bodyPr>
          <a:lstStyle/>
          <a:p>
            <a:r>
              <a:rPr lang="hr-HR" dirty="0"/>
              <a:t>My </a:t>
            </a:r>
            <a:r>
              <a:rPr lang="hr-HR" dirty="0" err="1"/>
              <a:t>mother</a:t>
            </a:r>
            <a:r>
              <a:rPr lang="hr-HR" dirty="0"/>
              <a:t> </a:t>
            </a:r>
            <a:r>
              <a:rPr lang="hr-HR" dirty="0" err="1"/>
              <a:t>worried</a:t>
            </a:r>
            <a:r>
              <a:rPr lang="hr-HR" dirty="0"/>
              <a:t> </a:t>
            </a:r>
            <a:r>
              <a:rPr lang="hr-HR" dirty="0" err="1"/>
              <a:t>about</a:t>
            </a:r>
            <a:r>
              <a:rPr lang="hr-HR" dirty="0"/>
              <a:t> how to </a:t>
            </a:r>
            <a:r>
              <a:rPr lang="hr-HR" dirty="0" err="1"/>
              <a:t>spend</a:t>
            </a:r>
            <a:r>
              <a:rPr lang="hr-HR" dirty="0"/>
              <a:t> </a:t>
            </a:r>
            <a:r>
              <a:rPr lang="hr-HR" dirty="0" err="1"/>
              <a:t>her</a:t>
            </a:r>
            <a:r>
              <a:rPr lang="hr-HR" dirty="0"/>
              <a:t> free time </a:t>
            </a:r>
            <a:r>
              <a:rPr lang="hr-HR" dirty="0" err="1"/>
              <a:t>and</a:t>
            </a:r>
            <a:r>
              <a:rPr lang="hr-HR" dirty="0"/>
              <a:t> </a:t>
            </a:r>
            <a:r>
              <a:rPr lang="hr-HR" dirty="0" err="1"/>
              <a:t>my</a:t>
            </a:r>
            <a:r>
              <a:rPr lang="hr-HR" dirty="0"/>
              <a:t> </a:t>
            </a:r>
            <a:r>
              <a:rPr lang="hr-HR" dirty="0" err="1"/>
              <a:t>father</a:t>
            </a:r>
            <a:r>
              <a:rPr lang="hr-HR" dirty="0"/>
              <a:t> </a:t>
            </a:r>
            <a:r>
              <a:rPr lang="hr-HR" dirty="0" err="1"/>
              <a:t>worried</a:t>
            </a:r>
            <a:r>
              <a:rPr lang="hr-HR" dirty="0"/>
              <a:t> </a:t>
            </a:r>
            <a:r>
              <a:rPr lang="hr-HR" dirty="0" err="1"/>
              <a:t>about</a:t>
            </a:r>
            <a:r>
              <a:rPr lang="hr-HR" dirty="0"/>
              <a:t> </a:t>
            </a:r>
            <a:r>
              <a:rPr lang="hr-HR" dirty="0" err="1"/>
              <a:t>schoolwork</a:t>
            </a:r>
            <a:r>
              <a:rPr lang="hr-HR" dirty="0"/>
              <a:t>. </a:t>
            </a:r>
          </a:p>
          <a:p>
            <a:r>
              <a:rPr lang="hr-HR" dirty="0"/>
              <a:t>My </a:t>
            </a:r>
            <a:r>
              <a:rPr lang="hr-HR" dirty="0" err="1"/>
              <a:t>father</a:t>
            </a:r>
            <a:r>
              <a:rPr lang="hr-HR" dirty="0"/>
              <a:t> </a:t>
            </a:r>
            <a:r>
              <a:rPr lang="hr-HR" dirty="0" err="1"/>
              <a:t>was</a:t>
            </a:r>
            <a:r>
              <a:rPr lang="hr-HR" dirty="0"/>
              <a:t> </a:t>
            </a:r>
            <a:r>
              <a:rPr lang="hr-HR" dirty="0" err="1"/>
              <a:t>happy</a:t>
            </a:r>
            <a:r>
              <a:rPr lang="hr-HR" dirty="0"/>
              <a:t> to </a:t>
            </a:r>
            <a:r>
              <a:rPr lang="hr-HR" dirty="0" err="1"/>
              <a:t>spend</a:t>
            </a:r>
            <a:r>
              <a:rPr lang="hr-HR" dirty="0"/>
              <a:t> time at </a:t>
            </a:r>
            <a:r>
              <a:rPr lang="hr-HR" dirty="0" err="1"/>
              <a:t>the</a:t>
            </a:r>
            <a:r>
              <a:rPr lang="hr-HR" dirty="0"/>
              <a:t> </a:t>
            </a:r>
            <a:r>
              <a:rPr lang="hr-HR" dirty="0" err="1"/>
              <a:t>beach</a:t>
            </a:r>
            <a:r>
              <a:rPr lang="hr-HR" dirty="0"/>
              <a:t> </a:t>
            </a:r>
            <a:r>
              <a:rPr lang="hr-HR" dirty="0" err="1"/>
              <a:t>and</a:t>
            </a:r>
            <a:r>
              <a:rPr lang="hr-HR" dirty="0"/>
              <a:t> </a:t>
            </a:r>
            <a:r>
              <a:rPr lang="hr-HR" dirty="0" err="1"/>
              <a:t>play</a:t>
            </a:r>
            <a:r>
              <a:rPr lang="hr-HR" dirty="0"/>
              <a:t> </a:t>
            </a:r>
            <a:r>
              <a:rPr lang="hr-HR" dirty="0" err="1"/>
              <a:t>with</a:t>
            </a:r>
            <a:r>
              <a:rPr lang="hr-HR" dirty="0"/>
              <a:t> </a:t>
            </a:r>
            <a:r>
              <a:rPr lang="hr-HR" dirty="0" err="1"/>
              <a:t>friends</a:t>
            </a:r>
            <a:r>
              <a:rPr lang="hr-HR" dirty="0"/>
              <a:t>. My </a:t>
            </a:r>
            <a:r>
              <a:rPr lang="hr-HR" dirty="0" err="1"/>
              <a:t>mother</a:t>
            </a:r>
            <a:r>
              <a:rPr lang="hr-HR" dirty="0"/>
              <a:t> </a:t>
            </a:r>
            <a:r>
              <a:rPr lang="hr-HR" dirty="0" err="1"/>
              <a:t>was</a:t>
            </a:r>
            <a:r>
              <a:rPr lang="hr-HR" dirty="0"/>
              <a:t> </a:t>
            </a:r>
            <a:r>
              <a:rPr lang="hr-HR" dirty="0" err="1"/>
              <a:t>happy</a:t>
            </a:r>
            <a:r>
              <a:rPr lang="hr-HR" dirty="0"/>
              <a:t> to do </a:t>
            </a:r>
            <a:r>
              <a:rPr lang="hr-HR" dirty="0" err="1"/>
              <a:t>arts</a:t>
            </a:r>
            <a:r>
              <a:rPr lang="hr-HR" dirty="0"/>
              <a:t> </a:t>
            </a:r>
            <a:r>
              <a:rPr lang="hr-HR" dirty="0" err="1"/>
              <a:t>and</a:t>
            </a:r>
            <a:r>
              <a:rPr lang="hr-HR" dirty="0"/>
              <a:t> </a:t>
            </a:r>
            <a:r>
              <a:rPr lang="hr-HR" dirty="0" err="1"/>
              <a:t>crafts</a:t>
            </a:r>
            <a:r>
              <a:rPr lang="hr-HR" dirty="0"/>
              <a:t>, </a:t>
            </a:r>
            <a:r>
              <a:rPr lang="hr-HR" dirty="0" err="1"/>
              <a:t>read</a:t>
            </a:r>
            <a:r>
              <a:rPr lang="hr-HR" dirty="0"/>
              <a:t> </a:t>
            </a:r>
            <a:r>
              <a:rPr lang="hr-HR" dirty="0" err="1"/>
              <a:t>books</a:t>
            </a:r>
            <a:r>
              <a:rPr lang="hr-HR" dirty="0"/>
              <a:t> </a:t>
            </a:r>
            <a:r>
              <a:rPr lang="hr-HR" dirty="0" err="1"/>
              <a:t>and</a:t>
            </a:r>
            <a:r>
              <a:rPr lang="hr-HR" dirty="0"/>
              <a:t> </a:t>
            </a:r>
            <a:r>
              <a:rPr lang="hr-HR" dirty="0" err="1"/>
              <a:t>spend</a:t>
            </a:r>
            <a:r>
              <a:rPr lang="hr-HR" dirty="0"/>
              <a:t> time </a:t>
            </a:r>
            <a:r>
              <a:rPr lang="hr-HR" dirty="0" err="1"/>
              <a:t>with</a:t>
            </a:r>
            <a:r>
              <a:rPr lang="hr-HR" dirty="0"/>
              <a:t> </a:t>
            </a:r>
            <a:r>
              <a:rPr lang="hr-HR" dirty="0" err="1"/>
              <a:t>her</a:t>
            </a:r>
            <a:r>
              <a:rPr lang="hr-HR" dirty="0"/>
              <a:t> </a:t>
            </a:r>
            <a:r>
              <a:rPr lang="hr-HR" dirty="0" err="1"/>
              <a:t>best</a:t>
            </a:r>
            <a:r>
              <a:rPr lang="hr-HR" dirty="0"/>
              <a:t> </a:t>
            </a:r>
            <a:r>
              <a:rPr lang="hr-HR" dirty="0" err="1"/>
              <a:t>friend</a:t>
            </a:r>
            <a:r>
              <a:rPr lang="hr-HR" dirty="0"/>
              <a:t>. </a:t>
            </a:r>
          </a:p>
          <a:p>
            <a:r>
              <a:rPr lang="hr-HR" dirty="0" err="1"/>
              <a:t>Her</a:t>
            </a:r>
            <a:r>
              <a:rPr lang="hr-HR" dirty="0"/>
              <a:t> </a:t>
            </a:r>
            <a:r>
              <a:rPr lang="hr-HR" dirty="0" err="1"/>
              <a:t>biggest</a:t>
            </a:r>
            <a:r>
              <a:rPr lang="hr-HR" dirty="0"/>
              <a:t> </a:t>
            </a:r>
            <a:r>
              <a:rPr lang="hr-HR" dirty="0" err="1"/>
              <a:t>dream</a:t>
            </a:r>
            <a:r>
              <a:rPr lang="hr-HR" dirty="0"/>
              <a:t> </a:t>
            </a:r>
            <a:r>
              <a:rPr lang="hr-HR" dirty="0" err="1"/>
              <a:t>was</a:t>
            </a:r>
            <a:r>
              <a:rPr lang="hr-HR" dirty="0"/>
              <a:t> to </a:t>
            </a:r>
            <a:r>
              <a:rPr lang="hr-HR" dirty="0" err="1"/>
              <a:t>become</a:t>
            </a:r>
            <a:r>
              <a:rPr lang="hr-HR" dirty="0"/>
              <a:t> a </a:t>
            </a:r>
            <a:r>
              <a:rPr lang="hr-HR" dirty="0" err="1"/>
              <a:t>famous</a:t>
            </a:r>
            <a:r>
              <a:rPr lang="hr-HR" dirty="0"/>
              <a:t> </a:t>
            </a:r>
            <a:r>
              <a:rPr lang="hr-HR" dirty="0" err="1"/>
              <a:t>author</a:t>
            </a:r>
            <a:r>
              <a:rPr lang="hr-HR" dirty="0"/>
              <a:t>. </a:t>
            </a:r>
            <a:r>
              <a:rPr lang="hr-HR" dirty="0" err="1"/>
              <a:t>Father’s</a:t>
            </a:r>
            <a:r>
              <a:rPr lang="hr-HR" dirty="0"/>
              <a:t> </a:t>
            </a:r>
            <a:r>
              <a:rPr lang="hr-HR" dirty="0" err="1"/>
              <a:t>biggest</a:t>
            </a:r>
            <a:r>
              <a:rPr lang="hr-HR" dirty="0"/>
              <a:t> </a:t>
            </a:r>
            <a:r>
              <a:rPr lang="hr-HR" dirty="0" err="1"/>
              <a:t>dream</a:t>
            </a:r>
            <a:r>
              <a:rPr lang="hr-HR" dirty="0"/>
              <a:t> </a:t>
            </a:r>
            <a:r>
              <a:rPr lang="hr-HR" dirty="0" err="1"/>
              <a:t>was</a:t>
            </a:r>
            <a:r>
              <a:rPr lang="hr-HR" dirty="0"/>
              <a:t> to </a:t>
            </a:r>
            <a:r>
              <a:rPr lang="hr-HR" dirty="0" err="1"/>
              <a:t>travel</a:t>
            </a:r>
            <a:r>
              <a:rPr lang="hr-HR" dirty="0"/>
              <a:t> to a </a:t>
            </a:r>
            <a:r>
              <a:rPr lang="hr-HR" dirty="0" err="1"/>
              <a:t>foregin</a:t>
            </a:r>
            <a:r>
              <a:rPr lang="hr-HR" dirty="0"/>
              <a:t> </a:t>
            </a:r>
            <a:r>
              <a:rPr lang="hr-HR" dirty="0" err="1"/>
              <a:t>country</a:t>
            </a:r>
            <a:r>
              <a:rPr lang="hr-HR" dirty="0"/>
              <a:t>.</a:t>
            </a:r>
          </a:p>
          <a:p>
            <a:endParaRPr lang="hr-HR" dirty="0"/>
          </a:p>
          <a:p>
            <a:endParaRPr lang="hr-HR" dirty="0"/>
          </a:p>
          <a:p>
            <a:endParaRPr lang="hr-HR" dirty="0"/>
          </a:p>
          <a:p>
            <a:endParaRPr lang="hr-HR" dirty="0"/>
          </a:p>
          <a:p>
            <a:endParaRPr lang="hr-HR" dirty="0"/>
          </a:p>
          <a:p>
            <a:endParaRPr lang="hr-HR" dirty="0"/>
          </a:p>
          <a:p>
            <a:pPr marL="114300" indent="0">
              <a:buNone/>
            </a:pPr>
            <a:endParaRPr lang="hr-HR" dirty="0"/>
          </a:p>
          <a:p>
            <a:pPr marL="114300" indent="0">
              <a:buNone/>
            </a:pPr>
            <a:r>
              <a:rPr lang="hr-HR" dirty="0"/>
              <a:t>                               </a:t>
            </a:r>
            <a:r>
              <a:rPr lang="hr-HR" sz="1200" dirty="0"/>
              <a:t>123 RF</a:t>
            </a:r>
            <a:endParaRPr lang="en-US" sz="1200" dirty="0"/>
          </a:p>
        </p:txBody>
      </p:sp>
      <p:pic>
        <p:nvPicPr>
          <p:cNvPr id="7170" name="Picture 2" descr="Urban Boys Riding Bicycle On White Background Illustration Royalty Free  Cliparts, Vectors, And Stock Illustration. Image 1003190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4008815"/>
            <a:ext cx="1729484" cy="189253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44593"/>
            <a:ext cx="2056755" cy="205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71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a:t>My gradfather Dule and my grandmother Slađa as children</a:t>
            </a:r>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628800"/>
            <a:ext cx="2989822" cy="48006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1700808"/>
            <a:ext cx="2850211" cy="4797152"/>
          </a:xfrm>
          <a:prstGeom prst="rect">
            <a:avLst/>
          </a:prstGeom>
        </p:spPr>
      </p:pic>
    </p:spTree>
    <p:extLst>
      <p:ext uri="{BB962C8B-B14F-4D97-AF65-F5344CB8AC3E}">
        <p14:creationId xmlns:p14="http://schemas.microsoft.com/office/powerpoint/2010/main" val="3119685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7620000" cy="1143000"/>
          </a:xfrm>
        </p:spPr>
        <p:txBody>
          <a:bodyPr/>
          <a:lstStyle/>
          <a:p>
            <a:r>
              <a:rPr lang="hr-HR"/>
              <a:t>Home:</a:t>
            </a:r>
            <a:endParaRPr lang="en-US"/>
          </a:p>
        </p:txBody>
      </p:sp>
      <p:sp>
        <p:nvSpPr>
          <p:cNvPr id="3" name="Content Placeholder 2"/>
          <p:cNvSpPr>
            <a:spLocks noGrp="1"/>
          </p:cNvSpPr>
          <p:nvPr>
            <p:ph idx="1"/>
          </p:nvPr>
        </p:nvSpPr>
        <p:spPr>
          <a:xfrm>
            <a:off x="395536" y="1196752"/>
            <a:ext cx="7620000" cy="4800600"/>
          </a:xfrm>
        </p:spPr>
        <p:txBody>
          <a:bodyPr>
            <a:normAutofit/>
          </a:bodyPr>
          <a:lstStyle/>
          <a:p>
            <a:r>
              <a:rPr lang="hr-HR" dirty="0"/>
              <a:t>My </a:t>
            </a:r>
            <a:r>
              <a:rPr lang="hr-HR" dirty="0" err="1"/>
              <a:t>grandmother</a:t>
            </a:r>
            <a:r>
              <a:rPr lang="hr-HR" dirty="0"/>
              <a:t> </a:t>
            </a:r>
            <a:r>
              <a:rPr lang="hr-HR" dirty="0" err="1"/>
              <a:t>and</a:t>
            </a:r>
            <a:r>
              <a:rPr lang="hr-HR" dirty="0"/>
              <a:t> </a:t>
            </a:r>
            <a:r>
              <a:rPr lang="hr-HR" dirty="0" err="1"/>
              <a:t>my</a:t>
            </a:r>
            <a:r>
              <a:rPr lang="hr-HR" dirty="0"/>
              <a:t> </a:t>
            </a:r>
            <a:r>
              <a:rPr lang="hr-HR" dirty="0" err="1"/>
              <a:t>grandfather</a:t>
            </a:r>
            <a:r>
              <a:rPr lang="hr-HR" dirty="0"/>
              <a:t> </a:t>
            </a:r>
            <a:r>
              <a:rPr lang="hr-HR" dirty="0" err="1"/>
              <a:t>both</a:t>
            </a:r>
            <a:r>
              <a:rPr lang="hr-HR" dirty="0"/>
              <a:t> </a:t>
            </a:r>
            <a:r>
              <a:rPr lang="hr-HR" dirty="0" err="1"/>
              <a:t>lived</a:t>
            </a:r>
            <a:r>
              <a:rPr lang="hr-HR" dirty="0"/>
              <a:t> </a:t>
            </a:r>
            <a:r>
              <a:rPr lang="hr-HR" dirty="0" err="1"/>
              <a:t>in</a:t>
            </a:r>
            <a:r>
              <a:rPr lang="hr-HR" dirty="0"/>
              <a:t> a flat as </a:t>
            </a:r>
            <a:r>
              <a:rPr lang="hr-HR" dirty="0" err="1"/>
              <a:t>children</a:t>
            </a:r>
            <a:r>
              <a:rPr lang="hr-HR" dirty="0"/>
              <a:t>. </a:t>
            </a:r>
            <a:r>
              <a:rPr lang="hr-HR" dirty="0" err="1"/>
              <a:t>They</a:t>
            </a:r>
            <a:r>
              <a:rPr lang="hr-HR" dirty="0"/>
              <a:t> </a:t>
            </a:r>
            <a:r>
              <a:rPr lang="hr-HR" dirty="0" err="1"/>
              <a:t>did</a:t>
            </a:r>
            <a:r>
              <a:rPr lang="hr-HR" dirty="0"/>
              <a:t> </a:t>
            </a:r>
            <a:r>
              <a:rPr lang="hr-HR" dirty="0" err="1"/>
              <a:t>not</a:t>
            </a:r>
            <a:r>
              <a:rPr lang="hr-HR" dirty="0"/>
              <a:t> </a:t>
            </a:r>
            <a:r>
              <a:rPr lang="hr-HR" dirty="0" err="1"/>
              <a:t>have</a:t>
            </a:r>
            <a:r>
              <a:rPr lang="hr-HR" dirty="0"/>
              <a:t> </a:t>
            </a:r>
            <a:r>
              <a:rPr lang="hr-HR" dirty="0" err="1"/>
              <a:t>their</a:t>
            </a:r>
            <a:r>
              <a:rPr lang="hr-HR" dirty="0"/>
              <a:t> </a:t>
            </a:r>
            <a:r>
              <a:rPr lang="hr-HR" dirty="0" err="1"/>
              <a:t>own</a:t>
            </a:r>
            <a:r>
              <a:rPr lang="hr-HR" dirty="0"/>
              <a:t> </a:t>
            </a:r>
            <a:r>
              <a:rPr lang="hr-HR" dirty="0" err="1"/>
              <a:t>rooms</a:t>
            </a:r>
            <a:r>
              <a:rPr lang="hr-HR" dirty="0"/>
              <a:t>. </a:t>
            </a:r>
            <a:r>
              <a:rPr lang="hr-HR" dirty="0" err="1"/>
              <a:t>They</a:t>
            </a:r>
            <a:r>
              <a:rPr lang="hr-HR" dirty="0"/>
              <a:t> </a:t>
            </a:r>
            <a:r>
              <a:rPr lang="hr-HR" dirty="0" err="1"/>
              <a:t>shared</a:t>
            </a:r>
            <a:r>
              <a:rPr lang="hr-HR" dirty="0"/>
              <a:t> room </a:t>
            </a:r>
            <a:r>
              <a:rPr lang="hr-HR" dirty="0" err="1"/>
              <a:t>with</a:t>
            </a:r>
            <a:r>
              <a:rPr lang="hr-HR" dirty="0"/>
              <a:t> </a:t>
            </a:r>
            <a:r>
              <a:rPr lang="hr-HR" dirty="0" err="1"/>
              <a:t>their</a:t>
            </a:r>
            <a:r>
              <a:rPr lang="hr-HR" dirty="0"/>
              <a:t> </a:t>
            </a:r>
            <a:r>
              <a:rPr lang="hr-HR" dirty="0" err="1"/>
              <a:t>brothers</a:t>
            </a:r>
            <a:r>
              <a:rPr lang="hr-HR" dirty="0"/>
              <a:t>. </a:t>
            </a:r>
          </a:p>
          <a:p>
            <a:r>
              <a:rPr lang="hr-HR" dirty="0"/>
              <a:t>My </a:t>
            </a:r>
            <a:r>
              <a:rPr lang="hr-HR" dirty="0" err="1"/>
              <a:t>grandfather</a:t>
            </a:r>
            <a:r>
              <a:rPr lang="hr-HR" dirty="0"/>
              <a:t> </a:t>
            </a:r>
            <a:r>
              <a:rPr lang="hr-HR" dirty="0" err="1"/>
              <a:t>didn’t</a:t>
            </a:r>
            <a:r>
              <a:rPr lang="hr-HR" dirty="0"/>
              <a:t> </a:t>
            </a:r>
            <a:r>
              <a:rPr lang="hr-HR" dirty="0" err="1"/>
              <a:t>have</a:t>
            </a:r>
            <a:r>
              <a:rPr lang="hr-HR" dirty="0"/>
              <a:t> a </a:t>
            </a:r>
            <a:r>
              <a:rPr lang="hr-HR" dirty="0" err="1"/>
              <a:t>lot</a:t>
            </a:r>
            <a:r>
              <a:rPr lang="hr-HR" dirty="0"/>
              <a:t> </a:t>
            </a:r>
            <a:r>
              <a:rPr lang="hr-HR" dirty="0" err="1"/>
              <a:t>of</a:t>
            </a:r>
            <a:r>
              <a:rPr lang="hr-HR" dirty="0"/>
              <a:t> </a:t>
            </a:r>
            <a:r>
              <a:rPr lang="hr-HR" dirty="0" err="1"/>
              <a:t>clothes</a:t>
            </a:r>
            <a:r>
              <a:rPr lang="hr-HR" dirty="0"/>
              <a:t>, but </a:t>
            </a:r>
            <a:r>
              <a:rPr lang="hr-HR" dirty="0" err="1"/>
              <a:t>my</a:t>
            </a:r>
            <a:r>
              <a:rPr lang="hr-HR" dirty="0"/>
              <a:t> </a:t>
            </a:r>
            <a:r>
              <a:rPr lang="hr-HR" dirty="0" err="1"/>
              <a:t>grandmother</a:t>
            </a:r>
            <a:r>
              <a:rPr lang="hr-HR" dirty="0"/>
              <a:t> </a:t>
            </a:r>
            <a:r>
              <a:rPr lang="hr-HR" dirty="0" err="1"/>
              <a:t>did</a:t>
            </a:r>
            <a:r>
              <a:rPr lang="hr-HR" dirty="0"/>
              <a:t>. </a:t>
            </a:r>
            <a:r>
              <a:rPr lang="hr-HR" dirty="0" err="1"/>
              <a:t>Her</a:t>
            </a:r>
            <a:r>
              <a:rPr lang="hr-HR" dirty="0"/>
              <a:t> </a:t>
            </a:r>
            <a:r>
              <a:rPr lang="hr-HR" dirty="0" err="1"/>
              <a:t>mother</a:t>
            </a:r>
            <a:r>
              <a:rPr lang="hr-HR" dirty="0"/>
              <a:t> </a:t>
            </a:r>
            <a:r>
              <a:rPr lang="hr-HR" dirty="0" err="1"/>
              <a:t>knitted</a:t>
            </a:r>
            <a:r>
              <a:rPr lang="hr-HR" dirty="0"/>
              <a:t> </a:t>
            </a:r>
            <a:r>
              <a:rPr lang="hr-HR" dirty="0" err="1"/>
              <a:t>pullovers</a:t>
            </a:r>
            <a:r>
              <a:rPr lang="hr-HR" dirty="0"/>
              <a:t> for </a:t>
            </a:r>
            <a:r>
              <a:rPr lang="hr-HR" dirty="0" err="1"/>
              <a:t>her</a:t>
            </a:r>
            <a:r>
              <a:rPr lang="hr-HR" dirty="0"/>
              <a:t> </a:t>
            </a:r>
            <a:r>
              <a:rPr lang="hr-HR" dirty="0" err="1"/>
              <a:t>and</a:t>
            </a:r>
            <a:r>
              <a:rPr lang="hr-HR" dirty="0"/>
              <a:t> </a:t>
            </a:r>
            <a:r>
              <a:rPr lang="hr-HR" dirty="0" err="1"/>
              <a:t>made</a:t>
            </a:r>
            <a:r>
              <a:rPr lang="hr-HR" dirty="0"/>
              <a:t> </a:t>
            </a:r>
            <a:r>
              <a:rPr lang="hr-HR" dirty="0" err="1"/>
              <a:t>her</a:t>
            </a:r>
            <a:r>
              <a:rPr lang="hr-HR" dirty="0"/>
              <a:t> </a:t>
            </a:r>
            <a:r>
              <a:rPr lang="hr-HR" dirty="0" err="1"/>
              <a:t>dresses</a:t>
            </a:r>
            <a:r>
              <a:rPr lang="hr-HR" dirty="0"/>
              <a:t>, </a:t>
            </a:r>
            <a:r>
              <a:rPr lang="hr-HR" dirty="0" err="1"/>
              <a:t>skirts</a:t>
            </a:r>
            <a:r>
              <a:rPr lang="hr-HR" dirty="0"/>
              <a:t> </a:t>
            </a:r>
            <a:r>
              <a:rPr lang="hr-HR" dirty="0" err="1"/>
              <a:t>and</a:t>
            </a:r>
            <a:r>
              <a:rPr lang="hr-HR" dirty="0"/>
              <a:t> </a:t>
            </a:r>
            <a:r>
              <a:rPr lang="hr-HR" dirty="0" err="1"/>
              <a:t>pants</a:t>
            </a:r>
            <a:r>
              <a:rPr lang="hr-HR" dirty="0"/>
              <a:t>. </a:t>
            </a:r>
            <a:r>
              <a:rPr lang="hr-HR" dirty="0" err="1"/>
              <a:t>People</a:t>
            </a:r>
            <a:r>
              <a:rPr lang="hr-HR" dirty="0"/>
              <a:t> </a:t>
            </a:r>
            <a:r>
              <a:rPr lang="hr-HR" dirty="0" err="1"/>
              <a:t>didn’t</a:t>
            </a:r>
            <a:r>
              <a:rPr lang="hr-HR" dirty="0"/>
              <a:t> </a:t>
            </a:r>
            <a:r>
              <a:rPr lang="hr-HR" dirty="0" err="1"/>
              <a:t>buy</a:t>
            </a:r>
            <a:r>
              <a:rPr lang="hr-HR" dirty="0"/>
              <a:t> </a:t>
            </a:r>
            <a:r>
              <a:rPr lang="hr-HR" dirty="0" err="1"/>
              <a:t>new</a:t>
            </a:r>
            <a:r>
              <a:rPr lang="hr-HR" dirty="0"/>
              <a:t> </a:t>
            </a:r>
            <a:r>
              <a:rPr lang="hr-HR" dirty="0" err="1"/>
              <a:t>clothes</a:t>
            </a:r>
            <a:r>
              <a:rPr lang="hr-HR" dirty="0"/>
              <a:t> </a:t>
            </a:r>
            <a:r>
              <a:rPr lang="hr-HR" dirty="0" err="1"/>
              <a:t>often</a:t>
            </a:r>
            <a:r>
              <a:rPr lang="hr-HR" dirty="0"/>
              <a:t>. </a:t>
            </a:r>
          </a:p>
          <a:p>
            <a:r>
              <a:rPr lang="hr-HR" dirty="0"/>
              <a:t>My </a:t>
            </a:r>
            <a:r>
              <a:rPr lang="hr-HR" dirty="0" err="1"/>
              <a:t>grandmother</a:t>
            </a:r>
            <a:r>
              <a:rPr lang="hr-HR" dirty="0"/>
              <a:t> </a:t>
            </a:r>
            <a:r>
              <a:rPr lang="hr-HR" dirty="0" err="1"/>
              <a:t>and</a:t>
            </a:r>
            <a:r>
              <a:rPr lang="hr-HR" dirty="0"/>
              <a:t> </a:t>
            </a:r>
            <a:r>
              <a:rPr lang="hr-HR" dirty="0" err="1"/>
              <a:t>my</a:t>
            </a:r>
            <a:r>
              <a:rPr lang="hr-HR" dirty="0"/>
              <a:t> </a:t>
            </a:r>
            <a:r>
              <a:rPr lang="hr-HR" dirty="0" err="1"/>
              <a:t>granfather</a:t>
            </a:r>
            <a:r>
              <a:rPr lang="hr-HR" dirty="0"/>
              <a:t> </a:t>
            </a:r>
            <a:r>
              <a:rPr lang="hr-HR" dirty="0" err="1"/>
              <a:t>did</a:t>
            </a:r>
            <a:r>
              <a:rPr lang="hr-HR" dirty="0"/>
              <a:t> </a:t>
            </a:r>
            <a:r>
              <a:rPr lang="hr-HR" dirty="0" err="1"/>
              <a:t>not</a:t>
            </a:r>
            <a:r>
              <a:rPr lang="hr-HR" dirty="0"/>
              <a:t> </a:t>
            </a:r>
            <a:r>
              <a:rPr lang="hr-HR" dirty="0" err="1"/>
              <a:t>have</a:t>
            </a:r>
            <a:r>
              <a:rPr lang="hr-HR" dirty="0"/>
              <a:t> </a:t>
            </a:r>
            <a:r>
              <a:rPr lang="hr-HR" dirty="0" err="1"/>
              <a:t>any</a:t>
            </a:r>
            <a:r>
              <a:rPr lang="hr-HR" dirty="0"/>
              <a:t> </a:t>
            </a:r>
            <a:r>
              <a:rPr lang="hr-HR" dirty="0" err="1"/>
              <a:t>pets</a:t>
            </a:r>
            <a:r>
              <a:rPr lang="hr-HR" dirty="0"/>
              <a:t>. </a:t>
            </a:r>
          </a:p>
          <a:p>
            <a:r>
              <a:rPr lang="hr-HR" dirty="0" err="1"/>
              <a:t>Both</a:t>
            </a:r>
            <a:r>
              <a:rPr lang="hr-HR" dirty="0"/>
              <a:t> </a:t>
            </a:r>
            <a:r>
              <a:rPr lang="hr-HR" dirty="0" err="1"/>
              <a:t>families</a:t>
            </a:r>
            <a:r>
              <a:rPr lang="hr-HR" dirty="0"/>
              <a:t> had </a:t>
            </a:r>
            <a:r>
              <a:rPr lang="hr-HR" dirty="0" err="1"/>
              <a:t>lunch</a:t>
            </a:r>
            <a:r>
              <a:rPr lang="hr-HR" dirty="0"/>
              <a:t>  </a:t>
            </a:r>
            <a:r>
              <a:rPr lang="hr-HR" dirty="0" err="1"/>
              <a:t>around</a:t>
            </a:r>
            <a:r>
              <a:rPr lang="hr-HR" dirty="0"/>
              <a:t> </a:t>
            </a:r>
            <a:r>
              <a:rPr lang="hr-HR" dirty="0" err="1"/>
              <a:t>noon</a:t>
            </a:r>
            <a:r>
              <a:rPr lang="hr-HR" dirty="0"/>
              <a:t>. </a:t>
            </a:r>
          </a:p>
          <a:p>
            <a:r>
              <a:rPr lang="hr-HR" dirty="0"/>
              <a:t>My </a:t>
            </a:r>
            <a:r>
              <a:rPr lang="hr-HR" dirty="0" err="1"/>
              <a:t>grandfather</a:t>
            </a:r>
            <a:r>
              <a:rPr lang="hr-HR" dirty="0"/>
              <a:t> had to </a:t>
            </a:r>
            <a:r>
              <a:rPr lang="hr-HR" dirty="0" err="1"/>
              <a:t>dust</a:t>
            </a:r>
            <a:r>
              <a:rPr lang="hr-HR" dirty="0"/>
              <a:t> </a:t>
            </a:r>
            <a:r>
              <a:rPr lang="hr-HR" dirty="0" err="1"/>
              <a:t>the</a:t>
            </a:r>
            <a:r>
              <a:rPr lang="hr-HR" dirty="0"/>
              <a:t> </a:t>
            </a:r>
            <a:r>
              <a:rPr lang="hr-HR" dirty="0" err="1"/>
              <a:t>carpets</a:t>
            </a:r>
            <a:r>
              <a:rPr lang="hr-HR" dirty="0"/>
              <a:t> </a:t>
            </a:r>
            <a:r>
              <a:rPr lang="hr-HR" dirty="0" err="1"/>
              <a:t>and</a:t>
            </a:r>
            <a:r>
              <a:rPr lang="hr-HR" dirty="0"/>
              <a:t> </a:t>
            </a:r>
            <a:r>
              <a:rPr lang="hr-HR" dirty="0" err="1"/>
              <a:t>clean</a:t>
            </a:r>
            <a:r>
              <a:rPr lang="hr-HR" dirty="0"/>
              <a:t> </a:t>
            </a:r>
            <a:r>
              <a:rPr lang="hr-HR" dirty="0" err="1"/>
              <a:t>his</a:t>
            </a:r>
            <a:r>
              <a:rPr lang="hr-HR" dirty="0"/>
              <a:t> room. My </a:t>
            </a:r>
            <a:r>
              <a:rPr lang="hr-HR" dirty="0" err="1"/>
              <a:t>grandmother</a:t>
            </a:r>
            <a:r>
              <a:rPr lang="hr-HR" dirty="0"/>
              <a:t> had to </a:t>
            </a:r>
            <a:r>
              <a:rPr lang="hr-HR" dirty="0" err="1"/>
              <a:t>clean</a:t>
            </a:r>
            <a:r>
              <a:rPr lang="hr-HR" dirty="0"/>
              <a:t> </a:t>
            </a:r>
            <a:r>
              <a:rPr lang="hr-HR" dirty="0" err="1"/>
              <a:t>her</a:t>
            </a:r>
            <a:r>
              <a:rPr lang="hr-HR" dirty="0"/>
              <a:t> room </a:t>
            </a:r>
            <a:r>
              <a:rPr lang="hr-HR" dirty="0" err="1"/>
              <a:t>and</a:t>
            </a:r>
            <a:r>
              <a:rPr lang="hr-HR" dirty="0"/>
              <a:t> </a:t>
            </a:r>
            <a:r>
              <a:rPr lang="hr-HR" dirty="0" err="1"/>
              <a:t>go</a:t>
            </a:r>
            <a:r>
              <a:rPr lang="hr-HR" dirty="0"/>
              <a:t> to </a:t>
            </a:r>
            <a:r>
              <a:rPr lang="hr-HR" dirty="0" err="1"/>
              <a:t>the</a:t>
            </a:r>
            <a:r>
              <a:rPr lang="hr-HR" dirty="0"/>
              <a:t> shop.</a:t>
            </a:r>
          </a:p>
          <a:p>
            <a:r>
              <a:rPr lang="hr-HR" dirty="0"/>
              <a:t>My </a:t>
            </a:r>
            <a:r>
              <a:rPr lang="hr-HR" dirty="0" err="1"/>
              <a:t>grandmother’s</a:t>
            </a:r>
            <a:r>
              <a:rPr lang="hr-HR" dirty="0"/>
              <a:t> </a:t>
            </a:r>
            <a:r>
              <a:rPr lang="hr-HR" dirty="0" err="1"/>
              <a:t>favourite</a:t>
            </a:r>
            <a:r>
              <a:rPr lang="hr-HR" dirty="0"/>
              <a:t> </a:t>
            </a:r>
            <a:r>
              <a:rPr lang="hr-HR" dirty="0" err="1"/>
              <a:t>dish</a:t>
            </a:r>
            <a:r>
              <a:rPr lang="hr-HR" dirty="0"/>
              <a:t> </a:t>
            </a:r>
            <a:r>
              <a:rPr lang="hr-HR" dirty="0" err="1"/>
              <a:t>from</a:t>
            </a:r>
            <a:r>
              <a:rPr lang="hr-HR" dirty="0"/>
              <a:t> </a:t>
            </a:r>
            <a:r>
              <a:rPr lang="hr-HR" dirty="0" err="1"/>
              <a:t>childhood</a:t>
            </a:r>
            <a:r>
              <a:rPr lang="hr-HR" dirty="0"/>
              <a:t> </a:t>
            </a:r>
            <a:r>
              <a:rPr lang="hr-HR" dirty="0" err="1"/>
              <a:t>was</a:t>
            </a:r>
            <a:r>
              <a:rPr lang="hr-HR" dirty="0"/>
              <a:t> </a:t>
            </a:r>
            <a:r>
              <a:rPr lang="hr-HR" dirty="0" err="1"/>
              <a:t>French</a:t>
            </a:r>
            <a:r>
              <a:rPr lang="hr-HR" dirty="0"/>
              <a:t> </a:t>
            </a:r>
            <a:r>
              <a:rPr lang="hr-HR" dirty="0" err="1"/>
              <a:t>salad</a:t>
            </a:r>
            <a:r>
              <a:rPr lang="hr-HR" dirty="0"/>
              <a:t> </a:t>
            </a:r>
            <a:r>
              <a:rPr lang="hr-HR" dirty="0" err="1"/>
              <a:t>and</a:t>
            </a:r>
            <a:r>
              <a:rPr lang="hr-HR" dirty="0"/>
              <a:t> </a:t>
            </a:r>
            <a:r>
              <a:rPr lang="hr-HR" dirty="0" err="1"/>
              <a:t>my</a:t>
            </a:r>
            <a:r>
              <a:rPr lang="hr-HR" dirty="0"/>
              <a:t> </a:t>
            </a:r>
            <a:r>
              <a:rPr lang="hr-HR" dirty="0" err="1"/>
              <a:t>grandfather’s</a:t>
            </a:r>
            <a:r>
              <a:rPr lang="hr-HR" dirty="0"/>
              <a:t> </a:t>
            </a:r>
            <a:r>
              <a:rPr lang="hr-HR" dirty="0" err="1"/>
              <a:t>was</a:t>
            </a:r>
            <a:r>
              <a:rPr lang="hr-HR" dirty="0"/>
              <a:t> knedle.</a:t>
            </a:r>
          </a:p>
          <a:p>
            <a:endParaRPr lang="en-US" dirty="0"/>
          </a:p>
        </p:txBody>
      </p:sp>
    </p:spTree>
    <p:extLst>
      <p:ext uri="{BB962C8B-B14F-4D97-AF65-F5344CB8AC3E}">
        <p14:creationId xmlns:p14="http://schemas.microsoft.com/office/powerpoint/2010/main" val="23830323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750</TotalTime>
  <Words>855</Words>
  <Application>Microsoft Office PowerPoint</Application>
  <PresentationFormat>Prikaz na zaslonu (4:3)</PresentationFormat>
  <Paragraphs>78</Paragraphs>
  <Slides>13</Slides>
  <Notes>2</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13</vt:i4>
      </vt:variant>
    </vt:vector>
  </HeadingPairs>
  <TitlesOfParts>
    <vt:vector size="18" baseType="lpstr">
      <vt:lpstr>Arial</vt:lpstr>
      <vt:lpstr>Calibri</vt:lpstr>
      <vt:lpstr>Cambria</vt:lpstr>
      <vt:lpstr>Wide Latin</vt:lpstr>
      <vt:lpstr>Adjacency</vt:lpstr>
      <vt:lpstr>Life in the past</vt:lpstr>
      <vt:lpstr>My father Zdenko and  my mother Sandra as children</vt:lpstr>
      <vt:lpstr>Home:</vt:lpstr>
      <vt:lpstr>Home:</vt:lpstr>
      <vt:lpstr>Parents:</vt:lpstr>
      <vt:lpstr>Free time:</vt:lpstr>
      <vt:lpstr>Opinion:</vt:lpstr>
      <vt:lpstr>My gradfather Dule and my grandmother Slađa as children</vt:lpstr>
      <vt:lpstr>Home:</vt:lpstr>
      <vt:lpstr>Parents:</vt:lpstr>
      <vt:lpstr>Free time:</vt:lpstr>
      <vt:lpstr>Opinion:</vt:lpstr>
      <vt:lpstr>Made by:</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cultural ambassador</dc:title>
  <dc:creator>Zdenko Jovisic</dc:creator>
  <cp:lastModifiedBy>Marijana Buljan</cp:lastModifiedBy>
  <cp:revision>30</cp:revision>
  <dcterms:created xsi:type="dcterms:W3CDTF">2021-11-21T08:14:27Z</dcterms:created>
  <dcterms:modified xsi:type="dcterms:W3CDTF">2021-11-28T08:06:05Z</dcterms:modified>
</cp:coreProperties>
</file>