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B7B68CF2-0D6E-45AD-B480-325C15882D43}" type="datetimeFigureOut">
              <a:rPr lang="hr-HR" smtClean="0"/>
              <a:t>3.12.2021.</a:t>
            </a:fld>
            <a:endParaRPr lang="hr-HR"/>
          </a:p>
        </p:txBody>
      </p:sp>
      <p:sp>
        <p:nvSpPr>
          <p:cNvPr id="20" name="Footer Placeholder 19"/>
          <p:cNvSpPr>
            <a:spLocks noGrp="1"/>
          </p:cNvSpPr>
          <p:nvPr>
            <p:ph type="ftr" sz="quarter" idx="11"/>
          </p:nvPr>
        </p:nvSpPr>
        <p:spPr/>
        <p:txBody>
          <a:bodyPr/>
          <a:lstStyle/>
          <a:p>
            <a:endParaRPr lang="hr-HR"/>
          </a:p>
        </p:txBody>
      </p:sp>
      <p:sp>
        <p:nvSpPr>
          <p:cNvPr id="10" name="Slide Number Placeholder 9"/>
          <p:cNvSpPr>
            <a:spLocks noGrp="1"/>
          </p:cNvSpPr>
          <p:nvPr>
            <p:ph type="sldNum" sz="quarter" idx="12"/>
          </p:nvPr>
        </p:nvSpPr>
        <p:spPr/>
        <p:txBody>
          <a:bodyPr/>
          <a:lstStyle/>
          <a:p>
            <a:fld id="{86F2FDC8-22FE-4A69-8D36-D1B4D46A1797}" type="slidenum">
              <a:rPr lang="hr-HR" smtClean="0"/>
              <a:t>‹#›</a:t>
            </a:fld>
            <a:endParaRPr lang="hr-H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B68CF2-0D6E-45AD-B480-325C15882D43}" type="datetimeFigureOut">
              <a:rPr lang="hr-HR" smtClean="0"/>
              <a:t>3.12.2021.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B68CF2-0D6E-45AD-B480-325C15882D43}" type="datetimeFigureOut">
              <a:rPr lang="hr-HR" smtClean="0"/>
              <a:t>3.12.2021.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B68CF2-0D6E-45AD-B480-325C15882D43}" type="datetimeFigureOut">
              <a:rPr lang="hr-HR" smtClean="0"/>
              <a:t>3.12.2021.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7B68CF2-0D6E-45AD-B480-325C15882D43}" type="datetimeFigureOut">
              <a:rPr lang="hr-HR" smtClean="0"/>
              <a:t>3.12.2021.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F2FDC8-22FE-4A69-8D36-D1B4D46A1797}" type="slidenum">
              <a:rPr lang="hr-HR" smtClean="0"/>
              <a:t>‹#›</a:t>
            </a:fld>
            <a:endParaRPr lang="hr-H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7B68CF2-0D6E-45AD-B480-325C15882D43}" type="datetimeFigureOut">
              <a:rPr lang="hr-HR" smtClean="0"/>
              <a:t>3.12.2021.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7B68CF2-0D6E-45AD-B480-325C15882D43}" type="datetimeFigureOut">
              <a:rPr lang="hr-HR" smtClean="0"/>
              <a:t>3.12.2021.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B7B68CF2-0D6E-45AD-B480-325C15882D43}" type="datetimeFigureOut">
              <a:rPr lang="hr-HR" smtClean="0"/>
              <a:t>3.12.2021.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B7B68CF2-0D6E-45AD-B480-325C15882D43}" type="datetimeFigureOut">
              <a:rPr lang="hr-HR" smtClean="0"/>
              <a:t>3.12.2021.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6F2FDC8-22FE-4A69-8D36-D1B4D46A1797}" type="slidenum">
              <a:rPr lang="hr-HR" smtClean="0"/>
              <a:t>‹#›</a:t>
            </a:fld>
            <a:endParaRPr lang="hr-H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7B68CF2-0D6E-45AD-B480-325C15882D43}" type="datetimeFigureOut">
              <a:rPr lang="hr-HR" smtClean="0"/>
              <a:t>3.12.2021.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F2FDC8-22FE-4A69-8D36-D1B4D46A1797}"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B7B68CF2-0D6E-45AD-B480-325C15882D43}" type="datetimeFigureOut">
              <a:rPr lang="hr-HR" smtClean="0"/>
              <a:t>3.12.2021.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F2FDC8-22FE-4A69-8D36-D1B4D46A1797}" type="slidenum">
              <a:rPr lang="hr-HR" smtClean="0"/>
              <a:t>‹#›</a:t>
            </a:fld>
            <a:endParaRPr lang="hr-H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B68CF2-0D6E-45AD-B480-325C15882D43}" type="datetimeFigureOut">
              <a:rPr lang="hr-HR" smtClean="0"/>
              <a:t>3.12.2021.</a:t>
            </a:fld>
            <a:endParaRPr lang="hr-H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F2FDC8-22FE-4A69-8D36-D1B4D46A1797}" type="slidenum">
              <a:rPr lang="hr-HR" smtClean="0"/>
              <a:t>‹#›</a:t>
            </a:fld>
            <a:endParaRPr lang="hr-H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sz="5400" i="1" dirty="0"/>
              <a:t>THE CULTURAL  AMBASSADOR </a:t>
            </a:r>
          </a:p>
        </p:txBody>
      </p:sp>
      <p:sp>
        <p:nvSpPr>
          <p:cNvPr id="3" name="Subtitle 2"/>
          <p:cNvSpPr>
            <a:spLocks noGrp="1"/>
          </p:cNvSpPr>
          <p:nvPr>
            <p:ph type="subTitle" idx="1"/>
          </p:nvPr>
        </p:nvSpPr>
        <p:spPr>
          <a:xfrm>
            <a:off x="1475656" y="2348880"/>
            <a:ext cx="7848872" cy="4176464"/>
          </a:xfrm>
        </p:spPr>
        <p:txBody>
          <a:bodyPr>
            <a:normAutofit/>
          </a:bodyPr>
          <a:lstStyle/>
          <a:p>
            <a:r>
              <a:rPr lang="hr-HR" sz="9600" dirty="0">
                <a:effectLst>
                  <a:outerShdw blurRad="38100" dist="38100" dir="2700000" algn="tl">
                    <a:srgbClr val="000000">
                      <a:alpha val="43137"/>
                    </a:srgbClr>
                  </a:outerShdw>
                </a:effectLst>
              </a:rPr>
              <a:t>LIFE IN THE</a:t>
            </a:r>
          </a:p>
          <a:p>
            <a:r>
              <a:rPr lang="hr-HR" sz="9600" dirty="0">
                <a:effectLst>
                  <a:outerShdw blurRad="38100" dist="38100" dir="2700000" algn="tl">
                    <a:srgbClr val="000000">
                      <a:alpha val="43137"/>
                    </a:srgbClr>
                  </a:outerShdw>
                </a:effectLst>
              </a:rPr>
              <a:t>    PAST  </a:t>
            </a:r>
          </a:p>
        </p:txBody>
      </p:sp>
    </p:spTree>
    <p:extLst>
      <p:ext uri="{BB962C8B-B14F-4D97-AF65-F5344CB8AC3E}">
        <p14:creationId xmlns:p14="http://schemas.microsoft.com/office/powerpoint/2010/main" val="147376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31640" y="620688"/>
            <a:ext cx="7384864" cy="4663440"/>
          </a:xfrm>
        </p:spPr>
        <p:txBody>
          <a:bodyPr>
            <a:normAutofit fontScale="77500" lnSpcReduction="20000"/>
          </a:bodyPr>
          <a:lstStyle/>
          <a:p>
            <a:pPr marL="82296" indent="0">
              <a:buNone/>
            </a:pPr>
            <a:r>
              <a:rPr lang="hr-HR" dirty="0"/>
              <a:t>My mum loved to listen to folk and pop music , she listened it trough radio and mp3 player. She went to the cinema once a month , but she rarely watched TV.  New friendships and presents from her sister would make her happy. Her biggest dream was to be a femeale doctor because her sister was one.</a:t>
            </a:r>
          </a:p>
          <a:p>
            <a:pPr marL="82296" indent="0">
              <a:buNone/>
            </a:pPr>
            <a:r>
              <a:rPr lang="hr-HR" sz="1800" dirty="0"/>
              <a:t>(aliexpress.com)</a:t>
            </a:r>
            <a:endParaRPr lang="hr-HR" dirty="0"/>
          </a:p>
          <a:p>
            <a:pPr marL="82296" indent="0">
              <a:buNone/>
            </a:pPr>
            <a:endParaRPr lang="hr-HR" dirty="0"/>
          </a:p>
          <a:p>
            <a:pPr marL="82296" indent="0">
              <a:buNone/>
            </a:pPr>
            <a:endParaRPr lang="hr-HR" dirty="0"/>
          </a:p>
          <a:p>
            <a:pPr marL="82296" indent="0">
              <a:buNone/>
            </a:pPr>
            <a:endParaRPr lang="hr-HR" dirty="0"/>
          </a:p>
          <a:p>
            <a:pPr marL="82296" indent="0">
              <a:buNone/>
            </a:pPr>
            <a:endParaRPr lang="hr-HR" dirty="0"/>
          </a:p>
          <a:p>
            <a:pPr marL="82296" indent="0">
              <a:buNone/>
            </a:pPr>
            <a:r>
              <a:rPr lang="hr-HR" dirty="0"/>
              <a:t>                   </a:t>
            </a:r>
          </a:p>
          <a:p>
            <a:pPr marL="82296" indent="0">
              <a:buNone/>
            </a:pPr>
            <a:endParaRPr lang="hr-HR" dirty="0"/>
          </a:p>
          <a:p>
            <a:pPr marL="82296" indent="0">
              <a:buNone/>
            </a:pPr>
            <a:r>
              <a:rPr lang="hr-HR" dirty="0"/>
              <a:t>                                </a:t>
            </a:r>
            <a:r>
              <a:rPr lang="hr-HR" sz="1800" dirty="0"/>
              <a:t>(istckphoto.com)</a:t>
            </a:r>
            <a:endParaRPr lang="hr-HR" dirty="0"/>
          </a:p>
        </p:txBody>
      </p:sp>
      <p:pic>
        <p:nvPicPr>
          <p:cNvPr id="8194"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871" y="2275557"/>
            <a:ext cx="3240360" cy="2031107"/>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420888"/>
            <a:ext cx="1149863" cy="1885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45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MY GRANDMOTHER’S LIFE IN THE PAST( HER CHILDHOOD)</a:t>
            </a:r>
          </a:p>
        </p:txBody>
      </p:sp>
      <p:sp>
        <p:nvSpPr>
          <p:cNvPr id="3" name="Content Placeholder 2"/>
          <p:cNvSpPr>
            <a:spLocks noGrp="1"/>
          </p:cNvSpPr>
          <p:nvPr>
            <p:ph sz="half" idx="1"/>
          </p:nvPr>
        </p:nvSpPr>
        <p:spPr>
          <a:xfrm>
            <a:off x="1435608" y="1524000"/>
            <a:ext cx="7384864" cy="4663440"/>
          </a:xfrm>
        </p:spPr>
        <p:txBody>
          <a:bodyPr>
            <a:normAutofit fontScale="92500"/>
          </a:bodyPr>
          <a:lstStyle/>
          <a:p>
            <a:pPr marL="82296" indent="0">
              <a:buNone/>
            </a:pPr>
            <a:r>
              <a:rPr lang="hr-HR" dirty="0"/>
              <a:t>My grandmother lived in an apartment and shared her room with her </a:t>
            </a:r>
            <a:r>
              <a:rPr lang="hr-HR" dirty="0" err="1"/>
              <a:t>sisters</a:t>
            </a:r>
            <a:r>
              <a:rPr lang="hr-HR" dirty="0"/>
              <a:t> . </a:t>
            </a:r>
            <a:r>
              <a:rPr lang="hr-HR" dirty="0" err="1"/>
              <a:t>She</a:t>
            </a:r>
            <a:r>
              <a:rPr lang="hr-HR" dirty="0"/>
              <a:t> had a lot of clothes (she bought it once a month). She didn’t have any pets. She would have lunch around 3pm. Her favourite snack was fritters. Out of housework , she would tidy her room and help her mom cook lunch. Her parents had a car and a TV. Her mum worked in a copy shop and her dad was an engineer. She spent 5 hours a day with her parents , because one of her favourite things was to play board games with them. </a:t>
            </a:r>
          </a:p>
          <a:p>
            <a:pPr marL="82296" indent="0">
              <a:buNone/>
            </a:pPr>
            <a:r>
              <a:rPr lang="hr-HR" dirty="0"/>
              <a:t>                             </a:t>
            </a:r>
            <a:r>
              <a:rPr lang="hr-HR" sz="1800" dirty="0"/>
              <a:t>(recepttura.com)</a:t>
            </a:r>
            <a:endParaRPr lang="hr-HR" dirty="0"/>
          </a:p>
        </p:txBody>
      </p:sp>
      <p:pic>
        <p:nvPicPr>
          <p:cNvPr id="9218"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5589240"/>
            <a:ext cx="2143125"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56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35608" y="188640"/>
            <a:ext cx="7384864" cy="5998800"/>
          </a:xfrm>
        </p:spPr>
        <p:txBody>
          <a:bodyPr/>
          <a:lstStyle/>
          <a:p>
            <a:pPr marL="82296" indent="0">
              <a:buNone/>
            </a:pPr>
            <a:r>
              <a:rPr lang="hr-HR" dirty="0"/>
              <a:t>Out of music she liked to </a:t>
            </a:r>
            <a:r>
              <a:rPr lang="hr-HR" dirty="0" err="1"/>
              <a:t>listen</a:t>
            </a:r>
            <a:r>
              <a:rPr lang="hr-HR" dirty="0"/>
              <a:t> to folk and pop </a:t>
            </a:r>
            <a:r>
              <a:rPr lang="hr-HR" dirty="0" err="1"/>
              <a:t>music.She</a:t>
            </a:r>
            <a:r>
              <a:rPr lang="hr-HR" dirty="0"/>
              <a:t> listened it trough gramaphone </a:t>
            </a:r>
            <a:r>
              <a:rPr lang="hr-HR" dirty="0" err="1"/>
              <a:t>and</a:t>
            </a:r>
            <a:r>
              <a:rPr lang="hr-HR" dirty="0"/>
              <a:t> at concerts . She </a:t>
            </a:r>
            <a:r>
              <a:rPr lang="hr-HR" dirty="0" err="1"/>
              <a:t>liked</a:t>
            </a:r>
            <a:r>
              <a:rPr lang="hr-HR" dirty="0"/>
              <a:t>  </a:t>
            </a:r>
            <a:r>
              <a:rPr lang="hr-HR" dirty="0" err="1"/>
              <a:t>going</a:t>
            </a:r>
            <a:r>
              <a:rPr lang="hr-HR" dirty="0"/>
              <a:t> to cinema once a month with her sisters. During the weekends </a:t>
            </a:r>
            <a:r>
              <a:rPr lang="hr-HR" dirty="0" err="1"/>
              <a:t>she</a:t>
            </a:r>
            <a:r>
              <a:rPr lang="hr-HR" dirty="0"/>
              <a:t> </a:t>
            </a:r>
            <a:r>
              <a:rPr lang="hr-HR" dirty="0" err="1"/>
              <a:t>spent</a:t>
            </a:r>
            <a:r>
              <a:rPr lang="hr-HR" dirty="0"/>
              <a:t> a lot of time with her friends. At summer she liked to travel and go to the beach. Her biggest dream was to become a teacher. (maths teacher).</a:t>
            </a:r>
          </a:p>
          <a:p>
            <a:pPr marL="82296" indent="0">
              <a:buNone/>
            </a:pPr>
            <a:endParaRPr lang="hr-HR" dirty="0"/>
          </a:p>
          <a:p>
            <a:pPr marL="82296" indent="0">
              <a:buNone/>
            </a:pPr>
            <a:endParaRPr lang="hr-HR" dirty="0"/>
          </a:p>
          <a:p>
            <a:pPr marL="82296" indent="0">
              <a:buNone/>
            </a:pPr>
            <a:endParaRPr lang="hr-HR" dirty="0"/>
          </a:p>
          <a:p>
            <a:pPr marL="82296" indent="0">
              <a:buNone/>
            </a:pPr>
            <a:endParaRPr lang="hr-HR" dirty="0"/>
          </a:p>
          <a:p>
            <a:pPr marL="82296" indent="0">
              <a:buNone/>
            </a:pPr>
            <a:r>
              <a:rPr lang="hr-HR" sz="1800" dirty="0"/>
              <a:t>(studentski.hr)</a:t>
            </a:r>
          </a:p>
        </p:txBody>
      </p:sp>
      <p:pic>
        <p:nvPicPr>
          <p:cNvPr id="10242" name="Picture 2" descr="C:\Users\User\Desktop\504c3e620fd08b6a8c2ac27da44b19ac237002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429000"/>
            <a:ext cx="2425080" cy="2622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429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850424"/>
          </a:xfrm>
        </p:spPr>
        <p:txBody>
          <a:bodyPr>
            <a:normAutofit fontScale="90000"/>
          </a:bodyPr>
          <a:lstStyle/>
          <a:p>
            <a:r>
              <a:rPr lang="hr-HR" dirty="0"/>
              <a:t>MY GRANDFATHER’S LIFE IN THE PAST(HIS CHILDHOOD)</a:t>
            </a:r>
          </a:p>
        </p:txBody>
      </p:sp>
      <p:sp>
        <p:nvSpPr>
          <p:cNvPr id="3" name="Content Placeholder 2"/>
          <p:cNvSpPr>
            <a:spLocks noGrp="1"/>
          </p:cNvSpPr>
          <p:nvPr>
            <p:ph sz="half" idx="1"/>
          </p:nvPr>
        </p:nvSpPr>
        <p:spPr>
          <a:xfrm>
            <a:off x="1187624" y="1412776"/>
            <a:ext cx="7128792" cy="4104456"/>
          </a:xfrm>
        </p:spPr>
        <p:txBody>
          <a:bodyPr>
            <a:normAutofit lnSpcReduction="10000"/>
          </a:bodyPr>
          <a:lstStyle/>
          <a:p>
            <a:pPr marL="82296" indent="0">
              <a:buNone/>
            </a:pPr>
            <a:r>
              <a:rPr lang="hr-HR" dirty="0"/>
              <a:t>My grandfather lived in a house and shared his room with </a:t>
            </a:r>
            <a:r>
              <a:rPr lang="hr-HR" dirty="0" err="1"/>
              <a:t>his</a:t>
            </a:r>
            <a:r>
              <a:rPr lang="hr-HR" dirty="0"/>
              <a:t> </a:t>
            </a:r>
            <a:r>
              <a:rPr lang="hr-HR" dirty="0" err="1"/>
              <a:t>sister</a:t>
            </a:r>
            <a:r>
              <a:rPr lang="hr-HR" dirty="0"/>
              <a:t> and brother. He didn’t have much clothes and he only bought it when he would outgrow it. He had one dog , 3 cows , a horse and chickens. He would study for 3 hours (depending on how long would he be on a farm). His favourite meal was spaghetti and salad. Out of housework he didn’t have to do anything but he had to take care of animals.</a:t>
            </a:r>
          </a:p>
          <a:p>
            <a:pPr marL="82296" indent="0">
              <a:buNone/>
            </a:pPr>
            <a:r>
              <a:rPr lang="hr-HR" dirty="0"/>
              <a:t>                              </a:t>
            </a:r>
            <a:r>
              <a:rPr lang="hr-HR" sz="1800" dirty="0"/>
              <a:t>(jutarnji.hr)</a:t>
            </a:r>
            <a:endParaRPr lang="hr-HR" dirty="0"/>
          </a:p>
        </p:txBody>
      </p:sp>
      <p:pic>
        <p:nvPicPr>
          <p:cNvPr id="11266"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941168"/>
            <a:ext cx="2520280" cy="1696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849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03648" y="548680"/>
            <a:ext cx="3657600" cy="5854784"/>
          </a:xfrm>
        </p:spPr>
        <p:txBody>
          <a:bodyPr>
            <a:normAutofit lnSpcReduction="10000"/>
          </a:bodyPr>
          <a:lstStyle/>
          <a:p>
            <a:pPr marL="82296" indent="0">
              <a:buNone/>
            </a:pPr>
            <a:r>
              <a:rPr lang="hr-HR" dirty="0"/>
              <a:t>His dad didn’t have a car. His father was a construction worker , his mother worked on a farm. He spent almost all of his days with his parents (he didn’t have much time to hang out with friends). He didn’t get any allowance from his parents because he didn’t have any time for playing or hanging out.</a:t>
            </a:r>
          </a:p>
        </p:txBody>
      </p:sp>
      <p:sp>
        <p:nvSpPr>
          <p:cNvPr id="4" name="Content Placeholder 3"/>
          <p:cNvSpPr>
            <a:spLocks noGrp="1"/>
          </p:cNvSpPr>
          <p:nvPr>
            <p:ph sz="half" idx="2"/>
          </p:nvPr>
        </p:nvSpPr>
        <p:spPr>
          <a:xfrm>
            <a:off x="5292080" y="620688"/>
            <a:ext cx="3657600" cy="5455528"/>
          </a:xfrm>
        </p:spPr>
        <p:txBody>
          <a:bodyPr>
            <a:normAutofit lnSpcReduction="10000"/>
          </a:bodyPr>
          <a:lstStyle/>
          <a:p>
            <a:pPr marL="82296" indent="0">
              <a:buNone/>
            </a:pPr>
            <a:r>
              <a:rPr lang="hr-HR" dirty="0"/>
              <a:t>He listened to folk , pop and rock music. He listened it on concerts and events. He went to the cinema on </a:t>
            </a:r>
            <a:r>
              <a:rPr lang="hr-HR" dirty="0" err="1"/>
              <a:t>Saturdays</a:t>
            </a:r>
            <a:r>
              <a:rPr lang="hr-HR" dirty="0"/>
              <a:t> </a:t>
            </a:r>
            <a:r>
              <a:rPr lang="hr-HR" dirty="0" err="1"/>
              <a:t>in</a:t>
            </a:r>
            <a:r>
              <a:rPr lang="hr-HR" dirty="0"/>
              <a:t> </a:t>
            </a:r>
            <a:r>
              <a:rPr lang="hr-HR" dirty="0" err="1"/>
              <a:t>the</a:t>
            </a:r>
            <a:r>
              <a:rPr lang="hr-HR" dirty="0"/>
              <a:t> House of Culture. He didn’t have any concerns exept that one day animals would run away and then that his mum would yell at him.</a:t>
            </a:r>
          </a:p>
        </p:txBody>
      </p:sp>
    </p:spTree>
    <p:extLst>
      <p:ext uri="{BB962C8B-B14F-4D97-AF65-F5344CB8AC3E}">
        <p14:creationId xmlns:p14="http://schemas.microsoft.com/office/powerpoint/2010/main" val="306017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82296" indent="0">
              <a:buNone/>
            </a:pPr>
            <a:endParaRPr lang="hr-HR" dirty="0"/>
          </a:p>
          <a:p>
            <a:pPr marL="82296" indent="0">
              <a:buNone/>
            </a:pPr>
            <a:endParaRPr lang="hr-HR" dirty="0"/>
          </a:p>
          <a:p>
            <a:pPr marL="82296" indent="0">
              <a:buNone/>
            </a:pPr>
            <a:endParaRPr lang="hr-HR" dirty="0"/>
          </a:p>
          <a:p>
            <a:pPr marL="82296" indent="0">
              <a:buNone/>
            </a:pPr>
            <a:endParaRPr lang="hr-HR" dirty="0"/>
          </a:p>
          <a:p>
            <a:pPr marL="82296" indent="0">
              <a:buNone/>
            </a:pPr>
            <a:r>
              <a:rPr lang="hr-HR" dirty="0"/>
              <a:t>       </a:t>
            </a:r>
            <a:r>
              <a:rPr lang="hr-HR" sz="1800" dirty="0"/>
              <a:t>(vecernji.hr)</a:t>
            </a:r>
          </a:p>
          <a:p>
            <a:pPr marL="82296" indent="0">
              <a:buNone/>
            </a:pPr>
            <a:r>
              <a:rPr lang="hr-HR" sz="1800" dirty="0"/>
              <a:t>(ultimateclassicrock.com)</a:t>
            </a:r>
          </a:p>
        </p:txBody>
      </p:sp>
      <p:sp>
        <p:nvSpPr>
          <p:cNvPr id="4" name="Content Placeholder 3"/>
          <p:cNvSpPr>
            <a:spLocks noGrp="1"/>
          </p:cNvSpPr>
          <p:nvPr>
            <p:ph sz="half" idx="2"/>
          </p:nvPr>
        </p:nvSpPr>
        <p:spPr/>
        <p:txBody>
          <a:bodyPr/>
          <a:lstStyle/>
          <a:p>
            <a:pPr marL="82296" indent="0">
              <a:buNone/>
            </a:pPr>
            <a:endParaRPr lang="hr-HR" dirty="0"/>
          </a:p>
          <a:p>
            <a:pPr marL="82296" indent="0">
              <a:buNone/>
            </a:pPr>
            <a:endParaRPr lang="hr-HR" dirty="0"/>
          </a:p>
          <a:p>
            <a:pPr marL="82296" indent="0">
              <a:buNone/>
            </a:pPr>
            <a:r>
              <a:rPr lang="hr-HR" sz="1800" dirty="0"/>
              <a:t>(24sata.hr)</a:t>
            </a:r>
          </a:p>
        </p:txBody>
      </p:sp>
      <p:pic>
        <p:nvPicPr>
          <p:cNvPr id="12290"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12776"/>
            <a:ext cx="2940918" cy="2115552"/>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79" y="2996952"/>
            <a:ext cx="3031183" cy="2113533"/>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5" descr="Top 25 American Classic Rock Bands of the '60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6" name="AutoShape 7" descr="Top 25 American Classic Rock Bands of the '60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7" name="AutoShape 9" descr="Top 25 American Classic Rock Bands of the '60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8" name="AutoShape 11" descr="Top 25 American Classic Rock Bands of the '60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9" name="AutoShape 13" descr="Top 25 American Classic Rock Bands of the '60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10" name="AutoShape 15" descr="Top 25 American Classic Rock Bands of the '60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pic>
        <p:nvPicPr>
          <p:cNvPr id="1230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3090" y="4437112"/>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329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187624" y="332656"/>
            <a:ext cx="7848872" cy="6336704"/>
          </a:xfrm>
        </p:spPr>
        <p:txBody>
          <a:bodyPr>
            <a:normAutofit/>
          </a:bodyPr>
          <a:lstStyle/>
          <a:p>
            <a:pPr marL="82296" indent="0">
              <a:buNone/>
            </a:pPr>
            <a:r>
              <a:rPr lang="hr-HR" dirty="0"/>
              <a:t>He </a:t>
            </a:r>
            <a:r>
              <a:rPr lang="hr-HR" dirty="0" err="1"/>
              <a:t>was</a:t>
            </a:r>
            <a:r>
              <a:rPr lang="hr-HR" dirty="0"/>
              <a:t> the happiest person in the world when he </a:t>
            </a:r>
            <a:r>
              <a:rPr lang="hr-HR" dirty="0" err="1"/>
              <a:t>got</a:t>
            </a:r>
            <a:r>
              <a:rPr lang="hr-HR" dirty="0"/>
              <a:t> new clothes. During the weekends he went to church </a:t>
            </a:r>
            <a:r>
              <a:rPr lang="hr-HR" dirty="0" err="1"/>
              <a:t>and</a:t>
            </a:r>
            <a:r>
              <a:rPr lang="hr-HR" dirty="0"/>
              <a:t> </a:t>
            </a:r>
            <a:r>
              <a:rPr lang="hr-HR" dirty="0" err="1"/>
              <a:t>took</a:t>
            </a:r>
            <a:r>
              <a:rPr lang="hr-HR" dirty="0"/>
              <a:t> care of animals. During the summer, he would go 2 weeks on a holiday to his aunt Zorka. His biggest dream was to live on the beach and to own a truck.</a:t>
            </a:r>
          </a:p>
          <a:p>
            <a:pPr marL="82296" indent="0">
              <a:buNone/>
            </a:pPr>
            <a:endParaRPr lang="hr-HR" dirty="0"/>
          </a:p>
          <a:p>
            <a:pPr marL="82296" indent="0">
              <a:buNone/>
            </a:pPr>
            <a:endParaRPr lang="hr-HR" dirty="0"/>
          </a:p>
          <a:p>
            <a:pPr marL="82296" indent="0">
              <a:buNone/>
            </a:pPr>
            <a:endParaRPr lang="hr-HR" dirty="0"/>
          </a:p>
          <a:p>
            <a:pPr marL="82296" indent="0">
              <a:buNone/>
            </a:pPr>
            <a:endParaRPr lang="hr-HR" dirty="0"/>
          </a:p>
          <a:p>
            <a:pPr marL="82296" indent="0">
              <a:buNone/>
            </a:pPr>
            <a:r>
              <a:rPr lang="hr-HR" sz="1800" dirty="0"/>
              <a:t>(kamion-bus.hr)                                                 </a:t>
            </a:r>
          </a:p>
          <a:p>
            <a:pPr marL="82296" indent="0">
              <a:buNone/>
            </a:pPr>
            <a:r>
              <a:rPr lang="hr-HR" sz="1800" dirty="0"/>
              <a:t>                                                                              (mojsmjestaj.hr)</a:t>
            </a:r>
          </a:p>
        </p:txBody>
      </p:sp>
      <p:pic>
        <p:nvPicPr>
          <p:cNvPr id="13314"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6550" y="3140968"/>
            <a:ext cx="27432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7100" y="3351213"/>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52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80928"/>
            <a:ext cx="7498080" cy="1143000"/>
          </a:xfrm>
        </p:spPr>
        <p:txBody>
          <a:bodyPr>
            <a:normAutofit fontScale="90000"/>
          </a:bodyPr>
          <a:lstStyle/>
          <a:p>
            <a:r>
              <a:rPr lang="hr-HR" dirty="0"/>
              <a:t>THANKS FOR YOUR ATTENTION</a:t>
            </a:r>
          </a:p>
        </p:txBody>
      </p:sp>
      <p:sp>
        <p:nvSpPr>
          <p:cNvPr id="4" name="Rounded Rectangle 3"/>
          <p:cNvSpPr/>
          <p:nvPr/>
        </p:nvSpPr>
        <p:spPr>
          <a:xfrm>
            <a:off x="1259632" y="2492896"/>
            <a:ext cx="7560840"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TextBox 4"/>
          <p:cNvSpPr txBox="1"/>
          <p:nvPr/>
        </p:nvSpPr>
        <p:spPr>
          <a:xfrm>
            <a:off x="1763688" y="2695853"/>
            <a:ext cx="6264696" cy="1754326"/>
          </a:xfrm>
          <a:prstGeom prst="rect">
            <a:avLst/>
          </a:prstGeom>
          <a:noFill/>
        </p:spPr>
        <p:txBody>
          <a:bodyPr wrap="square" rtlCol="0">
            <a:spAutoFit/>
          </a:bodyPr>
          <a:lstStyle/>
          <a:p>
            <a:pPr algn="ctr"/>
            <a:r>
              <a:rPr lang="hr-HR" sz="5400" dirty="0">
                <a:solidFill>
                  <a:schemeClr val="bg1"/>
                </a:solidFill>
              </a:rPr>
              <a:t>THANKS FOR YOUR     ATTENTION</a:t>
            </a:r>
          </a:p>
        </p:txBody>
      </p:sp>
      <p:sp>
        <p:nvSpPr>
          <p:cNvPr id="7" name="TextBox 6"/>
          <p:cNvSpPr txBox="1"/>
          <p:nvPr/>
        </p:nvSpPr>
        <p:spPr>
          <a:xfrm>
            <a:off x="1470720" y="4938820"/>
            <a:ext cx="1589112" cy="646331"/>
          </a:xfrm>
          <a:prstGeom prst="rect">
            <a:avLst/>
          </a:prstGeom>
          <a:noFill/>
        </p:spPr>
        <p:txBody>
          <a:bodyPr wrap="square" rtlCol="0">
            <a:spAutoFit/>
          </a:bodyPr>
          <a:lstStyle/>
          <a:p>
            <a:r>
              <a:rPr lang="hr-HR" dirty="0"/>
              <a:t>Made by: Matea Munitić</a:t>
            </a:r>
          </a:p>
        </p:txBody>
      </p:sp>
    </p:spTree>
    <p:extLst>
      <p:ext uri="{BB962C8B-B14F-4D97-AF65-F5344CB8AC3E}">
        <p14:creationId xmlns:p14="http://schemas.microsoft.com/office/powerpoint/2010/main" val="18562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THE PAST OF MY PLACE </a:t>
            </a:r>
          </a:p>
        </p:txBody>
      </p:sp>
      <p:sp>
        <p:nvSpPr>
          <p:cNvPr id="3" name="Content Placeholder 2"/>
          <p:cNvSpPr>
            <a:spLocks noGrp="1"/>
          </p:cNvSpPr>
          <p:nvPr>
            <p:ph sz="half" idx="1"/>
          </p:nvPr>
        </p:nvSpPr>
        <p:spPr>
          <a:xfrm>
            <a:off x="1435608" y="1412776"/>
            <a:ext cx="3424424" cy="4774664"/>
          </a:xfrm>
        </p:spPr>
        <p:txBody>
          <a:bodyPr>
            <a:normAutofit fontScale="85000" lnSpcReduction="20000"/>
          </a:bodyPr>
          <a:lstStyle/>
          <a:p>
            <a:pPr marL="82296" indent="0">
              <a:buNone/>
            </a:pPr>
            <a:r>
              <a:rPr lang="hr-HR" dirty="0"/>
              <a:t>I live in the city of Klis. In the past Klis was famous for </a:t>
            </a:r>
            <a:r>
              <a:rPr lang="hr-HR" dirty="0" err="1"/>
              <a:t>its</a:t>
            </a:r>
            <a:r>
              <a:rPr lang="hr-HR" dirty="0"/>
              <a:t>’ Croatian </a:t>
            </a:r>
            <a:r>
              <a:rPr lang="hr-HR" dirty="0" err="1"/>
              <a:t>rulers</a:t>
            </a:r>
            <a:r>
              <a:rPr lang="hr-HR" dirty="0"/>
              <a:t>. </a:t>
            </a:r>
            <a:r>
              <a:rPr lang="hr-HR" dirty="0" err="1"/>
              <a:t>Those</a:t>
            </a:r>
            <a:r>
              <a:rPr lang="hr-HR" dirty="0"/>
              <a:t> rulers lived in it and lead the country from that city. The most important period of Klis was in the beginning of the 16th century when Klis was the frontier of defense against the Ottomans. On steep cliffs there is an old fort that served to defend against the enemy.</a:t>
            </a:r>
          </a:p>
        </p:txBody>
      </p:sp>
      <p:sp>
        <p:nvSpPr>
          <p:cNvPr id="4" name="Content Placeholder 3"/>
          <p:cNvSpPr>
            <a:spLocks noGrp="1"/>
          </p:cNvSpPr>
          <p:nvPr>
            <p:ph sz="half" idx="2"/>
          </p:nvPr>
        </p:nvSpPr>
        <p:spPr>
          <a:xfrm>
            <a:off x="5292080" y="1484784"/>
            <a:ext cx="3657600" cy="5040560"/>
          </a:xfrm>
        </p:spPr>
        <p:txBody>
          <a:bodyPr>
            <a:normAutofit fontScale="85000" lnSpcReduction="20000"/>
          </a:bodyPr>
          <a:lstStyle/>
          <a:p>
            <a:endParaRPr lang="hr-HR" dirty="0"/>
          </a:p>
          <a:p>
            <a:endParaRPr lang="hr-HR" dirty="0"/>
          </a:p>
          <a:p>
            <a:endParaRPr lang="hr-HR" dirty="0"/>
          </a:p>
          <a:p>
            <a:endParaRPr lang="hr-HR" dirty="0"/>
          </a:p>
          <a:p>
            <a:endParaRPr lang="hr-HR" dirty="0"/>
          </a:p>
          <a:p>
            <a:endParaRPr lang="hr-HR" dirty="0"/>
          </a:p>
          <a:p>
            <a:pPr marL="82296" indent="0">
              <a:buNone/>
            </a:pPr>
            <a:r>
              <a:rPr lang="hr-HR" sz="1600" dirty="0"/>
              <a:t>(dalmatia.hr)</a:t>
            </a:r>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r>
              <a:rPr lang="hr-HR" sz="1600" dirty="0"/>
              <a:t>(dailysabah.com)</a:t>
            </a:r>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900" dirty="0"/>
          </a:p>
        </p:txBody>
      </p:sp>
      <p:pic>
        <p:nvPicPr>
          <p:cNvPr id="1026" name="Picture 2" descr="C:\Users\User\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7" y="1484784"/>
            <a:ext cx="3433217" cy="22149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0x0-marching-for-victory-wartime-preparations-of-the-ottoman-army-15474123668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7" y="4005064"/>
            <a:ext cx="3055230" cy="1855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08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03648" y="1412776"/>
            <a:ext cx="4144504" cy="4990688"/>
          </a:xfrm>
        </p:spPr>
        <p:txBody>
          <a:bodyPr/>
          <a:lstStyle/>
          <a:p>
            <a:pPr marL="82296" indent="0">
              <a:buNone/>
            </a:pPr>
            <a:r>
              <a:rPr lang="hr-HR" dirty="0"/>
              <a:t>Southern boundary of the Klis is the river Jadro </a:t>
            </a:r>
            <a:r>
              <a:rPr lang="hr-HR" dirty="0" err="1"/>
              <a:t>which</a:t>
            </a:r>
            <a:r>
              <a:rPr lang="hr-HR" dirty="0"/>
              <a:t>  </a:t>
            </a:r>
            <a:r>
              <a:rPr lang="hr-HR" dirty="0" err="1"/>
              <a:t>supplies</a:t>
            </a:r>
            <a:r>
              <a:rPr lang="hr-HR" dirty="0"/>
              <a:t> Split </a:t>
            </a:r>
            <a:r>
              <a:rPr lang="hr-HR" dirty="0" err="1"/>
              <a:t>with</a:t>
            </a:r>
            <a:r>
              <a:rPr lang="hr-HR" dirty="0"/>
              <a:t> </a:t>
            </a:r>
            <a:r>
              <a:rPr lang="hr-HR" dirty="0" err="1"/>
              <a:t>drinking</a:t>
            </a:r>
            <a:r>
              <a:rPr lang="hr-HR" dirty="0"/>
              <a:t> water as </a:t>
            </a:r>
            <a:r>
              <a:rPr lang="hr-HR" dirty="0" err="1"/>
              <a:t>well</a:t>
            </a:r>
            <a:r>
              <a:rPr lang="hr-HR" dirty="0"/>
              <a:t> as Solin, Klis and surrounding towns. Klis got it’s name from the gorges. </a:t>
            </a:r>
          </a:p>
        </p:txBody>
      </p:sp>
      <p:sp>
        <p:nvSpPr>
          <p:cNvPr id="4" name="Content Placeholder 3"/>
          <p:cNvSpPr>
            <a:spLocks noGrp="1"/>
          </p:cNvSpPr>
          <p:nvPr>
            <p:ph sz="half" idx="2"/>
          </p:nvPr>
        </p:nvSpPr>
        <p:spPr/>
        <p:txBody>
          <a:bodyPr/>
          <a:lstStyle/>
          <a:p>
            <a:endParaRPr lang="hr-HR" dirty="0"/>
          </a:p>
          <a:p>
            <a:endParaRPr lang="hr-HR" dirty="0"/>
          </a:p>
          <a:p>
            <a:endParaRPr lang="hr-HR" dirty="0"/>
          </a:p>
          <a:p>
            <a:endParaRPr lang="hr-HR" dirty="0"/>
          </a:p>
          <a:p>
            <a:endParaRPr lang="hr-HR" dirty="0"/>
          </a:p>
          <a:p>
            <a:endParaRPr lang="hr-HR" dirty="0"/>
          </a:p>
          <a:p>
            <a:pPr marL="82296" indent="0">
              <a:buNone/>
            </a:pPr>
            <a:r>
              <a:rPr lang="hr-HR" sz="1600" dirty="0"/>
              <a:t>    (solin-info. com)</a:t>
            </a:r>
          </a:p>
        </p:txBody>
      </p:sp>
      <p:pic>
        <p:nvPicPr>
          <p:cNvPr id="2050"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233824"/>
            <a:ext cx="3161997" cy="221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78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MY DAD’S LIFE IN THE PAST(HIS CHILDHOOD)</a:t>
            </a:r>
          </a:p>
        </p:txBody>
      </p:sp>
      <p:sp>
        <p:nvSpPr>
          <p:cNvPr id="3" name="Content Placeholder 2"/>
          <p:cNvSpPr>
            <a:spLocks noGrp="1"/>
          </p:cNvSpPr>
          <p:nvPr>
            <p:ph sz="half" idx="1"/>
          </p:nvPr>
        </p:nvSpPr>
        <p:spPr>
          <a:xfrm>
            <a:off x="1403648" y="1916832"/>
            <a:ext cx="7200800" cy="4608512"/>
          </a:xfrm>
        </p:spPr>
        <p:txBody>
          <a:bodyPr>
            <a:normAutofit/>
          </a:bodyPr>
          <a:lstStyle/>
          <a:p>
            <a:pPr marL="82296" indent="0">
              <a:buNone/>
            </a:pPr>
            <a:r>
              <a:rPr lang="hr-HR" dirty="0"/>
              <a:t>My dad lived in a house and shared his room with his sister and his brother. He had a lot of clothes, but he would buy them three to four times a year. From pets, he head a dog, and from domestic animals pigs, chickens and horses. He had  </a:t>
            </a:r>
            <a:r>
              <a:rPr lang="hr-HR" dirty="0" err="1"/>
              <a:t>lunch</a:t>
            </a:r>
            <a:r>
              <a:rPr lang="hr-HR" dirty="0"/>
              <a:t> at about two pm (depending on when his parents would come home from work) and his favourite dish was rissoto and cheesecake.  </a:t>
            </a:r>
          </a:p>
        </p:txBody>
      </p:sp>
    </p:spTree>
    <p:extLst>
      <p:ext uri="{BB962C8B-B14F-4D97-AF65-F5344CB8AC3E}">
        <p14:creationId xmlns:p14="http://schemas.microsoft.com/office/powerpoint/2010/main" val="366406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25760"/>
            <a:ext cx="7498080" cy="1143000"/>
          </a:xfrm>
        </p:spPr>
        <p:txBody>
          <a:bodyPr/>
          <a:lstStyle/>
          <a:p>
            <a:endParaRPr lang="hr-HR"/>
          </a:p>
        </p:txBody>
      </p:sp>
      <p:sp>
        <p:nvSpPr>
          <p:cNvPr id="3" name="Content Placeholder 2"/>
          <p:cNvSpPr>
            <a:spLocks noGrp="1"/>
          </p:cNvSpPr>
          <p:nvPr>
            <p:ph sz="half" idx="1"/>
          </p:nvPr>
        </p:nvSpPr>
        <p:spPr>
          <a:xfrm>
            <a:off x="1403648" y="1124744"/>
            <a:ext cx="3657600" cy="4663440"/>
          </a:xfrm>
        </p:spPr>
        <p:txBody>
          <a:bodyPr>
            <a:normAutofit fontScale="77500" lnSpcReduction="20000"/>
          </a:bodyPr>
          <a:lstStyle/>
          <a:p>
            <a:pPr marL="82296" indent="0">
              <a:buNone/>
            </a:pPr>
            <a:r>
              <a:rPr lang="hr-HR" dirty="0"/>
              <a:t>From housework he only had to tidy his room, but he dug, fed the animals and took care of the garden. His parents (my grandparents) had a car, because they needed it to go to work. My grandmother worked in the store as a saleswoman and my grandfather as a conductor.  My dad would spend about four hours with his parents a day, because they worked a </a:t>
            </a:r>
            <a:r>
              <a:rPr lang="hr-HR" dirty="0" err="1"/>
              <a:t>lot.My</a:t>
            </a:r>
            <a:r>
              <a:rPr lang="hr-HR" dirty="0"/>
              <a:t> dad was often outside and spent little time in the house. </a:t>
            </a:r>
          </a:p>
        </p:txBody>
      </p:sp>
      <p:sp>
        <p:nvSpPr>
          <p:cNvPr id="4" name="Content Placeholder 3"/>
          <p:cNvSpPr>
            <a:spLocks noGrp="1"/>
          </p:cNvSpPr>
          <p:nvPr>
            <p:ph sz="half" idx="2"/>
          </p:nvPr>
        </p:nvSpPr>
        <p:spPr/>
        <p:txBody>
          <a:bodyPr>
            <a:normAutofit fontScale="77500" lnSpcReduction="20000"/>
          </a:bodyPr>
          <a:lstStyle/>
          <a:p>
            <a:endParaRPr lang="hr-HR" dirty="0"/>
          </a:p>
          <a:p>
            <a:endParaRPr lang="hr-HR" dirty="0"/>
          </a:p>
          <a:p>
            <a:endParaRPr lang="hr-HR" dirty="0"/>
          </a:p>
          <a:p>
            <a:endParaRPr lang="hr-HR" dirty="0"/>
          </a:p>
          <a:p>
            <a:pPr marL="82296" indent="0">
              <a:buNone/>
            </a:pPr>
            <a:r>
              <a:rPr lang="hr-HR" sz="1600" dirty="0"/>
              <a:t>(ezadar.net.hr)</a:t>
            </a:r>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1600" dirty="0"/>
          </a:p>
          <a:p>
            <a:pPr marL="82296" indent="0">
              <a:buNone/>
            </a:pPr>
            <a:endParaRPr lang="hr-HR" sz="2100" dirty="0"/>
          </a:p>
          <a:p>
            <a:pPr marL="82296" indent="0">
              <a:buNone/>
            </a:pPr>
            <a:r>
              <a:rPr lang="hr-HR" sz="2100" dirty="0"/>
              <a:t>(careers.lidl.co.uk)</a:t>
            </a:r>
            <a:endParaRPr lang="hr-HR" sz="1600" dirty="0"/>
          </a:p>
        </p:txBody>
      </p:sp>
      <p:pic>
        <p:nvPicPr>
          <p:cNvPr id="3074"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0749" y="1268760"/>
            <a:ext cx="301942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3" y="321862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3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marL="82296" indent="0">
              <a:buNone/>
            </a:pPr>
            <a:r>
              <a:rPr lang="hr-HR" dirty="0"/>
              <a:t>My dad got allowance only when he went to football games or for a snack in high school. During the weekend he </a:t>
            </a:r>
            <a:r>
              <a:rPr lang="hr-HR" dirty="0" err="1"/>
              <a:t>loved</a:t>
            </a:r>
            <a:r>
              <a:rPr lang="hr-HR" dirty="0"/>
              <a:t> </a:t>
            </a:r>
            <a:r>
              <a:rPr lang="hr-HR" dirty="0" err="1"/>
              <a:t>going</a:t>
            </a:r>
            <a:r>
              <a:rPr lang="hr-HR" dirty="0"/>
              <a:t> to the countryside and hang out with his friends. During the summer he often went to beach and to the village and helped his grandparents pick potatoes. </a:t>
            </a:r>
          </a:p>
        </p:txBody>
      </p:sp>
      <p:sp>
        <p:nvSpPr>
          <p:cNvPr id="4" name="Content Placeholder 3"/>
          <p:cNvSpPr>
            <a:spLocks noGrp="1"/>
          </p:cNvSpPr>
          <p:nvPr>
            <p:ph sz="half" idx="2"/>
          </p:nvPr>
        </p:nvSpPr>
        <p:spPr/>
        <p:txBody>
          <a:bodyPr>
            <a:normAutofit fontScale="92500" lnSpcReduction="20000"/>
          </a:bodyPr>
          <a:lstStyle/>
          <a:p>
            <a:endParaRPr lang="hr-HR" dirty="0"/>
          </a:p>
          <a:p>
            <a:endParaRPr lang="hr-HR" dirty="0"/>
          </a:p>
          <a:p>
            <a:endParaRPr lang="hr-HR" dirty="0"/>
          </a:p>
          <a:p>
            <a:endParaRPr lang="hr-HR" dirty="0"/>
          </a:p>
          <a:p>
            <a:pPr marL="82296" indent="0">
              <a:buNone/>
            </a:pPr>
            <a:r>
              <a:rPr lang="hr-HR" sz="1800" dirty="0"/>
              <a:t>(planetware.com)</a:t>
            </a:r>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r>
              <a:rPr lang="hr-HR" sz="1800" dirty="0"/>
              <a:t>(smokvina.com)</a:t>
            </a:r>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800" dirty="0"/>
          </a:p>
          <a:p>
            <a:pPr marL="82296" indent="0">
              <a:buNone/>
            </a:pPr>
            <a:endParaRPr lang="hr-HR" sz="1900" dirty="0"/>
          </a:p>
        </p:txBody>
      </p:sp>
      <p:pic>
        <p:nvPicPr>
          <p:cNvPr id="4098" name="Picture 2" descr="C:\Users\User\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9171" y="1628800"/>
            <a:ext cx="3081089" cy="1444601"/>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444744"/>
            <a:ext cx="2943225"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54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03648" y="1484784"/>
            <a:ext cx="3816424" cy="5256584"/>
          </a:xfrm>
        </p:spPr>
        <p:txBody>
          <a:bodyPr>
            <a:normAutofit fontScale="85000" lnSpcReduction="20000"/>
          </a:bodyPr>
          <a:lstStyle/>
          <a:p>
            <a:pPr marL="82296" indent="0">
              <a:buNone/>
            </a:pPr>
            <a:r>
              <a:rPr lang="hr-HR" dirty="0"/>
              <a:t>Of music he liked to listen to local music and rock </a:t>
            </a:r>
            <a:r>
              <a:rPr lang="hr-HR" dirty="0" err="1"/>
              <a:t>music.He</a:t>
            </a:r>
            <a:r>
              <a:rPr lang="hr-HR" dirty="0"/>
              <a:t> listened </a:t>
            </a:r>
            <a:r>
              <a:rPr lang="hr-HR" dirty="0" err="1"/>
              <a:t>them</a:t>
            </a:r>
            <a:r>
              <a:rPr lang="hr-HR" dirty="0"/>
              <a:t> </a:t>
            </a:r>
            <a:r>
              <a:rPr lang="hr-HR" dirty="0" err="1"/>
              <a:t>through</a:t>
            </a:r>
            <a:r>
              <a:rPr lang="hr-HR" dirty="0"/>
              <a:t> audio tape and gramophone. He watched TV one hour a day and went to the cinema once a month in high school because he didn’t like watching movies.  </a:t>
            </a:r>
          </a:p>
          <a:p>
            <a:pPr marL="82296" indent="0">
              <a:buNone/>
            </a:pPr>
            <a:endParaRPr lang="hr-HR" dirty="0"/>
          </a:p>
          <a:p>
            <a:pPr marL="82296" indent="0">
              <a:buNone/>
            </a:pPr>
            <a:endParaRPr lang="hr-HR" dirty="0"/>
          </a:p>
          <a:p>
            <a:pPr marL="82296" indent="0">
              <a:buNone/>
            </a:pPr>
            <a:endParaRPr lang="hr-HR" dirty="0"/>
          </a:p>
          <a:p>
            <a:pPr marL="82296" indent="0">
              <a:buNone/>
            </a:pPr>
            <a:r>
              <a:rPr lang="hr-HR" sz="1800" dirty="0"/>
              <a:t>(express.24sata.hr)</a:t>
            </a:r>
            <a:endParaRPr lang="hr-HR" sz="1900" dirty="0"/>
          </a:p>
        </p:txBody>
      </p:sp>
      <p:sp>
        <p:nvSpPr>
          <p:cNvPr id="4" name="Content Placeholder 3"/>
          <p:cNvSpPr>
            <a:spLocks noGrp="1"/>
          </p:cNvSpPr>
          <p:nvPr>
            <p:ph sz="half" idx="2"/>
          </p:nvPr>
        </p:nvSpPr>
        <p:spPr>
          <a:xfrm>
            <a:off x="5276088" y="1524000"/>
            <a:ext cx="3657600" cy="4929336"/>
          </a:xfrm>
        </p:spPr>
        <p:txBody>
          <a:bodyPr>
            <a:normAutofit fontScale="85000" lnSpcReduction="20000"/>
          </a:bodyPr>
          <a:lstStyle/>
          <a:p>
            <a:pPr marL="82296" indent="0">
              <a:buNone/>
            </a:pPr>
            <a:r>
              <a:rPr lang="hr-HR" dirty="0"/>
              <a:t>He </a:t>
            </a:r>
            <a:r>
              <a:rPr lang="hr-HR" dirty="0" err="1"/>
              <a:t>loved</a:t>
            </a:r>
            <a:r>
              <a:rPr lang="hr-HR" dirty="0"/>
              <a:t>  </a:t>
            </a:r>
            <a:r>
              <a:rPr lang="hr-HR" dirty="0" err="1"/>
              <a:t>playing</a:t>
            </a:r>
            <a:r>
              <a:rPr lang="hr-HR" dirty="0"/>
              <a:t> football </a:t>
            </a:r>
            <a:r>
              <a:rPr lang="hr-HR" dirty="0" err="1"/>
              <a:t>and</a:t>
            </a:r>
            <a:r>
              <a:rPr lang="hr-HR" dirty="0"/>
              <a:t>  </a:t>
            </a:r>
            <a:r>
              <a:rPr lang="hr-HR" dirty="0" err="1"/>
              <a:t>watching</a:t>
            </a:r>
            <a:r>
              <a:rPr lang="hr-HR" dirty="0"/>
              <a:t> football matches. When he was younger his only concern was whenever Hajduk would win. He would </a:t>
            </a:r>
            <a:r>
              <a:rPr lang="hr-HR" dirty="0" err="1"/>
              <a:t>be</a:t>
            </a:r>
            <a:r>
              <a:rPr lang="hr-HR" dirty="0"/>
              <a:t> </a:t>
            </a:r>
            <a:r>
              <a:rPr lang="hr-HR" dirty="0" err="1"/>
              <a:t>equally</a:t>
            </a:r>
            <a:r>
              <a:rPr lang="hr-HR" dirty="0"/>
              <a:t> happy if he or Hajduk won. His biggest dream </a:t>
            </a:r>
            <a:r>
              <a:rPr lang="hr-HR" dirty="0" err="1"/>
              <a:t>was</a:t>
            </a:r>
            <a:r>
              <a:rPr lang="hr-HR" dirty="0"/>
              <a:t>  to become an </a:t>
            </a:r>
            <a:r>
              <a:rPr lang="hr-HR" dirty="0" err="1"/>
              <a:t>arhitect</a:t>
            </a:r>
            <a:r>
              <a:rPr lang="hr-HR" dirty="0"/>
              <a:t> </a:t>
            </a:r>
            <a:r>
              <a:rPr lang="hr-HR" dirty="0" err="1"/>
              <a:t>and</a:t>
            </a:r>
            <a:r>
              <a:rPr lang="hr-HR" dirty="0"/>
              <a:t> for Hajduk to win Champions leauge. </a:t>
            </a:r>
          </a:p>
          <a:p>
            <a:pPr marL="82296" indent="0">
              <a:buNone/>
            </a:pPr>
            <a:endParaRPr lang="hr-HR" dirty="0"/>
          </a:p>
          <a:p>
            <a:pPr marL="82296" indent="0">
              <a:buNone/>
            </a:pPr>
            <a:endParaRPr lang="hr-HR" dirty="0"/>
          </a:p>
          <a:p>
            <a:pPr marL="82296" indent="0">
              <a:buNone/>
            </a:pPr>
            <a:endParaRPr lang="hr-HR" dirty="0"/>
          </a:p>
          <a:p>
            <a:pPr marL="82296" indent="0">
              <a:buNone/>
            </a:pPr>
            <a:r>
              <a:rPr lang="hr-HR" sz="1800" dirty="0"/>
              <a:t>(hntv.hr)</a:t>
            </a:r>
            <a:endParaRPr lang="hr-HR" sz="1900" dirty="0"/>
          </a:p>
        </p:txBody>
      </p:sp>
      <p:pic>
        <p:nvPicPr>
          <p:cNvPr id="5122"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5" y="3797377"/>
            <a:ext cx="1872208" cy="93706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509120"/>
            <a:ext cx="1961045" cy="1093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47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MY MUM’S LIFE IN THE PAST(HER CHILDHOOD)</a:t>
            </a:r>
          </a:p>
        </p:txBody>
      </p:sp>
      <p:sp>
        <p:nvSpPr>
          <p:cNvPr id="3" name="Content Placeholder 2"/>
          <p:cNvSpPr>
            <a:spLocks noGrp="1"/>
          </p:cNvSpPr>
          <p:nvPr>
            <p:ph sz="half" idx="1"/>
          </p:nvPr>
        </p:nvSpPr>
        <p:spPr>
          <a:xfrm>
            <a:off x="899591" y="1628800"/>
            <a:ext cx="7828483" cy="5021382"/>
          </a:xfrm>
        </p:spPr>
        <p:txBody>
          <a:bodyPr>
            <a:normAutofit fontScale="92500" lnSpcReduction="10000"/>
          </a:bodyPr>
          <a:lstStyle/>
          <a:p>
            <a:pPr marL="82296" indent="0">
              <a:buNone/>
            </a:pPr>
            <a:r>
              <a:rPr lang="hr-HR" dirty="0"/>
              <a:t>My mum lived in a house and shared her room with her sister. She had a lot of clothes but most of that clothes was bought by her sister.  She had a small cat Mikica. My mum had lunch around 12 pm (depending on  time she came back from </a:t>
            </a:r>
            <a:r>
              <a:rPr lang="hr-HR" dirty="0" err="1"/>
              <a:t>school</a:t>
            </a:r>
            <a:r>
              <a:rPr lang="hr-HR" dirty="0"/>
              <a:t>). </a:t>
            </a:r>
            <a:r>
              <a:rPr lang="hr-HR" dirty="0" err="1"/>
              <a:t>Her</a:t>
            </a:r>
            <a:r>
              <a:rPr lang="hr-HR" dirty="0"/>
              <a:t> favourite meal was fried chicken. Out of housework she had to clean her room , vacum , </a:t>
            </a:r>
            <a:r>
              <a:rPr lang="hr-HR" dirty="0" err="1"/>
              <a:t>help</a:t>
            </a:r>
            <a:r>
              <a:rPr lang="hr-HR" dirty="0"/>
              <a:t> </a:t>
            </a:r>
            <a:r>
              <a:rPr lang="hr-HR" dirty="0" err="1"/>
              <a:t>cook</a:t>
            </a:r>
            <a:r>
              <a:rPr lang="hr-HR" dirty="0"/>
              <a:t> </a:t>
            </a:r>
            <a:r>
              <a:rPr lang="hr-HR" dirty="0" err="1"/>
              <a:t>the</a:t>
            </a:r>
            <a:r>
              <a:rPr lang="hr-HR" dirty="0"/>
              <a:t> lunch </a:t>
            </a:r>
            <a:r>
              <a:rPr lang="hr-HR" dirty="0" err="1"/>
              <a:t>and</a:t>
            </a:r>
            <a:r>
              <a:rPr lang="hr-HR" dirty="0"/>
              <a:t> </a:t>
            </a:r>
            <a:r>
              <a:rPr lang="hr-HR" dirty="0" err="1"/>
              <a:t>plant</a:t>
            </a:r>
            <a:r>
              <a:rPr lang="hr-HR" dirty="0"/>
              <a:t> vegetables with her dad. Her parents had a car. Her mum worked in an office , and her dad was an engineer.</a:t>
            </a:r>
          </a:p>
          <a:p>
            <a:pPr marL="82296" indent="0">
              <a:buNone/>
            </a:pPr>
            <a:r>
              <a:rPr lang="hr-HR" dirty="0"/>
              <a:t>                                       </a:t>
            </a:r>
          </a:p>
          <a:p>
            <a:pPr marL="82296" indent="0">
              <a:buNone/>
            </a:pPr>
            <a:r>
              <a:rPr lang="hr-HR" dirty="0"/>
              <a:t>                                      </a:t>
            </a:r>
            <a:r>
              <a:rPr lang="hr-HR" sz="1800" dirty="0"/>
              <a:t>(hr.bizzportal.ru)</a:t>
            </a:r>
            <a:endParaRPr lang="hr-HR" dirty="0"/>
          </a:p>
          <a:p>
            <a:pPr marL="82296" indent="0">
              <a:buNone/>
            </a:pPr>
            <a:endParaRPr lang="hr-HR" dirty="0"/>
          </a:p>
          <a:p>
            <a:pPr marL="82296" indent="0">
              <a:buNone/>
            </a:pPr>
            <a:r>
              <a:rPr lang="hr-HR" sz="1800" dirty="0"/>
              <a:t>(vonroey.be)</a:t>
            </a:r>
          </a:p>
          <a:p>
            <a:pPr marL="82296" indent="0">
              <a:buNone/>
            </a:pPr>
            <a:endParaRPr lang="hr-HR" dirty="0"/>
          </a:p>
        </p:txBody>
      </p:sp>
      <p:pic>
        <p:nvPicPr>
          <p:cNvPr id="6146"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353" y="5142321"/>
            <a:ext cx="2134942" cy="1340768"/>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9175" y="4941168"/>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77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31640" y="692696"/>
            <a:ext cx="7416824" cy="5688632"/>
          </a:xfrm>
        </p:spPr>
        <p:txBody>
          <a:bodyPr>
            <a:normAutofit fontScale="92500" lnSpcReduction="10000"/>
          </a:bodyPr>
          <a:lstStyle/>
          <a:p>
            <a:pPr marL="82296" indent="0">
              <a:buNone/>
            </a:pPr>
            <a:r>
              <a:rPr lang="hr-HR" dirty="0"/>
              <a:t>My mum spent about four hours outside so she didn’t have much time to be with her parents. My mum got allowance for snacks at school and for hanging out with her friends. During the weekend , she would hang out with her friends and visit her grandparents in Split. During the summer she went to the beach </a:t>
            </a:r>
            <a:r>
              <a:rPr lang="hr-HR" dirty="0" err="1"/>
              <a:t>and</a:t>
            </a:r>
            <a:r>
              <a:rPr lang="hr-HR" dirty="0"/>
              <a:t> on picnics.  </a:t>
            </a:r>
          </a:p>
          <a:p>
            <a:pPr marL="82296" indent="0">
              <a:buNone/>
            </a:pPr>
            <a:endParaRPr lang="hr-HR" dirty="0"/>
          </a:p>
          <a:p>
            <a:pPr marL="82296" indent="0">
              <a:buNone/>
            </a:pPr>
            <a:endParaRPr lang="hr-HR" dirty="0"/>
          </a:p>
          <a:p>
            <a:pPr marL="82296" indent="0">
              <a:buNone/>
            </a:pPr>
            <a:endParaRPr lang="hr-HR" dirty="0"/>
          </a:p>
          <a:p>
            <a:pPr marL="82296" indent="0">
              <a:buNone/>
            </a:pPr>
            <a:r>
              <a:rPr lang="hr-HR" dirty="0"/>
              <a:t> </a:t>
            </a:r>
          </a:p>
          <a:p>
            <a:pPr marL="82296" indent="0">
              <a:buNone/>
            </a:pPr>
            <a:endParaRPr lang="hr-HR" dirty="0"/>
          </a:p>
          <a:p>
            <a:pPr marL="82296" indent="0">
              <a:buNone/>
            </a:pPr>
            <a:endParaRPr lang="hr-HR" dirty="0"/>
          </a:p>
          <a:p>
            <a:pPr marL="82296" indent="0">
              <a:buNone/>
            </a:pPr>
            <a:r>
              <a:rPr lang="hr-HR" dirty="0"/>
              <a:t>                             </a:t>
            </a:r>
            <a:r>
              <a:rPr lang="hr-HR" sz="1800" dirty="0"/>
              <a:t>                               (twincities.eater.com)</a:t>
            </a:r>
            <a:endParaRPr lang="hr-HR" dirty="0"/>
          </a:p>
        </p:txBody>
      </p:sp>
      <p:sp>
        <p:nvSpPr>
          <p:cNvPr id="5" name="AutoShape 2" descr="The Best Takeout Picnics to Pack a Basket in Minneapolis and St. Paul -  Eater Twin Citi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6" name="AutoShape 4" descr="The Best Takeout Picnics to Pack a Basket in Minneapolis and St. Paul -  Eater Twin Citi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7" name="AutoShape 6" descr="The Best Takeout Picnics to Pack a Basket in Minneapolis and St. Paul -  Eater Twin Citi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pic>
        <p:nvPicPr>
          <p:cNvPr id="71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5852" y="3717032"/>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906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273</TotalTime>
  <Words>1308</Words>
  <Application>Microsoft Office PowerPoint</Application>
  <PresentationFormat>Prikaz na zaslonu (4:3)</PresentationFormat>
  <Paragraphs>138</Paragraphs>
  <Slides>17</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17</vt:i4>
      </vt:variant>
    </vt:vector>
  </HeadingPairs>
  <TitlesOfParts>
    <vt:vector size="21" baseType="lpstr">
      <vt:lpstr>Gill Sans MT</vt:lpstr>
      <vt:lpstr>Verdana</vt:lpstr>
      <vt:lpstr>Wingdings 2</vt:lpstr>
      <vt:lpstr>Solstice</vt:lpstr>
      <vt:lpstr>THE CULTURAL  AMBASSADOR </vt:lpstr>
      <vt:lpstr>THE PAST OF MY PLACE </vt:lpstr>
      <vt:lpstr>PowerPoint prezentacija</vt:lpstr>
      <vt:lpstr>MY DAD’S LIFE IN THE PAST(HIS CHILDHOOD)</vt:lpstr>
      <vt:lpstr>PowerPoint prezentacija</vt:lpstr>
      <vt:lpstr>PowerPoint prezentacija</vt:lpstr>
      <vt:lpstr>PowerPoint prezentacija</vt:lpstr>
      <vt:lpstr>MY MUM’S LIFE IN THE PAST(HER CHILDHOOD)</vt:lpstr>
      <vt:lpstr>PowerPoint prezentacija</vt:lpstr>
      <vt:lpstr>PowerPoint prezentacija</vt:lpstr>
      <vt:lpstr>MY GRANDMOTHER’S LIFE IN THE PAST( HER CHILDHOOD)</vt:lpstr>
      <vt:lpstr>PowerPoint prezentacija</vt:lpstr>
      <vt:lpstr>MY GRANDFATHER’S LIFE IN THE PAST(HIS CHILDHOOD)</vt:lpstr>
      <vt:lpstr>PowerPoint prezentacija</vt:lpstr>
      <vt:lpstr>PowerPoint prezentacija</vt:lpstr>
      <vt:lpstr>PowerPoint prezentacija</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CULTURAL  AMBASSADOR</dc:title>
  <dc:creator>User</dc:creator>
  <cp:lastModifiedBy>Marijana Buljan</cp:lastModifiedBy>
  <cp:revision>29</cp:revision>
  <dcterms:created xsi:type="dcterms:W3CDTF">2021-11-17T15:26:03Z</dcterms:created>
  <dcterms:modified xsi:type="dcterms:W3CDTF">2021-12-03T17:28:51Z</dcterms:modified>
</cp:coreProperties>
</file>