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9BE37-4EA1-41E1-8535-68D3B45BBF9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E90D0-E866-4237-872D-AF06C124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2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E90D0-E866-4237-872D-AF06C12455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5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3DD3-856C-434A-B3B7-2418A621A5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3E84-F955-4CAC-BAB1-E57C53D0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0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3DD3-856C-434A-B3B7-2418A621A5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3E84-F955-4CAC-BAB1-E57C53D0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3DD3-856C-434A-B3B7-2418A621A5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3E84-F955-4CAC-BAB1-E57C53D0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0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3DD3-856C-434A-B3B7-2418A621A5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3E84-F955-4CAC-BAB1-E57C53D0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3DD3-856C-434A-B3B7-2418A621A5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3E84-F955-4CAC-BAB1-E57C53D0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1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3DD3-856C-434A-B3B7-2418A621A5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3E84-F955-4CAC-BAB1-E57C53D0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3DD3-856C-434A-B3B7-2418A621A5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3E84-F955-4CAC-BAB1-E57C53D0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2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3DD3-856C-434A-B3B7-2418A621A5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3E84-F955-4CAC-BAB1-E57C53D0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4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3DD3-856C-434A-B3B7-2418A621A5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3E84-F955-4CAC-BAB1-E57C53D0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5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3DD3-856C-434A-B3B7-2418A621A5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3E84-F955-4CAC-BAB1-E57C53D0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3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3DD3-856C-434A-B3B7-2418A621A5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3E84-F955-4CAC-BAB1-E57C53D0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7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43DD3-856C-434A-B3B7-2418A621A5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3E84-F955-4CAC-BAB1-E57C53D0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66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iklopedija.hr/natuknica.aspx?id=28881" TargetMode="External"/><Relationship Id="rId2" Type="http://schemas.openxmlformats.org/officeDocument/2006/relationships/hyperlink" Target="https://www.coolinarika.com/?pretrazivanje=%7b%22pojam%22:%22Je%C4%8Dam+%22%7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wikipedia.org/wiki/Je%C4%8Da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Barley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Manuela Melvan, 8.b</a:t>
            </a:r>
          </a:p>
          <a:p>
            <a:r>
              <a:rPr lang="hr-HR" dirty="0"/>
              <a:t>Engleski jezik</a:t>
            </a:r>
          </a:p>
          <a:p>
            <a:r>
              <a:rPr lang="hr-HR" dirty="0"/>
              <a:t>Osnovna škola Petra Kružića Klis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/>
              <a:t>A</a:t>
            </a:r>
            <a:r>
              <a:rPr lang="en-US" sz="5400" dirty="0"/>
              <a:t>bout barley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Barley is the main grain of cereals.</a:t>
            </a:r>
          </a:p>
          <a:p>
            <a:r>
              <a:rPr lang="en-US" sz="2000" dirty="0"/>
              <a:t>It grows in temperate climates</a:t>
            </a:r>
            <a:r>
              <a:rPr lang="hr-HR" sz="2000" dirty="0"/>
              <a:t>.</a:t>
            </a:r>
          </a:p>
          <a:p>
            <a:r>
              <a:rPr lang="en-US" sz="2000" dirty="0"/>
              <a:t>It was one of the first cereals grown, especially in </a:t>
            </a:r>
            <a:r>
              <a:rPr lang="hr-HR" sz="2000" dirty="0"/>
              <a:t>Europe and Asia.</a:t>
            </a:r>
          </a:p>
          <a:p>
            <a:r>
              <a:rPr lang="en-US" sz="2000" dirty="0"/>
              <a:t>It is used as food for 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     </a:t>
            </a:r>
            <a:r>
              <a:rPr lang="en-US" sz="2000" dirty="0"/>
              <a:t>animals and humans.</a:t>
            </a:r>
            <a:endParaRPr lang="hr-HR" sz="2000" dirty="0"/>
          </a:p>
          <a:p>
            <a:r>
              <a:rPr lang="en-US" sz="2000" dirty="0"/>
              <a:t>Barley is also used as 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     </a:t>
            </a:r>
            <a:r>
              <a:rPr lang="en-US" sz="2000" dirty="0"/>
              <a:t>beer malt.</a:t>
            </a:r>
            <a:endParaRPr lang="hr-HR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675" y="3678382"/>
            <a:ext cx="4699088" cy="28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Barley and cooking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Barley is one very tasty and adaptable cereal</a:t>
            </a:r>
            <a:r>
              <a:rPr lang="hr-HR" dirty="0"/>
              <a:t>.</a:t>
            </a:r>
          </a:p>
          <a:p>
            <a:r>
              <a:rPr lang="hr-HR" dirty="0"/>
              <a:t>We can use it in sweet and savory combinations.</a:t>
            </a:r>
          </a:p>
          <a:p>
            <a:r>
              <a:rPr lang="en-US" dirty="0"/>
              <a:t>It goes great with fruits and vegetables so we can cook it in stews.</a:t>
            </a:r>
            <a:endParaRPr lang="hr-HR" dirty="0"/>
          </a:p>
          <a:p>
            <a:r>
              <a:rPr lang="en-US" dirty="0"/>
              <a:t>We can also mix it in salads or prepare a very tasty breakfast.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64" y="4076947"/>
            <a:ext cx="2940627" cy="2001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6491" y="6187332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Bearley salad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744" y="4665518"/>
            <a:ext cx="3242829" cy="1765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0545" y="4218709"/>
            <a:ext cx="218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Barley porridge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Barley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Barley is one of the oldest cultivated cereals, it was grown in the Stone Age.</a:t>
            </a:r>
            <a:endParaRPr lang="hr-HR" dirty="0"/>
          </a:p>
          <a:p>
            <a:r>
              <a:rPr lang="en-US" dirty="0"/>
              <a:t>Barley is extremely nutritious and healthy, as evidenced by the fact that even gladiators</a:t>
            </a:r>
            <a:r>
              <a:rPr lang="hr-HR" dirty="0"/>
              <a:t> ate it.</a:t>
            </a:r>
          </a:p>
          <a:p>
            <a:r>
              <a:rPr lang="en-US" dirty="0"/>
              <a:t>People called the gladiators barley eaters.</a:t>
            </a:r>
            <a:endParaRPr lang="hr-H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074" y="3714750"/>
            <a:ext cx="3402445" cy="2187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068" y="4431723"/>
            <a:ext cx="3904884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Recipes with barley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Barley pudding</a:t>
            </a:r>
            <a:endParaRPr lang="hr-HR" dirty="0"/>
          </a:p>
          <a:p>
            <a:r>
              <a:rPr lang="en-US" dirty="0"/>
              <a:t>Barley stew </a:t>
            </a:r>
            <a:endParaRPr lang="hr-HR" dirty="0"/>
          </a:p>
          <a:p>
            <a:r>
              <a:rPr lang="en-US" dirty="0"/>
              <a:t>Barley with mushrooms </a:t>
            </a:r>
            <a:endParaRPr lang="hr-HR" dirty="0"/>
          </a:p>
          <a:p>
            <a:r>
              <a:rPr lang="en-US" dirty="0"/>
              <a:t>Barley and carrot soup </a:t>
            </a:r>
            <a:endParaRPr lang="hr-HR" dirty="0"/>
          </a:p>
          <a:p>
            <a:r>
              <a:rPr lang="en-US" dirty="0"/>
              <a:t>Barley and vegetable salad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736" y="1028700"/>
            <a:ext cx="2559628" cy="3418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7237" y="550718"/>
            <a:ext cx="190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Barley pudding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380" y="4699289"/>
            <a:ext cx="2419350" cy="1885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8036" y="5413663"/>
            <a:ext cx="258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Barley with </a:t>
            </a:r>
          </a:p>
          <a:p>
            <a:r>
              <a:rPr lang="hr-HR" dirty="0"/>
              <a:t>mushrooms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Here’s why I chose barley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chose barley because I really like to eat it when my grandmother prepares it according to an old recipe from </a:t>
            </a:r>
            <a:r>
              <a:rPr lang="en-US" dirty="0" err="1"/>
              <a:t>Gizdavac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/>
              <a:t>My whole family loves to eat it. </a:t>
            </a:r>
            <a:endParaRPr lang="hr-HR" dirty="0"/>
          </a:p>
          <a:p>
            <a:r>
              <a:rPr lang="en-US" dirty="0"/>
              <a:t>We  </a:t>
            </a:r>
            <a:r>
              <a:rPr lang="en-US" dirty="0" err="1"/>
              <a:t>prepar</a:t>
            </a:r>
            <a:r>
              <a:rPr lang="hr-HR" dirty="0"/>
              <a:t>e </a:t>
            </a:r>
            <a:r>
              <a:rPr lang="en-US" dirty="0"/>
              <a:t>barley dishes almost every day. </a:t>
            </a:r>
            <a:endParaRPr lang="hr-HR" dirty="0"/>
          </a:p>
          <a:p>
            <a:r>
              <a:rPr lang="en-US" dirty="0"/>
              <a:t>My grandmother likes to say that barley was eaten by "peasants" when they returned from the fields, so she does not prepare it for important events. 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b="23998"/>
          <a:stretch/>
        </p:blipFill>
        <p:spPr>
          <a:xfrm>
            <a:off x="7171981" y="4743507"/>
            <a:ext cx="2456761" cy="18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My favorite recipe with barley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my grandmother prepares barley dishes, I like barley bread the most.</a:t>
            </a:r>
            <a:endParaRPr lang="hr-HR" dirty="0"/>
          </a:p>
          <a:p>
            <a:r>
              <a:rPr lang="en-US" dirty="0"/>
              <a:t>My grandmother once told me that barley bread is one of the healthiest breads in the world.</a:t>
            </a:r>
            <a:endParaRPr lang="hr-HR" dirty="0"/>
          </a:p>
          <a:p>
            <a:r>
              <a:rPr lang="en-US" dirty="0"/>
              <a:t>I love it  because I can eat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</a:t>
            </a:r>
            <a:r>
              <a:rPr lang="en-US" dirty="0"/>
              <a:t>it with everything.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478" y="3577052"/>
            <a:ext cx="4527934" cy="28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9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Coolinarka</a:t>
            </a:r>
          </a:p>
          <a:p>
            <a:r>
              <a:rPr lang="hr-HR" dirty="0">
                <a:hlinkClick r:id="rId2"/>
              </a:rPr>
              <a:t>https://www.coolinarika.com/?pretrazivanje=%7B%22pojam%22%3A%22Je%C4%8Dam+%22%7D</a:t>
            </a:r>
            <a:endParaRPr lang="hr-HR" dirty="0"/>
          </a:p>
          <a:p>
            <a:r>
              <a:rPr lang="hr-HR" dirty="0"/>
              <a:t>Hrvatska enciklopedija</a:t>
            </a:r>
          </a:p>
          <a:p>
            <a:r>
              <a:rPr lang="hr-HR" dirty="0">
                <a:hlinkClick r:id="rId3"/>
              </a:rPr>
              <a:t>https://www.enciklopedija.hr/natuknica.aspx?id=28881</a:t>
            </a:r>
            <a:endParaRPr lang="hr-HR" dirty="0"/>
          </a:p>
          <a:p>
            <a:r>
              <a:rPr lang="hr-HR" dirty="0"/>
              <a:t>Wikipedija </a:t>
            </a:r>
          </a:p>
          <a:p>
            <a:r>
              <a:rPr lang="hr-HR" dirty="0">
                <a:hlinkClick r:id="rId4"/>
              </a:rPr>
              <a:t>https://hr.wikipedia.org/wiki/Je%C4%8Dam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24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554" y="1922320"/>
            <a:ext cx="11710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THANK YOU FOR YOUR ATTENTION</a:t>
            </a:r>
            <a:r>
              <a:rPr lang="hr-HR" sz="7200" dirty="0"/>
              <a:t>!!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51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atch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mily Calendar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Kalendar 2018</Template>
  <TotalTime>181</TotalTime>
  <Words>374</Words>
  <Application>Microsoft Office PowerPoint</Application>
  <PresentationFormat>Široki zaslon</PresentationFormat>
  <Paragraphs>51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Thatch</vt:lpstr>
      <vt:lpstr>Barley </vt:lpstr>
      <vt:lpstr>About barley</vt:lpstr>
      <vt:lpstr>Barley and cooking</vt:lpstr>
      <vt:lpstr>Barley and history</vt:lpstr>
      <vt:lpstr>Recipes with barley </vt:lpstr>
      <vt:lpstr>Here’s why I chose barley </vt:lpstr>
      <vt:lpstr>My favorite recipe with barley</vt:lpstr>
      <vt:lpstr>Sources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Chickpea</dc:title>
  <dc:creator>Ana Kuduz</dc:creator>
  <cp:lastModifiedBy>Marijana Buljan</cp:lastModifiedBy>
  <cp:revision>21</cp:revision>
  <dcterms:created xsi:type="dcterms:W3CDTF">2021-10-05T14:06:57Z</dcterms:created>
  <dcterms:modified xsi:type="dcterms:W3CDTF">2021-10-07T13:19:33Z</dcterms:modified>
</cp:coreProperties>
</file>