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92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8" r:id="rId13"/>
    <p:sldId id="316" r:id="rId14"/>
    <p:sldId id="31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59D721-925A-4E82-A1D0-4F4366E021F0}" v="565" dt="2021-10-07T18:00:24.4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vita Grubišić" userId="42f638c2-e4d4-49bc-a8ab-8731f78e8409" providerId="ADAL" clId="{2859D721-925A-4E82-A1D0-4F4366E021F0}"/>
    <pc:docChg chg="undo redo custSel addSld modSld">
      <pc:chgData name="Cvita Grubišić" userId="42f638c2-e4d4-49bc-a8ab-8731f78e8409" providerId="ADAL" clId="{2859D721-925A-4E82-A1D0-4F4366E021F0}" dt="2021-10-07T18:00:24.467" v="5371"/>
      <pc:docMkLst>
        <pc:docMk/>
      </pc:docMkLst>
      <pc:sldChg chg="addSp delSp modSp mod">
        <pc:chgData name="Cvita Grubišić" userId="42f638c2-e4d4-49bc-a8ab-8731f78e8409" providerId="ADAL" clId="{2859D721-925A-4E82-A1D0-4F4366E021F0}" dt="2021-10-05T15:25:05.592" v="1996" actId="1076"/>
        <pc:sldMkLst>
          <pc:docMk/>
          <pc:sldMk cId="2152082915" sldId="292"/>
        </pc:sldMkLst>
        <pc:spChg chg="add mod">
          <ac:chgData name="Cvita Grubišić" userId="42f638c2-e4d4-49bc-a8ab-8731f78e8409" providerId="ADAL" clId="{2859D721-925A-4E82-A1D0-4F4366E021F0}" dt="2021-10-05T15:25:05.592" v="1996" actId="1076"/>
          <ac:spMkLst>
            <pc:docMk/>
            <pc:sldMk cId="2152082915" sldId="292"/>
            <ac:spMk id="4" creationId="{B635DC4A-1E26-4375-AA5F-4BB56E7B1BBA}"/>
          </ac:spMkLst>
        </pc:spChg>
        <pc:spChg chg="del mod">
          <ac:chgData name="Cvita Grubišić" userId="42f638c2-e4d4-49bc-a8ab-8731f78e8409" providerId="ADAL" clId="{2859D721-925A-4E82-A1D0-4F4366E021F0}" dt="2021-10-05T15:23:57.376" v="1982"/>
          <ac:spMkLst>
            <pc:docMk/>
            <pc:sldMk cId="2152082915" sldId="292"/>
            <ac:spMk id="6" creationId="{B620EE78-4FB8-4C95-92EB-947964C59217}"/>
          </ac:spMkLst>
        </pc:spChg>
      </pc:sldChg>
      <pc:sldChg chg="addSp delSp modSp mod modTransition modAnim">
        <pc:chgData name="Cvita Grubišić" userId="42f638c2-e4d4-49bc-a8ab-8731f78e8409" providerId="ADAL" clId="{2859D721-925A-4E82-A1D0-4F4366E021F0}" dt="2021-10-05T15:24:05.391" v="1984" actId="1076"/>
        <pc:sldMkLst>
          <pc:docMk/>
          <pc:sldMk cId="3833773525" sldId="309"/>
        </pc:sldMkLst>
        <pc:spChg chg="mod">
          <ac:chgData name="Cvita Grubišić" userId="42f638c2-e4d4-49bc-a8ab-8731f78e8409" providerId="ADAL" clId="{2859D721-925A-4E82-A1D0-4F4366E021F0}" dt="2021-10-03T16:49:09.792" v="651" actId="20577"/>
          <ac:spMkLst>
            <pc:docMk/>
            <pc:sldMk cId="3833773525" sldId="309"/>
            <ac:spMk id="2" creationId="{31BB8085-1FFF-44DD-A144-D794D923CF00}"/>
          </ac:spMkLst>
        </pc:spChg>
        <pc:spChg chg="add mod">
          <ac:chgData name="Cvita Grubišić" userId="42f638c2-e4d4-49bc-a8ab-8731f78e8409" providerId="ADAL" clId="{2859D721-925A-4E82-A1D0-4F4366E021F0}" dt="2021-10-03T16:40:10.897" v="575" actId="1076"/>
          <ac:spMkLst>
            <pc:docMk/>
            <pc:sldMk cId="3833773525" sldId="309"/>
            <ac:spMk id="4" creationId="{419EB67D-9DA2-46DA-A96B-4E6B7A20F30F}"/>
          </ac:spMkLst>
        </pc:spChg>
        <pc:spChg chg="add mod">
          <ac:chgData name="Cvita Grubišić" userId="42f638c2-e4d4-49bc-a8ab-8731f78e8409" providerId="ADAL" clId="{2859D721-925A-4E82-A1D0-4F4366E021F0}" dt="2021-10-05T15:24:05.391" v="1984" actId="1076"/>
          <ac:spMkLst>
            <pc:docMk/>
            <pc:sldMk cId="3833773525" sldId="309"/>
            <ac:spMk id="8" creationId="{8F58F138-587E-4F1D-81E7-E359F96A11C5}"/>
          </ac:spMkLst>
        </pc:spChg>
        <pc:spChg chg="add mod">
          <ac:chgData name="Cvita Grubišić" userId="42f638c2-e4d4-49bc-a8ab-8731f78e8409" providerId="ADAL" clId="{2859D721-925A-4E82-A1D0-4F4366E021F0}" dt="2021-10-03T16:45:49.464" v="600" actId="208"/>
          <ac:spMkLst>
            <pc:docMk/>
            <pc:sldMk cId="3833773525" sldId="309"/>
            <ac:spMk id="9" creationId="{901C4C5F-27A8-43C5-B280-7DAE1C204BA1}"/>
          </ac:spMkLst>
        </pc:spChg>
        <pc:spChg chg="add">
          <ac:chgData name="Cvita Grubišić" userId="42f638c2-e4d4-49bc-a8ab-8731f78e8409" providerId="ADAL" clId="{2859D721-925A-4E82-A1D0-4F4366E021F0}" dt="2021-10-03T16:38:09.327" v="358" actId="26606"/>
          <ac:spMkLst>
            <pc:docMk/>
            <pc:sldMk cId="3833773525" sldId="309"/>
            <ac:spMk id="12" creationId="{11657BF2-BFFB-4FF0-9FE2-4D7F7A7C9D50}"/>
          </ac:spMkLst>
        </pc:spChg>
        <pc:spChg chg="add">
          <ac:chgData name="Cvita Grubišić" userId="42f638c2-e4d4-49bc-a8ab-8731f78e8409" providerId="ADAL" clId="{2859D721-925A-4E82-A1D0-4F4366E021F0}" dt="2021-10-03T16:38:09.327" v="358" actId="26606"/>
          <ac:spMkLst>
            <pc:docMk/>
            <pc:sldMk cId="3833773525" sldId="309"/>
            <ac:spMk id="14" creationId="{25397171-E233-4F26-9A8C-29C436537DC4}"/>
          </ac:spMkLst>
        </pc:spChg>
        <pc:spChg chg="add">
          <ac:chgData name="Cvita Grubišić" userId="42f638c2-e4d4-49bc-a8ab-8731f78e8409" providerId="ADAL" clId="{2859D721-925A-4E82-A1D0-4F4366E021F0}" dt="2021-10-03T16:38:09.327" v="358" actId="26606"/>
          <ac:spMkLst>
            <pc:docMk/>
            <pc:sldMk cId="3833773525" sldId="309"/>
            <ac:spMk id="16" creationId="{EA830B9C-C9EB-4D80-9552-AE9DE30758C9}"/>
          </ac:spMkLst>
        </pc:spChg>
        <pc:graphicFrameChg chg="del mod">
          <ac:chgData name="Cvita Grubišić" userId="42f638c2-e4d4-49bc-a8ab-8731f78e8409" providerId="ADAL" clId="{2859D721-925A-4E82-A1D0-4F4366E021F0}" dt="2021-10-03T16:12:10.105" v="10" actId="478"/>
          <ac:graphicFrameMkLst>
            <pc:docMk/>
            <pc:sldMk cId="3833773525" sldId="309"/>
            <ac:graphicFrameMk id="5" creationId="{60233515-42BF-4401-AB7F-458C06159D34}"/>
          </ac:graphicFrameMkLst>
        </pc:graphicFrameChg>
        <pc:picChg chg="add del">
          <ac:chgData name="Cvita Grubišić" userId="42f638c2-e4d4-49bc-a8ab-8731f78e8409" providerId="ADAL" clId="{2859D721-925A-4E82-A1D0-4F4366E021F0}" dt="2021-10-03T16:37:08.124" v="356" actId="478"/>
          <ac:picMkLst>
            <pc:docMk/>
            <pc:sldMk cId="3833773525" sldId="309"/>
            <ac:picMk id="6" creationId="{CF1DBDD1-4BDD-4C87-9B00-90982A266799}"/>
          </ac:picMkLst>
        </pc:picChg>
        <pc:picChg chg="add mod">
          <ac:chgData name="Cvita Grubišić" userId="42f638c2-e4d4-49bc-a8ab-8731f78e8409" providerId="ADAL" clId="{2859D721-925A-4E82-A1D0-4F4366E021F0}" dt="2021-10-03T16:38:18.259" v="359" actId="27614"/>
          <ac:picMkLst>
            <pc:docMk/>
            <pc:sldMk cId="3833773525" sldId="309"/>
            <ac:picMk id="7" creationId="{F77CB1B0-92D7-4EDE-B41B-A079F542F1F5}"/>
          </ac:picMkLst>
        </pc:picChg>
      </pc:sldChg>
      <pc:sldChg chg="addSp delSp modSp new mod modTransition setBg modAnim">
        <pc:chgData name="Cvita Grubišić" userId="42f638c2-e4d4-49bc-a8ab-8731f78e8409" providerId="ADAL" clId="{2859D721-925A-4E82-A1D0-4F4366E021F0}" dt="2021-10-05T14:31:03.191" v="1587" actId="1076"/>
        <pc:sldMkLst>
          <pc:docMk/>
          <pc:sldMk cId="4290527620" sldId="310"/>
        </pc:sldMkLst>
        <pc:spChg chg="mod">
          <ac:chgData name="Cvita Grubišić" userId="42f638c2-e4d4-49bc-a8ab-8731f78e8409" providerId="ADAL" clId="{2859D721-925A-4E82-A1D0-4F4366E021F0}" dt="2021-10-03T17:58:14.582" v="1150" actId="255"/>
          <ac:spMkLst>
            <pc:docMk/>
            <pc:sldMk cId="4290527620" sldId="310"/>
            <ac:spMk id="2" creationId="{F80C07E9-84DA-4090-864D-0D549064D013}"/>
          </ac:spMkLst>
        </pc:spChg>
        <pc:spChg chg="mod ord">
          <ac:chgData name="Cvita Grubišić" userId="42f638c2-e4d4-49bc-a8ab-8731f78e8409" providerId="ADAL" clId="{2859D721-925A-4E82-A1D0-4F4366E021F0}" dt="2021-10-03T18:05:41.682" v="1222" actId="20577"/>
          <ac:spMkLst>
            <pc:docMk/>
            <pc:sldMk cId="4290527620" sldId="310"/>
            <ac:spMk id="3" creationId="{8DD80BA2-E309-49D7-AF9E-54B839FFB058}"/>
          </ac:spMkLst>
        </pc:spChg>
        <pc:spChg chg="add mod">
          <ac:chgData name="Cvita Grubišić" userId="42f638c2-e4d4-49bc-a8ab-8731f78e8409" providerId="ADAL" clId="{2859D721-925A-4E82-A1D0-4F4366E021F0}" dt="2021-10-03T18:00:16.334" v="1185" actId="790"/>
          <ac:spMkLst>
            <pc:docMk/>
            <pc:sldMk cId="4290527620" sldId="310"/>
            <ac:spMk id="6" creationId="{F9651C11-17CD-4A1F-AB93-915F0B16EDAD}"/>
          </ac:spMkLst>
        </pc:spChg>
        <pc:spChg chg="add mod">
          <ac:chgData name="Cvita Grubišić" userId="42f638c2-e4d4-49bc-a8ab-8731f78e8409" providerId="ADAL" clId="{2859D721-925A-4E82-A1D0-4F4366E021F0}" dt="2021-10-03T18:00:22.972" v="1187" actId="1076"/>
          <ac:spMkLst>
            <pc:docMk/>
            <pc:sldMk cId="4290527620" sldId="310"/>
            <ac:spMk id="7" creationId="{F7627607-64AC-44C4-A6D3-349054801939}"/>
          </ac:spMkLst>
        </pc:spChg>
        <pc:spChg chg="add">
          <ac:chgData name="Cvita Grubišić" userId="42f638c2-e4d4-49bc-a8ab-8731f78e8409" providerId="ADAL" clId="{2859D721-925A-4E82-A1D0-4F4366E021F0}" dt="2021-10-03T17:56:49.854" v="1134" actId="26606"/>
          <ac:spMkLst>
            <pc:docMk/>
            <pc:sldMk cId="4290527620" sldId="310"/>
            <ac:spMk id="10" creationId="{0BBB6B01-5B73-410C-B70E-8CF2FA470D11}"/>
          </ac:spMkLst>
        </pc:spChg>
        <pc:spChg chg="add">
          <ac:chgData name="Cvita Grubišić" userId="42f638c2-e4d4-49bc-a8ab-8731f78e8409" providerId="ADAL" clId="{2859D721-925A-4E82-A1D0-4F4366E021F0}" dt="2021-10-03T17:56:49.854" v="1134" actId="26606"/>
          <ac:spMkLst>
            <pc:docMk/>
            <pc:sldMk cId="4290527620" sldId="310"/>
            <ac:spMk id="12" creationId="{8712F587-12D0-435C-8E3F-F44C36EE71B8}"/>
          </ac:spMkLst>
        </pc:spChg>
        <pc:spChg chg="add mod">
          <ac:chgData name="Cvita Grubišić" userId="42f638c2-e4d4-49bc-a8ab-8731f78e8409" providerId="ADAL" clId="{2859D721-925A-4E82-A1D0-4F4366E021F0}" dt="2021-10-05T14:31:03.191" v="1587" actId="1076"/>
          <ac:spMkLst>
            <pc:docMk/>
            <pc:sldMk cId="4290527620" sldId="310"/>
            <ac:spMk id="16" creationId="{55A2E87F-2A4F-4275-B660-C18A811B8895}"/>
          </ac:spMkLst>
        </pc:spChg>
        <pc:picChg chg="add del">
          <ac:chgData name="Cvita Grubišić" userId="42f638c2-e4d4-49bc-a8ab-8731f78e8409" providerId="ADAL" clId="{2859D721-925A-4E82-A1D0-4F4366E021F0}" dt="2021-10-03T17:56:33.919" v="1132"/>
          <ac:picMkLst>
            <pc:docMk/>
            <pc:sldMk cId="4290527620" sldId="310"/>
            <ac:picMk id="4" creationId="{02EB2A8B-CA21-4089-A55F-5A6F05D0363A}"/>
          </ac:picMkLst>
        </pc:picChg>
        <pc:picChg chg="add mod">
          <ac:chgData name="Cvita Grubišić" userId="42f638c2-e4d4-49bc-a8ab-8731f78e8409" providerId="ADAL" clId="{2859D721-925A-4E82-A1D0-4F4366E021F0}" dt="2021-10-03T18:06:46.265" v="1226" actId="1076"/>
          <ac:picMkLst>
            <pc:docMk/>
            <pc:sldMk cId="4290527620" sldId="310"/>
            <ac:picMk id="5" creationId="{0D54B05F-787B-45FC-A307-C3918080811D}"/>
          </ac:picMkLst>
        </pc:picChg>
        <pc:cxnChg chg="add mod">
          <ac:chgData name="Cvita Grubišić" userId="42f638c2-e4d4-49bc-a8ab-8731f78e8409" providerId="ADAL" clId="{2859D721-925A-4E82-A1D0-4F4366E021F0}" dt="2021-10-03T18:00:43.455" v="1191" actId="14100"/>
          <ac:cxnSpMkLst>
            <pc:docMk/>
            <pc:sldMk cId="4290527620" sldId="310"/>
            <ac:cxnSpMk id="9" creationId="{B7C7A002-8037-4148-ADAA-0861227F2223}"/>
          </ac:cxnSpMkLst>
        </pc:cxnChg>
        <pc:cxnChg chg="add mod">
          <ac:chgData name="Cvita Grubišić" userId="42f638c2-e4d4-49bc-a8ab-8731f78e8409" providerId="ADAL" clId="{2859D721-925A-4E82-A1D0-4F4366E021F0}" dt="2021-10-03T18:00:54.234" v="1193" actId="208"/>
          <ac:cxnSpMkLst>
            <pc:docMk/>
            <pc:sldMk cId="4290527620" sldId="310"/>
            <ac:cxnSpMk id="15" creationId="{4D495FA3-AD6C-450D-9F03-8A3A35195FB3}"/>
          </ac:cxnSpMkLst>
        </pc:cxnChg>
      </pc:sldChg>
      <pc:sldChg chg="addSp delSp modSp new mod modTransition setBg modAnim">
        <pc:chgData name="Cvita Grubišić" userId="42f638c2-e4d4-49bc-a8ab-8731f78e8409" providerId="ADAL" clId="{2859D721-925A-4E82-A1D0-4F4366E021F0}" dt="2021-10-05T15:07:32.136" v="1827"/>
        <pc:sldMkLst>
          <pc:docMk/>
          <pc:sldMk cId="3718678549" sldId="311"/>
        </pc:sldMkLst>
        <pc:spChg chg="mod">
          <ac:chgData name="Cvita Grubišić" userId="42f638c2-e4d4-49bc-a8ab-8731f78e8409" providerId="ADAL" clId="{2859D721-925A-4E82-A1D0-4F4366E021F0}" dt="2021-10-05T15:05:11.754" v="1813" actId="255"/>
          <ac:spMkLst>
            <pc:docMk/>
            <pc:sldMk cId="3718678549" sldId="311"/>
            <ac:spMk id="2" creationId="{D192EE9D-B875-4E93-AFAC-9D3B5D89BCD4}"/>
          </ac:spMkLst>
        </pc:spChg>
        <pc:spChg chg="mod">
          <ac:chgData name="Cvita Grubišić" userId="42f638c2-e4d4-49bc-a8ab-8731f78e8409" providerId="ADAL" clId="{2859D721-925A-4E82-A1D0-4F4366E021F0}" dt="2021-10-05T15:06:30.060" v="1823" actId="1076"/>
          <ac:spMkLst>
            <pc:docMk/>
            <pc:sldMk cId="3718678549" sldId="311"/>
            <ac:spMk id="3" creationId="{4B91A7A8-E7C3-4C28-A768-34D1A97E5021}"/>
          </ac:spMkLst>
        </pc:spChg>
        <pc:spChg chg="add mod">
          <ac:chgData name="Cvita Grubišić" userId="42f638c2-e4d4-49bc-a8ab-8731f78e8409" providerId="ADAL" clId="{2859D721-925A-4E82-A1D0-4F4366E021F0}" dt="2021-10-05T15:06:20.810" v="1821" actId="1076"/>
          <ac:spMkLst>
            <pc:docMk/>
            <pc:sldMk cId="3718678549" sldId="311"/>
            <ac:spMk id="6" creationId="{995D5CAB-B3AD-499B-A698-985613C2F149}"/>
          </ac:spMkLst>
        </pc:spChg>
        <pc:spChg chg="add del">
          <ac:chgData name="Cvita Grubišić" userId="42f638c2-e4d4-49bc-a8ab-8731f78e8409" providerId="ADAL" clId="{2859D721-925A-4E82-A1D0-4F4366E021F0}" dt="2021-10-05T15:04:56.551" v="1807" actId="26606"/>
          <ac:spMkLst>
            <pc:docMk/>
            <pc:sldMk cId="3718678549" sldId="311"/>
            <ac:spMk id="10" creationId="{11657BF2-BFFB-4FF0-9FE2-4D7F7A7C9D50}"/>
          </ac:spMkLst>
        </pc:spChg>
        <pc:spChg chg="add del">
          <ac:chgData name="Cvita Grubišić" userId="42f638c2-e4d4-49bc-a8ab-8731f78e8409" providerId="ADAL" clId="{2859D721-925A-4E82-A1D0-4F4366E021F0}" dt="2021-10-05T15:04:56.551" v="1807" actId="26606"/>
          <ac:spMkLst>
            <pc:docMk/>
            <pc:sldMk cId="3718678549" sldId="311"/>
            <ac:spMk id="12" creationId="{25397171-E233-4F26-9A8C-29C436537DC4}"/>
          </ac:spMkLst>
        </pc:spChg>
        <pc:spChg chg="add del">
          <ac:chgData name="Cvita Grubišić" userId="42f638c2-e4d4-49bc-a8ab-8731f78e8409" providerId="ADAL" clId="{2859D721-925A-4E82-A1D0-4F4366E021F0}" dt="2021-10-05T15:04:56.551" v="1807" actId="26606"/>
          <ac:spMkLst>
            <pc:docMk/>
            <pc:sldMk cId="3718678549" sldId="311"/>
            <ac:spMk id="14" creationId="{EA830B9C-C9EB-4D80-9552-AE9DE30758C9}"/>
          </ac:spMkLst>
        </pc:spChg>
        <pc:spChg chg="add">
          <ac:chgData name="Cvita Grubišić" userId="42f638c2-e4d4-49bc-a8ab-8731f78e8409" providerId="ADAL" clId="{2859D721-925A-4E82-A1D0-4F4366E021F0}" dt="2021-10-05T15:04:56.561" v="1808" actId="26606"/>
          <ac:spMkLst>
            <pc:docMk/>
            <pc:sldMk cId="3718678549" sldId="311"/>
            <ac:spMk id="16" creationId="{25B8B2C1-56D3-48CF-B950-1C2F68E19831}"/>
          </ac:spMkLst>
        </pc:spChg>
        <pc:spChg chg="add">
          <ac:chgData name="Cvita Grubišić" userId="42f638c2-e4d4-49bc-a8ab-8731f78e8409" providerId="ADAL" clId="{2859D721-925A-4E82-A1D0-4F4366E021F0}" dt="2021-10-05T15:04:56.561" v="1808" actId="26606"/>
          <ac:spMkLst>
            <pc:docMk/>
            <pc:sldMk cId="3718678549" sldId="311"/>
            <ac:spMk id="17" creationId="{77B2BA5B-1894-4AF7-A31A-68B310384EB4}"/>
          </ac:spMkLst>
        </pc:spChg>
        <pc:spChg chg="add">
          <ac:chgData name="Cvita Grubišić" userId="42f638c2-e4d4-49bc-a8ab-8731f78e8409" providerId="ADAL" clId="{2859D721-925A-4E82-A1D0-4F4366E021F0}" dt="2021-10-05T15:04:56.561" v="1808" actId="26606"/>
          <ac:spMkLst>
            <pc:docMk/>
            <pc:sldMk cId="3718678549" sldId="311"/>
            <ac:spMk id="18" creationId="{4D37A8D7-D2CC-4162-895A-C3ECA645FB09}"/>
          </ac:spMkLst>
        </pc:spChg>
        <pc:spChg chg="add">
          <ac:chgData name="Cvita Grubišić" userId="42f638c2-e4d4-49bc-a8ab-8731f78e8409" providerId="ADAL" clId="{2859D721-925A-4E82-A1D0-4F4366E021F0}" dt="2021-10-05T15:04:56.561" v="1808" actId="26606"/>
          <ac:spMkLst>
            <pc:docMk/>
            <pc:sldMk cId="3718678549" sldId="311"/>
            <ac:spMk id="19" creationId="{3F8292AA-2164-4B18-AEBD-CC13F4CA6F02}"/>
          </ac:spMkLst>
        </pc:spChg>
        <pc:spChg chg="add">
          <ac:chgData name="Cvita Grubišić" userId="42f638c2-e4d4-49bc-a8ab-8731f78e8409" providerId="ADAL" clId="{2859D721-925A-4E82-A1D0-4F4366E021F0}" dt="2021-10-05T15:04:56.561" v="1808" actId="26606"/>
          <ac:spMkLst>
            <pc:docMk/>
            <pc:sldMk cId="3718678549" sldId="311"/>
            <ac:spMk id="20" creationId="{492E3DD6-EE3F-4714-B087-11DF4E1FBC37}"/>
          </ac:spMkLst>
        </pc:spChg>
        <pc:picChg chg="add mod ord">
          <ac:chgData name="Cvita Grubišić" userId="42f638c2-e4d4-49bc-a8ab-8731f78e8409" providerId="ADAL" clId="{2859D721-925A-4E82-A1D0-4F4366E021F0}" dt="2021-10-05T15:05:03.998" v="1809" actId="27614"/>
          <ac:picMkLst>
            <pc:docMk/>
            <pc:sldMk cId="3718678549" sldId="311"/>
            <ac:picMk id="4" creationId="{F8070DD4-7E1B-439B-B98F-89B9C8D819D2}"/>
          </ac:picMkLst>
        </pc:picChg>
        <pc:picChg chg="add mod">
          <ac:chgData name="Cvita Grubišić" userId="42f638c2-e4d4-49bc-a8ab-8731f78e8409" providerId="ADAL" clId="{2859D721-925A-4E82-A1D0-4F4366E021F0}" dt="2021-10-05T15:05:04.236" v="1812" actId="962"/>
          <ac:picMkLst>
            <pc:docMk/>
            <pc:sldMk cId="3718678549" sldId="311"/>
            <ac:picMk id="5" creationId="{536CFB03-1EFC-483D-88FA-CF462E1038F8}"/>
          </ac:picMkLst>
        </pc:picChg>
      </pc:sldChg>
      <pc:sldChg chg="addSp delSp modSp new mod modTransition modClrScheme chgLayout">
        <pc:chgData name="Cvita Grubišić" userId="42f638c2-e4d4-49bc-a8ab-8731f78e8409" providerId="ADAL" clId="{2859D721-925A-4E82-A1D0-4F4366E021F0}" dt="2021-10-05T16:07:01.513" v="2711" actId="1076"/>
        <pc:sldMkLst>
          <pc:docMk/>
          <pc:sldMk cId="325055315" sldId="312"/>
        </pc:sldMkLst>
        <pc:spChg chg="del">
          <ac:chgData name="Cvita Grubišić" userId="42f638c2-e4d4-49bc-a8ab-8731f78e8409" providerId="ADAL" clId="{2859D721-925A-4E82-A1D0-4F4366E021F0}" dt="2021-10-05T15:58:40.004" v="2563" actId="700"/>
          <ac:spMkLst>
            <pc:docMk/>
            <pc:sldMk cId="325055315" sldId="312"/>
            <ac:spMk id="2" creationId="{065643C8-E5D8-4506-B9A3-60CDA242EB19}"/>
          </ac:spMkLst>
        </pc:spChg>
        <pc:spChg chg="add del">
          <ac:chgData name="Cvita Grubišić" userId="42f638c2-e4d4-49bc-a8ab-8731f78e8409" providerId="ADAL" clId="{2859D721-925A-4E82-A1D0-4F4366E021F0}" dt="2021-10-05T15:14:10.056" v="1867" actId="3680"/>
          <ac:spMkLst>
            <pc:docMk/>
            <pc:sldMk cId="325055315" sldId="312"/>
            <ac:spMk id="3" creationId="{F28BCCCC-CE85-4800-B519-9CDC48CD61CE}"/>
          </ac:spMkLst>
        </pc:spChg>
        <pc:spChg chg="add del mod">
          <ac:chgData name="Cvita Grubišić" userId="42f638c2-e4d4-49bc-a8ab-8731f78e8409" providerId="ADAL" clId="{2859D721-925A-4E82-A1D0-4F4366E021F0}" dt="2021-10-05T16:02:44.532" v="2595"/>
          <ac:spMkLst>
            <pc:docMk/>
            <pc:sldMk cId="325055315" sldId="312"/>
            <ac:spMk id="12" creationId="{ACCA5A85-6BAE-424C-8448-10255EC0627D}"/>
          </ac:spMkLst>
        </pc:spChg>
        <pc:spChg chg="add del mod">
          <ac:chgData name="Cvita Grubišić" userId="42f638c2-e4d4-49bc-a8ab-8731f78e8409" providerId="ADAL" clId="{2859D721-925A-4E82-A1D0-4F4366E021F0}" dt="2021-10-05T16:03:57.030" v="2603" actId="478"/>
          <ac:spMkLst>
            <pc:docMk/>
            <pc:sldMk cId="325055315" sldId="312"/>
            <ac:spMk id="13" creationId="{44A697FD-FCFB-4763-A246-228E44B872A2}"/>
          </ac:spMkLst>
        </pc:spChg>
        <pc:spChg chg="add mod">
          <ac:chgData name="Cvita Grubišić" userId="42f638c2-e4d4-49bc-a8ab-8731f78e8409" providerId="ADAL" clId="{2859D721-925A-4E82-A1D0-4F4366E021F0}" dt="2021-10-05T16:04:16.133" v="2606" actId="208"/>
          <ac:spMkLst>
            <pc:docMk/>
            <pc:sldMk cId="325055315" sldId="312"/>
            <ac:spMk id="14" creationId="{2D546C3B-BBA9-45D0-95F5-BD3FC186662B}"/>
          </ac:spMkLst>
        </pc:spChg>
        <pc:spChg chg="add mod">
          <ac:chgData name="Cvita Grubišić" userId="42f638c2-e4d4-49bc-a8ab-8731f78e8409" providerId="ADAL" clId="{2859D721-925A-4E82-A1D0-4F4366E021F0}" dt="2021-10-05T16:07:01.513" v="2711" actId="1076"/>
          <ac:spMkLst>
            <pc:docMk/>
            <pc:sldMk cId="325055315" sldId="312"/>
            <ac:spMk id="15" creationId="{A93E1924-D9FF-47D3-8A6F-AC93E9CCA95B}"/>
          </ac:spMkLst>
        </pc:spChg>
        <pc:graphicFrameChg chg="add del mod ord modGraphic">
          <ac:chgData name="Cvita Grubišić" userId="42f638c2-e4d4-49bc-a8ab-8731f78e8409" providerId="ADAL" clId="{2859D721-925A-4E82-A1D0-4F4366E021F0}" dt="2021-10-05T15:10:14.420" v="1842" actId="3680"/>
          <ac:graphicFrameMkLst>
            <pc:docMk/>
            <pc:sldMk cId="325055315" sldId="312"/>
            <ac:graphicFrameMk id="4" creationId="{5452DF65-E65F-4331-9C84-B4B43A60D0AD}"/>
          </ac:graphicFrameMkLst>
        </pc:graphicFrameChg>
        <pc:graphicFrameChg chg="add del mod ord modGraphic">
          <ac:chgData name="Cvita Grubišić" userId="42f638c2-e4d4-49bc-a8ab-8731f78e8409" providerId="ADAL" clId="{2859D721-925A-4E82-A1D0-4F4366E021F0}" dt="2021-10-05T15:11:14.741" v="1852" actId="3680"/>
          <ac:graphicFrameMkLst>
            <pc:docMk/>
            <pc:sldMk cId="325055315" sldId="312"/>
            <ac:graphicFrameMk id="5" creationId="{7905F0F3-6CA8-4DBB-B61C-5A86964D122A}"/>
          </ac:graphicFrameMkLst>
        </pc:graphicFrameChg>
        <pc:graphicFrameChg chg="add del mod ord modGraphic">
          <ac:chgData name="Cvita Grubišić" userId="42f638c2-e4d4-49bc-a8ab-8731f78e8409" providerId="ADAL" clId="{2859D721-925A-4E82-A1D0-4F4366E021F0}" dt="2021-10-05T15:14:03.596" v="1866" actId="3680"/>
          <ac:graphicFrameMkLst>
            <pc:docMk/>
            <pc:sldMk cId="325055315" sldId="312"/>
            <ac:graphicFrameMk id="6" creationId="{37FEBEA1-6C5E-4EE8-81A9-E0A08CD65FE6}"/>
          </ac:graphicFrameMkLst>
        </pc:graphicFrameChg>
        <pc:graphicFrameChg chg="add del mod">
          <ac:chgData name="Cvita Grubišić" userId="42f638c2-e4d4-49bc-a8ab-8731f78e8409" providerId="ADAL" clId="{2859D721-925A-4E82-A1D0-4F4366E021F0}" dt="2021-10-05T15:14:00.106" v="1861"/>
          <ac:graphicFrameMkLst>
            <pc:docMk/>
            <pc:sldMk cId="325055315" sldId="312"/>
            <ac:graphicFrameMk id="7" creationId="{328C4F56-9B26-4FAE-B87C-916F9A06DE6F}"/>
          </ac:graphicFrameMkLst>
        </pc:graphicFrameChg>
        <pc:graphicFrameChg chg="add mod ord modGraphic">
          <ac:chgData name="Cvita Grubišić" userId="42f638c2-e4d4-49bc-a8ab-8731f78e8409" providerId="ADAL" clId="{2859D721-925A-4E82-A1D0-4F4366E021F0}" dt="2021-10-05T16:01:30.902" v="2589" actId="1076"/>
          <ac:graphicFrameMkLst>
            <pc:docMk/>
            <pc:sldMk cId="325055315" sldId="312"/>
            <ac:graphicFrameMk id="8" creationId="{ADDC0695-530C-4925-903F-477EF3B9FF11}"/>
          </ac:graphicFrameMkLst>
        </pc:graphicFrameChg>
        <pc:graphicFrameChg chg="add mod modGraphic">
          <ac:chgData name="Cvita Grubišić" userId="42f638c2-e4d4-49bc-a8ab-8731f78e8409" providerId="ADAL" clId="{2859D721-925A-4E82-A1D0-4F4366E021F0}" dt="2021-10-05T16:01:34.336" v="2590" actId="1076"/>
          <ac:graphicFrameMkLst>
            <pc:docMk/>
            <pc:sldMk cId="325055315" sldId="312"/>
            <ac:graphicFrameMk id="9" creationId="{1A5784FB-FC8D-4543-95BF-E22AC954C8D8}"/>
          </ac:graphicFrameMkLst>
        </pc:graphicFrameChg>
        <pc:graphicFrameChg chg="add del mod modGraphic">
          <ac:chgData name="Cvita Grubišić" userId="42f638c2-e4d4-49bc-a8ab-8731f78e8409" providerId="ADAL" clId="{2859D721-925A-4E82-A1D0-4F4366E021F0}" dt="2021-10-05T15:39:26.061" v="2146" actId="3680"/>
          <ac:graphicFrameMkLst>
            <pc:docMk/>
            <pc:sldMk cId="325055315" sldId="312"/>
            <ac:graphicFrameMk id="10" creationId="{70A22CED-4F32-43C8-A957-3C83F9FD0271}"/>
          </ac:graphicFrameMkLst>
        </pc:graphicFrameChg>
        <pc:graphicFrameChg chg="add mod modGraphic">
          <ac:chgData name="Cvita Grubišić" userId="42f638c2-e4d4-49bc-a8ab-8731f78e8409" providerId="ADAL" clId="{2859D721-925A-4E82-A1D0-4F4366E021F0}" dt="2021-10-05T16:01:41.323" v="2592" actId="1076"/>
          <ac:graphicFrameMkLst>
            <pc:docMk/>
            <pc:sldMk cId="325055315" sldId="312"/>
            <ac:graphicFrameMk id="11" creationId="{67CF8B48-E69D-473E-9C69-DA7F7E061EE2}"/>
          </ac:graphicFrameMkLst>
        </pc:graphicFrameChg>
      </pc:sldChg>
      <pc:sldChg chg="addSp delSp modSp new mod modTransition setBg modClrScheme modAnim setClrOvrMap chgLayout">
        <pc:chgData name="Cvita Grubišić" userId="42f638c2-e4d4-49bc-a8ab-8731f78e8409" providerId="ADAL" clId="{2859D721-925A-4E82-A1D0-4F4366E021F0}" dt="2021-10-05T16:38:54.999" v="3249"/>
        <pc:sldMkLst>
          <pc:docMk/>
          <pc:sldMk cId="4056035051" sldId="313"/>
        </pc:sldMkLst>
        <pc:spChg chg="add mod">
          <ac:chgData name="Cvita Grubišić" userId="42f638c2-e4d4-49bc-a8ab-8731f78e8409" providerId="ADAL" clId="{2859D721-925A-4E82-A1D0-4F4366E021F0}" dt="2021-10-05T16:33:27.192" v="3239" actId="255"/>
          <ac:spMkLst>
            <pc:docMk/>
            <pc:sldMk cId="4056035051" sldId="313"/>
            <ac:spMk id="2" creationId="{A51B192C-4FBA-4114-8273-66A5450EFE72}"/>
          </ac:spMkLst>
        </pc:spChg>
        <pc:spChg chg="add mod ord">
          <ac:chgData name="Cvita Grubišić" userId="42f638c2-e4d4-49bc-a8ab-8731f78e8409" providerId="ADAL" clId="{2859D721-925A-4E82-A1D0-4F4366E021F0}" dt="2021-10-05T16:33:22.168" v="3238" actId="255"/>
          <ac:spMkLst>
            <pc:docMk/>
            <pc:sldMk cId="4056035051" sldId="313"/>
            <ac:spMk id="3" creationId="{D097B0E8-ED2E-4DEF-8150-8E3D5546D1BC}"/>
          </ac:spMkLst>
        </pc:spChg>
        <pc:spChg chg="add del">
          <ac:chgData name="Cvita Grubišić" userId="42f638c2-e4d4-49bc-a8ab-8731f78e8409" providerId="ADAL" clId="{2859D721-925A-4E82-A1D0-4F4366E021F0}" dt="2021-10-05T16:28:34.898" v="3212" actId="26606"/>
          <ac:spMkLst>
            <pc:docMk/>
            <pc:sldMk cId="4056035051" sldId="313"/>
            <ac:spMk id="9" creationId="{E192707B-B929-41A7-9B41-E959A1C689E4}"/>
          </ac:spMkLst>
        </pc:spChg>
        <pc:spChg chg="add mod">
          <ac:chgData name="Cvita Grubišić" userId="42f638c2-e4d4-49bc-a8ab-8731f78e8409" providerId="ADAL" clId="{2859D721-925A-4E82-A1D0-4F4366E021F0}" dt="2021-10-05T16:37:41.278" v="3245" actId="1076"/>
          <ac:spMkLst>
            <pc:docMk/>
            <pc:sldMk cId="4056035051" sldId="313"/>
            <ac:spMk id="10" creationId="{D8275E75-88DA-48D8-9C32-0809D87A3039}"/>
          </ac:spMkLst>
        </pc:spChg>
        <pc:spChg chg="add del">
          <ac:chgData name="Cvita Grubišić" userId="42f638c2-e4d4-49bc-a8ab-8731f78e8409" providerId="ADAL" clId="{2859D721-925A-4E82-A1D0-4F4366E021F0}" dt="2021-10-05T16:28:34.898" v="3212" actId="26606"/>
          <ac:spMkLst>
            <pc:docMk/>
            <pc:sldMk cId="4056035051" sldId="313"/>
            <ac:spMk id="11" creationId="{8FB4235C-4505-46C7-AD8F-8769A1972FC1}"/>
          </ac:spMkLst>
        </pc:spChg>
        <pc:spChg chg="add del">
          <ac:chgData name="Cvita Grubišić" userId="42f638c2-e4d4-49bc-a8ab-8731f78e8409" providerId="ADAL" clId="{2859D721-925A-4E82-A1D0-4F4366E021F0}" dt="2021-10-05T16:32:07.266" v="3220" actId="26606"/>
          <ac:spMkLst>
            <pc:docMk/>
            <pc:sldMk cId="4056035051" sldId="313"/>
            <ac:spMk id="12" creationId="{B6EE7E08-B389-43E5-B019-1B0A8ACBBD93}"/>
          </ac:spMkLst>
        </pc:spChg>
        <pc:spChg chg="add del">
          <ac:chgData name="Cvita Grubišić" userId="42f638c2-e4d4-49bc-a8ab-8731f78e8409" providerId="ADAL" clId="{2859D721-925A-4E82-A1D0-4F4366E021F0}" dt="2021-10-05T16:32:07.266" v="3220" actId="26606"/>
          <ac:spMkLst>
            <pc:docMk/>
            <pc:sldMk cId="4056035051" sldId="313"/>
            <ac:spMk id="14" creationId="{E60D94A5-8A09-4BAB-8F7C-69BC34C54DDE}"/>
          </ac:spMkLst>
        </pc:spChg>
        <pc:spChg chg="add del">
          <ac:chgData name="Cvita Grubišić" userId="42f638c2-e4d4-49bc-a8ab-8731f78e8409" providerId="ADAL" clId="{2859D721-925A-4E82-A1D0-4F4366E021F0}" dt="2021-10-05T16:32:07.266" v="3220" actId="26606"/>
          <ac:spMkLst>
            <pc:docMk/>
            <pc:sldMk cId="4056035051" sldId="313"/>
            <ac:spMk id="16" creationId="{7A1AE32B-3A6E-4C5E-8FEB-73861B9A26B5}"/>
          </ac:spMkLst>
        </pc:spChg>
        <pc:spChg chg="add del">
          <ac:chgData name="Cvita Grubišić" userId="42f638c2-e4d4-49bc-a8ab-8731f78e8409" providerId="ADAL" clId="{2859D721-925A-4E82-A1D0-4F4366E021F0}" dt="2021-10-05T16:32:09.860" v="3222" actId="26606"/>
          <ac:spMkLst>
            <pc:docMk/>
            <pc:sldMk cId="4056035051" sldId="313"/>
            <ac:spMk id="18" creationId="{78632963-757B-40C2-BB84-FC6107A54DAD}"/>
          </ac:spMkLst>
        </pc:spChg>
        <pc:spChg chg="add del">
          <ac:chgData name="Cvita Grubišić" userId="42f638c2-e4d4-49bc-a8ab-8731f78e8409" providerId="ADAL" clId="{2859D721-925A-4E82-A1D0-4F4366E021F0}" dt="2021-10-05T16:32:09.860" v="3222" actId="26606"/>
          <ac:spMkLst>
            <pc:docMk/>
            <pc:sldMk cId="4056035051" sldId="313"/>
            <ac:spMk id="19" creationId="{2853AE55-7E35-44B0-89F1-3F52B262AF33}"/>
          </ac:spMkLst>
        </pc:spChg>
        <pc:spChg chg="add del">
          <ac:chgData name="Cvita Grubišić" userId="42f638c2-e4d4-49bc-a8ab-8731f78e8409" providerId="ADAL" clId="{2859D721-925A-4E82-A1D0-4F4366E021F0}" dt="2021-10-05T16:32:09.860" v="3222" actId="26606"/>
          <ac:spMkLst>
            <pc:docMk/>
            <pc:sldMk cId="4056035051" sldId="313"/>
            <ac:spMk id="20" creationId="{DBC4BE4D-4B50-4F51-9F85-4B5D60B02D81}"/>
          </ac:spMkLst>
        </pc:spChg>
        <pc:spChg chg="add del">
          <ac:chgData name="Cvita Grubišić" userId="42f638c2-e4d4-49bc-a8ab-8731f78e8409" providerId="ADAL" clId="{2859D721-925A-4E82-A1D0-4F4366E021F0}" dt="2021-10-05T16:32:14.936" v="3224" actId="26606"/>
          <ac:spMkLst>
            <pc:docMk/>
            <pc:sldMk cId="4056035051" sldId="313"/>
            <ac:spMk id="22" creationId="{78632963-757B-40C2-BB84-FC6107A54DAD}"/>
          </ac:spMkLst>
        </pc:spChg>
        <pc:spChg chg="add del">
          <ac:chgData name="Cvita Grubišić" userId="42f638c2-e4d4-49bc-a8ab-8731f78e8409" providerId="ADAL" clId="{2859D721-925A-4E82-A1D0-4F4366E021F0}" dt="2021-10-05T16:32:14.936" v="3224" actId="26606"/>
          <ac:spMkLst>
            <pc:docMk/>
            <pc:sldMk cId="4056035051" sldId="313"/>
            <ac:spMk id="23" creationId="{EE0D13DB-D099-4541-888D-DE0186F1C8F0}"/>
          </ac:spMkLst>
        </pc:spChg>
        <pc:spChg chg="add del">
          <ac:chgData name="Cvita Grubišić" userId="42f638c2-e4d4-49bc-a8ab-8731f78e8409" providerId="ADAL" clId="{2859D721-925A-4E82-A1D0-4F4366E021F0}" dt="2021-10-05T16:32:14.936" v="3224" actId="26606"/>
          <ac:spMkLst>
            <pc:docMk/>
            <pc:sldMk cId="4056035051" sldId="313"/>
            <ac:spMk id="24" creationId="{2853AE55-7E35-44B0-89F1-3F52B262AF33}"/>
          </ac:spMkLst>
        </pc:spChg>
        <pc:spChg chg="add del">
          <ac:chgData name="Cvita Grubišić" userId="42f638c2-e4d4-49bc-a8ab-8731f78e8409" providerId="ADAL" clId="{2859D721-925A-4E82-A1D0-4F4366E021F0}" dt="2021-10-05T16:32:14.936" v="3224" actId="26606"/>
          <ac:spMkLst>
            <pc:docMk/>
            <pc:sldMk cId="4056035051" sldId="313"/>
            <ac:spMk id="25" creationId="{DBC4BE4D-4B50-4F51-9F85-4B5D60B02D81}"/>
          </ac:spMkLst>
        </pc:spChg>
        <pc:spChg chg="add del">
          <ac:chgData name="Cvita Grubišić" userId="42f638c2-e4d4-49bc-a8ab-8731f78e8409" providerId="ADAL" clId="{2859D721-925A-4E82-A1D0-4F4366E021F0}" dt="2021-10-05T16:32:16.862" v="3226" actId="26606"/>
          <ac:spMkLst>
            <pc:docMk/>
            <pc:sldMk cId="4056035051" sldId="313"/>
            <ac:spMk id="27" creationId="{B6EE7E08-B389-43E5-B019-1B0A8ACBBD93}"/>
          </ac:spMkLst>
        </pc:spChg>
        <pc:spChg chg="add del">
          <ac:chgData name="Cvita Grubišić" userId="42f638c2-e4d4-49bc-a8ab-8731f78e8409" providerId="ADAL" clId="{2859D721-925A-4E82-A1D0-4F4366E021F0}" dt="2021-10-05T16:32:16.862" v="3226" actId="26606"/>
          <ac:spMkLst>
            <pc:docMk/>
            <pc:sldMk cId="4056035051" sldId="313"/>
            <ac:spMk id="28" creationId="{E60D94A5-8A09-4BAB-8F7C-69BC34C54DDE}"/>
          </ac:spMkLst>
        </pc:spChg>
        <pc:spChg chg="add del">
          <ac:chgData name="Cvita Grubišić" userId="42f638c2-e4d4-49bc-a8ab-8731f78e8409" providerId="ADAL" clId="{2859D721-925A-4E82-A1D0-4F4366E021F0}" dt="2021-10-05T16:32:16.862" v="3226" actId="26606"/>
          <ac:spMkLst>
            <pc:docMk/>
            <pc:sldMk cId="4056035051" sldId="313"/>
            <ac:spMk id="29" creationId="{7A1AE32B-3A6E-4C5E-8FEB-73861B9A26B5}"/>
          </ac:spMkLst>
        </pc:spChg>
        <pc:spChg chg="add del">
          <ac:chgData name="Cvita Grubišić" userId="42f638c2-e4d4-49bc-a8ab-8731f78e8409" providerId="ADAL" clId="{2859D721-925A-4E82-A1D0-4F4366E021F0}" dt="2021-10-05T16:32:22.245" v="3228" actId="26606"/>
          <ac:spMkLst>
            <pc:docMk/>
            <pc:sldMk cId="4056035051" sldId="313"/>
            <ac:spMk id="31" creationId="{D5851415-CF4E-4C41-9E36-04E444B517EB}"/>
          </ac:spMkLst>
        </pc:spChg>
        <pc:spChg chg="add del">
          <ac:chgData name="Cvita Grubišić" userId="42f638c2-e4d4-49bc-a8ab-8731f78e8409" providerId="ADAL" clId="{2859D721-925A-4E82-A1D0-4F4366E021F0}" dt="2021-10-05T16:32:22.245" v="3228" actId="26606"/>
          <ac:spMkLst>
            <pc:docMk/>
            <pc:sldMk cId="4056035051" sldId="313"/>
            <ac:spMk id="32" creationId="{4B516B89-DEA0-4832-8C56-F048168DAD88}"/>
          </ac:spMkLst>
        </pc:spChg>
        <pc:spChg chg="add del">
          <ac:chgData name="Cvita Grubišić" userId="42f638c2-e4d4-49bc-a8ab-8731f78e8409" providerId="ADAL" clId="{2859D721-925A-4E82-A1D0-4F4366E021F0}" dt="2021-10-05T16:32:22.245" v="3228" actId="26606"/>
          <ac:spMkLst>
            <pc:docMk/>
            <pc:sldMk cId="4056035051" sldId="313"/>
            <ac:spMk id="33" creationId="{3EA2D33E-BAA2-467B-80B0-8887D9A99FBE}"/>
          </ac:spMkLst>
        </pc:spChg>
        <pc:spChg chg="add del">
          <ac:chgData name="Cvita Grubišić" userId="42f638c2-e4d4-49bc-a8ab-8731f78e8409" providerId="ADAL" clId="{2859D721-925A-4E82-A1D0-4F4366E021F0}" dt="2021-10-05T16:32:22.245" v="3228" actId="26606"/>
          <ac:spMkLst>
            <pc:docMk/>
            <pc:sldMk cId="4056035051" sldId="313"/>
            <ac:spMk id="34" creationId="{6067C508-2065-42E3-98D2-F3A9B8339BA0}"/>
          </ac:spMkLst>
        </pc:spChg>
        <pc:spChg chg="add del">
          <ac:chgData name="Cvita Grubišić" userId="42f638c2-e4d4-49bc-a8ab-8731f78e8409" providerId="ADAL" clId="{2859D721-925A-4E82-A1D0-4F4366E021F0}" dt="2021-10-05T16:33:10.944" v="3235" actId="26606"/>
          <ac:spMkLst>
            <pc:docMk/>
            <pc:sldMk cId="4056035051" sldId="313"/>
            <ac:spMk id="36" creationId="{E192707B-B929-41A7-9B41-E959A1C689E4}"/>
          </ac:spMkLst>
        </pc:spChg>
        <pc:spChg chg="add del">
          <ac:chgData name="Cvita Grubišić" userId="42f638c2-e4d4-49bc-a8ab-8731f78e8409" providerId="ADAL" clId="{2859D721-925A-4E82-A1D0-4F4366E021F0}" dt="2021-10-05T16:33:10.944" v="3235" actId="26606"/>
          <ac:spMkLst>
            <pc:docMk/>
            <pc:sldMk cId="4056035051" sldId="313"/>
            <ac:spMk id="37" creationId="{8FB4235C-4505-46C7-AD8F-8769A1972FC1}"/>
          </ac:spMkLst>
        </pc:spChg>
        <pc:spChg chg="add">
          <ac:chgData name="Cvita Grubišić" userId="42f638c2-e4d4-49bc-a8ab-8731f78e8409" providerId="ADAL" clId="{2859D721-925A-4E82-A1D0-4F4366E021F0}" dt="2021-10-05T16:33:10.944" v="3235" actId="26606"/>
          <ac:spMkLst>
            <pc:docMk/>
            <pc:sldMk cId="4056035051" sldId="313"/>
            <ac:spMk id="42" creationId="{78632963-757B-40C2-BB84-FC6107A54DAD}"/>
          </ac:spMkLst>
        </pc:spChg>
        <pc:spChg chg="add">
          <ac:chgData name="Cvita Grubišić" userId="42f638c2-e4d4-49bc-a8ab-8731f78e8409" providerId="ADAL" clId="{2859D721-925A-4E82-A1D0-4F4366E021F0}" dt="2021-10-05T16:33:10.944" v="3235" actId="26606"/>
          <ac:spMkLst>
            <pc:docMk/>
            <pc:sldMk cId="4056035051" sldId="313"/>
            <ac:spMk id="44" creationId="{2853AE55-7E35-44B0-89F1-3F52B262AF33}"/>
          </ac:spMkLst>
        </pc:spChg>
        <pc:spChg chg="add">
          <ac:chgData name="Cvita Grubišić" userId="42f638c2-e4d4-49bc-a8ab-8731f78e8409" providerId="ADAL" clId="{2859D721-925A-4E82-A1D0-4F4366E021F0}" dt="2021-10-05T16:33:10.944" v="3235" actId="26606"/>
          <ac:spMkLst>
            <pc:docMk/>
            <pc:sldMk cId="4056035051" sldId="313"/>
            <ac:spMk id="46" creationId="{DBC4BE4D-4B50-4F51-9F85-4B5D60B02D81}"/>
          </ac:spMkLst>
        </pc:spChg>
        <pc:picChg chg="add del mod ord">
          <ac:chgData name="Cvita Grubišić" userId="42f638c2-e4d4-49bc-a8ab-8731f78e8409" providerId="ADAL" clId="{2859D721-925A-4E82-A1D0-4F4366E021F0}" dt="2021-10-05T16:28:41.828" v="3213" actId="478"/>
          <ac:picMkLst>
            <pc:docMk/>
            <pc:sldMk cId="4056035051" sldId="313"/>
            <ac:picMk id="4" creationId="{08AF1A15-DF23-4DF4-9652-7CA383E853B9}"/>
          </ac:picMkLst>
        </pc:picChg>
        <pc:picChg chg="add del">
          <ac:chgData name="Cvita Grubišić" userId="42f638c2-e4d4-49bc-a8ab-8731f78e8409" providerId="ADAL" clId="{2859D721-925A-4E82-A1D0-4F4366E021F0}" dt="2021-10-05T16:31:46.835" v="3217"/>
          <ac:picMkLst>
            <pc:docMk/>
            <pc:sldMk cId="4056035051" sldId="313"/>
            <ac:picMk id="5" creationId="{436551D6-7A74-49DB-A439-6C1179C927A6}"/>
          </ac:picMkLst>
        </pc:picChg>
        <pc:picChg chg="add del">
          <ac:chgData name="Cvita Grubišić" userId="42f638c2-e4d4-49bc-a8ab-8731f78e8409" providerId="ADAL" clId="{2859D721-925A-4E82-A1D0-4F4366E021F0}" dt="2021-10-05T16:31:45.815" v="3216"/>
          <ac:picMkLst>
            <pc:docMk/>
            <pc:sldMk cId="4056035051" sldId="313"/>
            <ac:picMk id="6" creationId="{41B79D46-1D8B-4498-AA89-8AC158597972}"/>
          </ac:picMkLst>
        </pc:picChg>
        <pc:picChg chg="add mod ord">
          <ac:chgData name="Cvita Grubišić" userId="42f638c2-e4d4-49bc-a8ab-8731f78e8409" providerId="ADAL" clId="{2859D721-925A-4E82-A1D0-4F4366E021F0}" dt="2021-10-05T16:33:10.944" v="3235" actId="26606"/>
          <ac:picMkLst>
            <pc:docMk/>
            <pc:sldMk cId="4056035051" sldId="313"/>
            <ac:picMk id="7" creationId="{440EBF86-B706-4112-81DB-55D340B5AB30}"/>
          </ac:picMkLst>
        </pc:picChg>
        <pc:picChg chg="add mod">
          <ac:chgData name="Cvita Grubišić" userId="42f638c2-e4d4-49bc-a8ab-8731f78e8409" providerId="ADAL" clId="{2859D721-925A-4E82-A1D0-4F4366E021F0}" dt="2021-10-05T16:33:16.317" v="3236" actId="27614"/>
          <ac:picMkLst>
            <pc:docMk/>
            <pc:sldMk cId="4056035051" sldId="313"/>
            <ac:picMk id="8" creationId="{75B6B295-DA52-4121-B5F2-80165D09342B}"/>
          </ac:picMkLst>
        </pc:picChg>
      </pc:sldChg>
      <pc:sldChg chg="addSp modSp new mod modTransition setBg modAnim">
        <pc:chgData name="Cvita Grubišić" userId="42f638c2-e4d4-49bc-a8ab-8731f78e8409" providerId="ADAL" clId="{2859D721-925A-4E82-A1D0-4F4366E021F0}" dt="2021-10-05T19:06:14.924" v="4160" actId="313"/>
        <pc:sldMkLst>
          <pc:docMk/>
          <pc:sldMk cId="4106221812" sldId="314"/>
        </pc:sldMkLst>
        <pc:spChg chg="mod">
          <ac:chgData name="Cvita Grubišić" userId="42f638c2-e4d4-49bc-a8ab-8731f78e8409" providerId="ADAL" clId="{2859D721-925A-4E82-A1D0-4F4366E021F0}" dt="2021-10-05T17:12:27.459" v="3741" actId="255"/>
          <ac:spMkLst>
            <pc:docMk/>
            <pc:sldMk cId="4106221812" sldId="314"/>
            <ac:spMk id="2" creationId="{57F4E833-A575-4E5C-A920-D6C64468083C}"/>
          </ac:spMkLst>
        </pc:spChg>
        <pc:spChg chg="mod">
          <ac:chgData name="Cvita Grubišić" userId="42f638c2-e4d4-49bc-a8ab-8731f78e8409" providerId="ADAL" clId="{2859D721-925A-4E82-A1D0-4F4366E021F0}" dt="2021-10-05T19:06:14.924" v="4160" actId="313"/>
          <ac:spMkLst>
            <pc:docMk/>
            <pc:sldMk cId="4106221812" sldId="314"/>
            <ac:spMk id="3" creationId="{DB45D28F-74BC-42C1-92B2-A375092FA7A5}"/>
          </ac:spMkLst>
        </pc:spChg>
        <pc:spChg chg="add mod">
          <ac:chgData name="Cvita Grubišić" userId="42f638c2-e4d4-49bc-a8ab-8731f78e8409" providerId="ADAL" clId="{2859D721-925A-4E82-A1D0-4F4366E021F0}" dt="2021-10-05T17:13:26.779" v="3752" actId="1076"/>
          <ac:spMkLst>
            <pc:docMk/>
            <pc:sldMk cId="4106221812" sldId="314"/>
            <ac:spMk id="6" creationId="{4F0CBD87-3316-43E1-BBD8-6020A24AA5F3}"/>
          </ac:spMkLst>
        </pc:spChg>
        <pc:spChg chg="add mod">
          <ac:chgData name="Cvita Grubišić" userId="42f638c2-e4d4-49bc-a8ab-8731f78e8409" providerId="ADAL" clId="{2859D721-925A-4E82-A1D0-4F4366E021F0}" dt="2021-10-05T17:14:21.523" v="3759" actId="208"/>
          <ac:spMkLst>
            <pc:docMk/>
            <pc:sldMk cId="4106221812" sldId="314"/>
            <ac:spMk id="7" creationId="{04F252B9-7750-49C6-B15E-F1769B460651}"/>
          </ac:spMkLst>
        </pc:spChg>
        <pc:spChg chg="add">
          <ac:chgData name="Cvita Grubišić" userId="42f638c2-e4d4-49bc-a8ab-8731f78e8409" providerId="ADAL" clId="{2859D721-925A-4E82-A1D0-4F4366E021F0}" dt="2021-10-05T17:09:14.290" v="3739" actId="26606"/>
          <ac:spMkLst>
            <pc:docMk/>
            <pc:sldMk cId="4106221812" sldId="314"/>
            <ac:spMk id="10" creationId="{11657BF2-BFFB-4FF0-9FE2-4D7F7A7C9D50}"/>
          </ac:spMkLst>
        </pc:spChg>
        <pc:spChg chg="add">
          <ac:chgData name="Cvita Grubišić" userId="42f638c2-e4d4-49bc-a8ab-8731f78e8409" providerId="ADAL" clId="{2859D721-925A-4E82-A1D0-4F4366E021F0}" dt="2021-10-05T17:09:14.290" v="3739" actId="26606"/>
          <ac:spMkLst>
            <pc:docMk/>
            <pc:sldMk cId="4106221812" sldId="314"/>
            <ac:spMk id="12" creationId="{25397171-E233-4F26-9A8C-29C436537DC4}"/>
          </ac:spMkLst>
        </pc:spChg>
        <pc:spChg chg="add">
          <ac:chgData name="Cvita Grubišić" userId="42f638c2-e4d4-49bc-a8ab-8731f78e8409" providerId="ADAL" clId="{2859D721-925A-4E82-A1D0-4F4366E021F0}" dt="2021-10-05T17:09:14.290" v="3739" actId="26606"/>
          <ac:spMkLst>
            <pc:docMk/>
            <pc:sldMk cId="4106221812" sldId="314"/>
            <ac:spMk id="14" creationId="{EA830B9C-C9EB-4D80-9552-AE9DE30758C9}"/>
          </ac:spMkLst>
        </pc:spChg>
        <pc:picChg chg="add mod">
          <ac:chgData name="Cvita Grubišić" userId="42f638c2-e4d4-49bc-a8ab-8731f78e8409" providerId="ADAL" clId="{2859D721-925A-4E82-A1D0-4F4366E021F0}" dt="2021-10-05T17:09:18.988" v="3740" actId="27614"/>
          <ac:picMkLst>
            <pc:docMk/>
            <pc:sldMk cId="4106221812" sldId="314"/>
            <ac:picMk id="4" creationId="{12ADB96B-7107-4DD7-AEF8-12129F31737A}"/>
          </ac:picMkLst>
        </pc:picChg>
        <pc:picChg chg="add mod">
          <ac:chgData name="Cvita Grubišić" userId="42f638c2-e4d4-49bc-a8ab-8731f78e8409" providerId="ADAL" clId="{2859D721-925A-4E82-A1D0-4F4366E021F0}" dt="2021-10-05T17:09:14.290" v="3739" actId="26606"/>
          <ac:picMkLst>
            <pc:docMk/>
            <pc:sldMk cId="4106221812" sldId="314"/>
            <ac:picMk id="5" creationId="{89E1232F-97AF-45E5-9373-88DFDF67782B}"/>
          </ac:picMkLst>
        </pc:picChg>
      </pc:sldChg>
      <pc:sldChg chg="addSp delSp modSp new mod modTransition setBg modAnim">
        <pc:chgData name="Cvita Grubišić" userId="42f638c2-e4d4-49bc-a8ab-8731f78e8409" providerId="ADAL" clId="{2859D721-925A-4E82-A1D0-4F4366E021F0}" dt="2021-10-05T19:04:49.561" v="4141"/>
        <pc:sldMkLst>
          <pc:docMk/>
          <pc:sldMk cId="314805281" sldId="315"/>
        </pc:sldMkLst>
        <pc:spChg chg="mod">
          <ac:chgData name="Cvita Grubišić" userId="42f638c2-e4d4-49bc-a8ab-8731f78e8409" providerId="ADAL" clId="{2859D721-925A-4E82-A1D0-4F4366E021F0}" dt="2021-10-05T19:03:30.501" v="4129" actId="255"/>
          <ac:spMkLst>
            <pc:docMk/>
            <pc:sldMk cId="314805281" sldId="315"/>
            <ac:spMk id="2" creationId="{F5D50EA7-8717-4E8C-B1AA-E69600C15A77}"/>
          </ac:spMkLst>
        </pc:spChg>
        <pc:spChg chg="mod">
          <ac:chgData name="Cvita Grubišić" userId="42f638c2-e4d4-49bc-a8ab-8731f78e8409" providerId="ADAL" clId="{2859D721-925A-4E82-A1D0-4F4366E021F0}" dt="2021-10-05T19:03:41.122" v="4131" actId="255"/>
          <ac:spMkLst>
            <pc:docMk/>
            <pc:sldMk cId="314805281" sldId="315"/>
            <ac:spMk id="3" creationId="{BB45BB3F-C550-44DB-B075-B9717AA7FE8C}"/>
          </ac:spMkLst>
        </pc:spChg>
        <pc:spChg chg="add mod">
          <ac:chgData name="Cvita Grubišić" userId="42f638c2-e4d4-49bc-a8ab-8731f78e8409" providerId="ADAL" clId="{2859D721-925A-4E82-A1D0-4F4366E021F0}" dt="2021-10-05T19:04:24.032" v="4138" actId="1076"/>
          <ac:spMkLst>
            <pc:docMk/>
            <pc:sldMk cId="314805281" sldId="315"/>
            <ac:spMk id="5" creationId="{478696B6-3F01-4539-8906-16811CDF9312}"/>
          </ac:spMkLst>
        </pc:spChg>
        <pc:spChg chg="add del">
          <ac:chgData name="Cvita Grubišić" userId="42f638c2-e4d4-49bc-a8ab-8731f78e8409" providerId="ADAL" clId="{2859D721-925A-4E82-A1D0-4F4366E021F0}" dt="2021-10-05T19:03:17.414" v="4127" actId="26606"/>
          <ac:spMkLst>
            <pc:docMk/>
            <pc:sldMk cId="314805281" sldId="315"/>
            <ac:spMk id="9" creationId="{62E3493C-9EE5-40C5-9902-4A0416374CD5}"/>
          </ac:spMkLst>
        </pc:spChg>
        <pc:spChg chg="add del">
          <ac:chgData name="Cvita Grubišić" userId="42f638c2-e4d4-49bc-a8ab-8731f78e8409" providerId="ADAL" clId="{2859D721-925A-4E82-A1D0-4F4366E021F0}" dt="2021-10-05T19:03:17.414" v="4127" actId="26606"/>
          <ac:spMkLst>
            <pc:docMk/>
            <pc:sldMk cId="314805281" sldId="315"/>
            <ac:spMk id="11" creationId="{C93C2DD8-0EC6-4B41-91E6-4A8E336AF89A}"/>
          </ac:spMkLst>
        </pc:spChg>
        <pc:spChg chg="add del">
          <ac:chgData name="Cvita Grubišić" userId="42f638c2-e4d4-49bc-a8ab-8731f78e8409" providerId="ADAL" clId="{2859D721-925A-4E82-A1D0-4F4366E021F0}" dt="2021-10-05T19:03:17.414" v="4127" actId="26606"/>
          <ac:spMkLst>
            <pc:docMk/>
            <pc:sldMk cId="314805281" sldId="315"/>
            <ac:spMk id="13" creationId="{D5E3F933-FC69-4374-A35F-CF40365370FB}"/>
          </ac:spMkLst>
        </pc:spChg>
        <pc:spChg chg="add">
          <ac:chgData name="Cvita Grubišić" userId="42f638c2-e4d4-49bc-a8ab-8731f78e8409" providerId="ADAL" clId="{2859D721-925A-4E82-A1D0-4F4366E021F0}" dt="2021-10-05T19:03:17.430" v="4128" actId="26606"/>
          <ac:spMkLst>
            <pc:docMk/>
            <pc:sldMk cId="314805281" sldId="315"/>
            <ac:spMk id="15" creationId="{CBAE5E18-89E5-4B66-A4ED-71860A61349B}"/>
          </ac:spMkLst>
        </pc:spChg>
        <pc:spChg chg="add">
          <ac:chgData name="Cvita Grubišić" userId="42f638c2-e4d4-49bc-a8ab-8731f78e8409" providerId="ADAL" clId="{2859D721-925A-4E82-A1D0-4F4366E021F0}" dt="2021-10-05T19:03:17.430" v="4128" actId="26606"/>
          <ac:spMkLst>
            <pc:docMk/>
            <pc:sldMk cId="314805281" sldId="315"/>
            <ac:spMk id="16" creationId="{D1361653-1899-40D5-AFDF-07D88AD01964}"/>
          </ac:spMkLst>
        </pc:spChg>
        <pc:spChg chg="add">
          <ac:chgData name="Cvita Grubišić" userId="42f638c2-e4d4-49bc-a8ab-8731f78e8409" providerId="ADAL" clId="{2859D721-925A-4E82-A1D0-4F4366E021F0}" dt="2021-10-05T19:03:17.430" v="4128" actId="26606"/>
          <ac:spMkLst>
            <pc:docMk/>
            <pc:sldMk cId="314805281" sldId="315"/>
            <ac:spMk id="17" creationId="{458F0425-DCEB-462D-A06F-7DFDD2FDF821}"/>
          </ac:spMkLst>
        </pc:spChg>
        <pc:spChg chg="add">
          <ac:chgData name="Cvita Grubišić" userId="42f638c2-e4d4-49bc-a8ab-8731f78e8409" providerId="ADAL" clId="{2859D721-925A-4E82-A1D0-4F4366E021F0}" dt="2021-10-05T19:03:17.430" v="4128" actId="26606"/>
          <ac:spMkLst>
            <pc:docMk/>
            <pc:sldMk cId="314805281" sldId="315"/>
            <ac:spMk id="18" creationId="{DA70624B-2458-4127-BF8B-A209062ED22A}"/>
          </ac:spMkLst>
        </pc:spChg>
        <pc:picChg chg="add mod ord">
          <ac:chgData name="Cvita Grubišić" userId="42f638c2-e4d4-49bc-a8ab-8731f78e8409" providerId="ADAL" clId="{2859D721-925A-4E82-A1D0-4F4366E021F0}" dt="2021-10-05T19:03:17.430" v="4128" actId="26606"/>
          <ac:picMkLst>
            <pc:docMk/>
            <pc:sldMk cId="314805281" sldId="315"/>
            <ac:picMk id="4" creationId="{5E23EAE4-52CF-49FF-B0E6-2D7FDF118D02}"/>
          </ac:picMkLst>
        </pc:picChg>
      </pc:sldChg>
      <pc:sldChg chg="addSp delSp modSp new mod modTransition setBg setClrOvrMap">
        <pc:chgData name="Cvita Grubišić" userId="42f638c2-e4d4-49bc-a8ab-8731f78e8409" providerId="ADAL" clId="{2859D721-925A-4E82-A1D0-4F4366E021F0}" dt="2021-10-07T17:59:46.242" v="5366" actId="1076"/>
        <pc:sldMkLst>
          <pc:docMk/>
          <pc:sldMk cId="3056651262" sldId="316"/>
        </pc:sldMkLst>
        <pc:spChg chg="mod">
          <ac:chgData name="Cvita Grubišić" userId="42f638c2-e4d4-49bc-a8ab-8731f78e8409" providerId="ADAL" clId="{2859D721-925A-4E82-A1D0-4F4366E021F0}" dt="2021-10-05T19:11:04.636" v="4186" actId="255"/>
          <ac:spMkLst>
            <pc:docMk/>
            <pc:sldMk cId="3056651262" sldId="316"/>
            <ac:spMk id="2" creationId="{82FC49FD-89A2-4D73-A210-592BD81154A6}"/>
          </ac:spMkLst>
        </pc:spChg>
        <pc:spChg chg="mod">
          <ac:chgData name="Cvita Grubišić" userId="42f638c2-e4d4-49bc-a8ab-8731f78e8409" providerId="ADAL" clId="{2859D721-925A-4E82-A1D0-4F4366E021F0}" dt="2021-10-07T17:55:50.641" v="5266" actId="207"/>
          <ac:spMkLst>
            <pc:docMk/>
            <pc:sldMk cId="3056651262" sldId="316"/>
            <ac:spMk id="3" creationId="{10B8A487-94DB-4AD7-897B-6F671DF26F1D}"/>
          </ac:spMkLst>
        </pc:spChg>
        <pc:spChg chg="add del mod">
          <ac:chgData name="Cvita Grubišić" userId="42f638c2-e4d4-49bc-a8ab-8731f78e8409" providerId="ADAL" clId="{2859D721-925A-4E82-A1D0-4F4366E021F0}" dt="2021-10-05T19:11:48.738" v="4193"/>
          <ac:spMkLst>
            <pc:docMk/>
            <pc:sldMk cId="3056651262" sldId="316"/>
            <ac:spMk id="5" creationId="{30642EA8-80A0-4E16-AC2C-209BF305480F}"/>
          </ac:spMkLst>
        </pc:spChg>
        <pc:spChg chg="add mod">
          <ac:chgData name="Cvita Grubišić" userId="42f638c2-e4d4-49bc-a8ab-8731f78e8409" providerId="ADAL" clId="{2859D721-925A-4E82-A1D0-4F4366E021F0}" dt="2021-10-07T17:59:46.242" v="5366" actId="1076"/>
          <ac:spMkLst>
            <pc:docMk/>
            <pc:sldMk cId="3056651262" sldId="316"/>
            <ac:spMk id="5" creationId="{D148B762-7365-4CB0-A8CB-562D412E2F4A}"/>
          </ac:spMkLst>
        </pc:spChg>
        <pc:spChg chg="add mod">
          <ac:chgData name="Cvita Grubišić" userId="42f638c2-e4d4-49bc-a8ab-8731f78e8409" providerId="ADAL" clId="{2859D721-925A-4E82-A1D0-4F4366E021F0}" dt="2021-10-05T19:17:44.613" v="4282" actId="313"/>
          <ac:spMkLst>
            <pc:docMk/>
            <pc:sldMk cId="3056651262" sldId="316"/>
            <ac:spMk id="6" creationId="{0F735EB8-81CF-438D-944F-035458AA2E8D}"/>
          </ac:spMkLst>
        </pc:spChg>
        <pc:spChg chg="add">
          <ac:chgData name="Cvita Grubišić" userId="42f638c2-e4d4-49bc-a8ab-8731f78e8409" providerId="ADAL" clId="{2859D721-925A-4E82-A1D0-4F4366E021F0}" dt="2021-10-05T19:10:54.923" v="4183" actId="26606"/>
          <ac:spMkLst>
            <pc:docMk/>
            <pc:sldMk cId="3056651262" sldId="316"/>
            <ac:spMk id="9" creationId="{E192707B-B929-41A7-9B41-E959A1C689E4}"/>
          </ac:spMkLst>
        </pc:spChg>
        <pc:spChg chg="add">
          <ac:chgData name="Cvita Grubišić" userId="42f638c2-e4d4-49bc-a8ab-8731f78e8409" providerId="ADAL" clId="{2859D721-925A-4E82-A1D0-4F4366E021F0}" dt="2021-10-05T19:10:54.923" v="4183" actId="26606"/>
          <ac:spMkLst>
            <pc:docMk/>
            <pc:sldMk cId="3056651262" sldId="316"/>
            <ac:spMk id="11" creationId="{8FB4235C-4505-46C7-AD8F-8769A1972FC1}"/>
          </ac:spMkLst>
        </pc:spChg>
        <pc:picChg chg="add mod ord">
          <ac:chgData name="Cvita Grubišić" userId="42f638c2-e4d4-49bc-a8ab-8731f78e8409" providerId="ADAL" clId="{2859D721-925A-4E82-A1D0-4F4366E021F0}" dt="2021-10-05T19:11:02.799" v="4184" actId="27614"/>
          <ac:picMkLst>
            <pc:docMk/>
            <pc:sldMk cId="3056651262" sldId="316"/>
            <ac:picMk id="4" creationId="{DA4F9B6C-26D7-4056-BF8F-A0EFB5E73C40}"/>
          </ac:picMkLst>
        </pc:picChg>
      </pc:sldChg>
      <pc:sldChg chg="addSp delSp modSp new mod modTransition setBg addAnim setClrOvrMap">
        <pc:chgData name="Cvita Grubišić" userId="42f638c2-e4d4-49bc-a8ab-8731f78e8409" providerId="ADAL" clId="{2859D721-925A-4E82-A1D0-4F4366E021F0}" dt="2021-10-05T19:28:29.584" v="4470"/>
        <pc:sldMkLst>
          <pc:docMk/>
          <pc:sldMk cId="3180753424" sldId="317"/>
        </pc:sldMkLst>
        <pc:spChg chg="mod">
          <ac:chgData name="Cvita Grubišić" userId="42f638c2-e4d4-49bc-a8ab-8731f78e8409" providerId="ADAL" clId="{2859D721-925A-4E82-A1D0-4F4366E021F0}" dt="2021-10-05T19:21:14.816" v="4314" actId="1076"/>
          <ac:spMkLst>
            <pc:docMk/>
            <pc:sldMk cId="3180753424" sldId="317"/>
            <ac:spMk id="2" creationId="{98DDDF49-A33F-4B2A-A1CD-26BA5432B24D}"/>
          </ac:spMkLst>
        </pc:spChg>
        <pc:spChg chg="del mod">
          <ac:chgData name="Cvita Grubišić" userId="42f638c2-e4d4-49bc-a8ab-8731f78e8409" providerId="ADAL" clId="{2859D721-925A-4E82-A1D0-4F4366E021F0}" dt="2021-10-05T19:20:39.489" v="4309" actId="478"/>
          <ac:spMkLst>
            <pc:docMk/>
            <pc:sldMk cId="3180753424" sldId="317"/>
            <ac:spMk id="3" creationId="{B9001893-92F8-4F15-9AE3-25B01B50CCC8}"/>
          </ac:spMkLst>
        </pc:spChg>
        <pc:spChg chg="add mod">
          <ac:chgData name="Cvita Grubišić" userId="42f638c2-e4d4-49bc-a8ab-8731f78e8409" providerId="ADAL" clId="{2859D721-925A-4E82-A1D0-4F4366E021F0}" dt="2021-10-05T19:28:13.900" v="4468" actId="1076"/>
          <ac:spMkLst>
            <pc:docMk/>
            <pc:sldMk cId="3180753424" sldId="317"/>
            <ac:spMk id="5" creationId="{899F4256-C94A-4863-91C0-1B570CE7BE3E}"/>
          </ac:spMkLst>
        </pc:spChg>
        <pc:spChg chg="add">
          <ac:chgData name="Cvita Grubišić" userId="42f638c2-e4d4-49bc-a8ab-8731f78e8409" providerId="ADAL" clId="{2859D721-925A-4E82-A1D0-4F4366E021F0}" dt="2021-10-05T19:20:20.172" v="4305" actId="26606"/>
          <ac:spMkLst>
            <pc:docMk/>
            <pc:sldMk cId="3180753424" sldId="317"/>
            <ac:spMk id="9" creationId="{6F40FBDA-CEB1-40F0-9AB9-BD9C402D70FE}"/>
          </ac:spMkLst>
        </pc:spChg>
        <pc:spChg chg="add">
          <ac:chgData name="Cvita Grubišić" userId="42f638c2-e4d4-49bc-a8ab-8731f78e8409" providerId="ADAL" clId="{2859D721-925A-4E82-A1D0-4F4366E021F0}" dt="2021-10-05T19:20:20.172" v="4305" actId="26606"/>
          <ac:spMkLst>
            <pc:docMk/>
            <pc:sldMk cId="3180753424" sldId="317"/>
            <ac:spMk id="11" creationId="{0344D4FE-ABEF-4230-9E4E-AD5782FC78AC}"/>
          </ac:spMkLst>
        </pc:spChg>
        <pc:spChg chg="add">
          <ac:chgData name="Cvita Grubišić" userId="42f638c2-e4d4-49bc-a8ab-8731f78e8409" providerId="ADAL" clId="{2859D721-925A-4E82-A1D0-4F4366E021F0}" dt="2021-10-05T19:20:20.172" v="4305" actId="26606"/>
          <ac:spMkLst>
            <pc:docMk/>
            <pc:sldMk cId="3180753424" sldId="317"/>
            <ac:spMk id="13" creationId="{9325F979-D3F9-4926-81B7-7ACCB31A501B}"/>
          </ac:spMkLst>
        </pc:spChg>
        <pc:picChg chg="add mod ord">
          <ac:chgData name="Cvita Grubišić" userId="42f638c2-e4d4-49bc-a8ab-8731f78e8409" providerId="ADAL" clId="{2859D721-925A-4E82-A1D0-4F4366E021F0}" dt="2021-10-05T19:20:20.172" v="4305" actId="26606"/>
          <ac:picMkLst>
            <pc:docMk/>
            <pc:sldMk cId="3180753424" sldId="317"/>
            <ac:picMk id="4" creationId="{C89CD7B3-644A-4F3D-B728-D6F07BD888B0}"/>
          </ac:picMkLst>
        </pc:picChg>
      </pc:sldChg>
      <pc:sldChg chg="addSp delSp modSp new mod modTransition setBg modAnim setClrOvrMap">
        <pc:chgData name="Cvita Grubišić" userId="42f638c2-e4d4-49bc-a8ab-8731f78e8409" providerId="ADAL" clId="{2859D721-925A-4E82-A1D0-4F4366E021F0}" dt="2021-10-07T18:00:24.467" v="5371"/>
        <pc:sldMkLst>
          <pc:docMk/>
          <pc:sldMk cId="3730229624" sldId="318"/>
        </pc:sldMkLst>
        <pc:spChg chg="mod">
          <ac:chgData name="Cvita Grubišić" userId="42f638c2-e4d4-49bc-a8ab-8731f78e8409" providerId="ADAL" clId="{2859D721-925A-4E82-A1D0-4F4366E021F0}" dt="2021-10-07T17:56:43.443" v="5276" actId="14100"/>
          <ac:spMkLst>
            <pc:docMk/>
            <pc:sldMk cId="3730229624" sldId="318"/>
            <ac:spMk id="2" creationId="{8536DC9B-E54A-4B0D-A732-0F09EC4AE619}"/>
          </ac:spMkLst>
        </pc:spChg>
        <pc:spChg chg="mod">
          <ac:chgData name="Cvita Grubišić" userId="42f638c2-e4d4-49bc-a8ab-8731f78e8409" providerId="ADAL" clId="{2859D721-925A-4E82-A1D0-4F4366E021F0}" dt="2021-10-07T17:56:38.781" v="5275" actId="14100"/>
          <ac:spMkLst>
            <pc:docMk/>
            <pc:sldMk cId="3730229624" sldId="318"/>
            <ac:spMk id="3" creationId="{BED61232-5A47-4D58-A7B6-DEE915F3B286}"/>
          </ac:spMkLst>
        </pc:spChg>
        <pc:spChg chg="add mod">
          <ac:chgData name="Cvita Grubišić" userId="42f638c2-e4d4-49bc-a8ab-8731f78e8409" providerId="ADAL" clId="{2859D721-925A-4E82-A1D0-4F4366E021F0}" dt="2021-10-07T17:54:47.760" v="5251" actId="1076"/>
          <ac:spMkLst>
            <pc:docMk/>
            <pc:sldMk cId="3730229624" sldId="318"/>
            <ac:spMk id="5" creationId="{FCCBA015-CBD4-4FDC-8351-FB3F1F485070}"/>
          </ac:spMkLst>
        </pc:spChg>
        <pc:spChg chg="add del">
          <ac:chgData name="Cvita Grubišić" userId="42f638c2-e4d4-49bc-a8ab-8731f78e8409" providerId="ADAL" clId="{2859D721-925A-4E82-A1D0-4F4366E021F0}" dt="2021-10-07T17:52:53.565" v="5227" actId="26606"/>
          <ac:spMkLst>
            <pc:docMk/>
            <pc:sldMk cId="3730229624" sldId="318"/>
            <ac:spMk id="6" creationId="{11657BF2-BFFB-4FF0-9FE2-4D7F7A7C9D50}"/>
          </ac:spMkLst>
        </pc:spChg>
        <pc:spChg chg="add del">
          <ac:chgData name="Cvita Grubišić" userId="42f638c2-e4d4-49bc-a8ab-8731f78e8409" providerId="ADAL" clId="{2859D721-925A-4E82-A1D0-4F4366E021F0}" dt="2021-10-07T17:52:53.565" v="5227" actId="26606"/>
          <ac:spMkLst>
            <pc:docMk/>
            <pc:sldMk cId="3730229624" sldId="318"/>
            <ac:spMk id="7" creationId="{25397171-E233-4F26-9A8C-29C436537DC4}"/>
          </ac:spMkLst>
        </pc:spChg>
        <pc:spChg chg="add del">
          <ac:chgData name="Cvita Grubišić" userId="42f638c2-e4d4-49bc-a8ab-8731f78e8409" providerId="ADAL" clId="{2859D721-925A-4E82-A1D0-4F4366E021F0}" dt="2021-10-07T17:52:53.565" v="5227" actId="26606"/>
          <ac:spMkLst>
            <pc:docMk/>
            <pc:sldMk cId="3730229624" sldId="318"/>
            <ac:spMk id="8" creationId="{EA830B9C-C9EB-4D80-9552-AE9DE30758C9}"/>
          </ac:spMkLst>
        </pc:spChg>
        <pc:spChg chg="add del">
          <ac:chgData name="Cvita Grubišić" userId="42f638c2-e4d4-49bc-a8ab-8731f78e8409" providerId="ADAL" clId="{2859D721-925A-4E82-A1D0-4F4366E021F0}" dt="2021-10-07T17:51:49.057" v="5221" actId="26606"/>
          <ac:spMkLst>
            <pc:docMk/>
            <pc:sldMk cId="3730229624" sldId="318"/>
            <ac:spMk id="9" creationId="{78632963-757B-40C2-BB84-FC6107A54DAD}"/>
          </ac:spMkLst>
        </pc:spChg>
        <pc:spChg chg="add del">
          <ac:chgData name="Cvita Grubišić" userId="42f638c2-e4d4-49bc-a8ab-8731f78e8409" providerId="ADAL" clId="{2859D721-925A-4E82-A1D0-4F4366E021F0}" dt="2021-10-07T17:52:46.531" v="5225" actId="26606"/>
          <ac:spMkLst>
            <pc:docMk/>
            <pc:sldMk cId="3730229624" sldId="318"/>
            <ac:spMk id="10" creationId="{78632963-757B-40C2-BB84-FC6107A54DAD}"/>
          </ac:spMkLst>
        </pc:spChg>
        <pc:spChg chg="add del">
          <ac:chgData name="Cvita Grubišić" userId="42f638c2-e4d4-49bc-a8ab-8731f78e8409" providerId="ADAL" clId="{2859D721-925A-4E82-A1D0-4F4366E021F0}" dt="2021-10-07T17:51:49.057" v="5221" actId="26606"/>
          <ac:spMkLst>
            <pc:docMk/>
            <pc:sldMk cId="3730229624" sldId="318"/>
            <ac:spMk id="11" creationId="{EE0D13DB-D099-4541-888D-DE0186F1C8F0}"/>
          </ac:spMkLst>
        </pc:spChg>
        <pc:spChg chg="add del">
          <ac:chgData name="Cvita Grubišić" userId="42f638c2-e4d4-49bc-a8ab-8731f78e8409" providerId="ADAL" clId="{2859D721-925A-4E82-A1D0-4F4366E021F0}" dt="2021-10-07T17:52:46.531" v="5225" actId="26606"/>
          <ac:spMkLst>
            <pc:docMk/>
            <pc:sldMk cId="3730229624" sldId="318"/>
            <ac:spMk id="12" creationId="{2853AE55-7E35-44B0-89F1-3F52B262AF33}"/>
          </ac:spMkLst>
        </pc:spChg>
        <pc:spChg chg="add del">
          <ac:chgData name="Cvita Grubišić" userId="42f638c2-e4d4-49bc-a8ab-8731f78e8409" providerId="ADAL" clId="{2859D721-925A-4E82-A1D0-4F4366E021F0}" dt="2021-10-07T17:51:49.057" v="5221" actId="26606"/>
          <ac:spMkLst>
            <pc:docMk/>
            <pc:sldMk cId="3730229624" sldId="318"/>
            <ac:spMk id="13" creationId="{2853AE55-7E35-44B0-89F1-3F52B262AF33}"/>
          </ac:spMkLst>
        </pc:spChg>
        <pc:spChg chg="add del">
          <ac:chgData name="Cvita Grubišić" userId="42f638c2-e4d4-49bc-a8ab-8731f78e8409" providerId="ADAL" clId="{2859D721-925A-4E82-A1D0-4F4366E021F0}" dt="2021-10-07T17:53:12.127" v="5229" actId="26606"/>
          <ac:spMkLst>
            <pc:docMk/>
            <pc:sldMk cId="3730229624" sldId="318"/>
            <ac:spMk id="14" creationId="{EB949D8D-8E17-4DBF-BEA8-13C57BF63803}"/>
          </ac:spMkLst>
        </pc:spChg>
        <pc:spChg chg="add del">
          <ac:chgData name="Cvita Grubišić" userId="42f638c2-e4d4-49bc-a8ab-8731f78e8409" providerId="ADAL" clId="{2859D721-925A-4E82-A1D0-4F4366E021F0}" dt="2021-10-07T17:51:49.057" v="5221" actId="26606"/>
          <ac:spMkLst>
            <pc:docMk/>
            <pc:sldMk cId="3730229624" sldId="318"/>
            <ac:spMk id="15" creationId="{DBC4BE4D-4B50-4F51-9F85-4B5D60B02D81}"/>
          </ac:spMkLst>
        </pc:spChg>
        <pc:spChg chg="add del">
          <ac:chgData name="Cvita Grubišić" userId="42f638c2-e4d4-49bc-a8ab-8731f78e8409" providerId="ADAL" clId="{2859D721-925A-4E82-A1D0-4F4366E021F0}" dt="2021-10-07T17:53:12.127" v="5229" actId="26606"/>
          <ac:spMkLst>
            <pc:docMk/>
            <pc:sldMk cId="3730229624" sldId="318"/>
            <ac:spMk id="16" creationId="{4BC6FC45-D4D9-4025-91DA-272D318D372B}"/>
          </ac:spMkLst>
        </pc:spChg>
        <pc:spChg chg="add del">
          <ac:chgData name="Cvita Grubišić" userId="42f638c2-e4d4-49bc-a8ab-8731f78e8409" providerId="ADAL" clId="{2859D721-925A-4E82-A1D0-4F4366E021F0}" dt="2021-10-07T17:52:46.531" v="5225" actId="26606"/>
          <ac:spMkLst>
            <pc:docMk/>
            <pc:sldMk cId="3730229624" sldId="318"/>
            <ac:spMk id="17" creationId="{DBC4BE4D-4B50-4F51-9F85-4B5D60B02D81}"/>
          </ac:spMkLst>
        </pc:spChg>
        <pc:spChg chg="add del">
          <ac:chgData name="Cvita Grubišić" userId="42f638c2-e4d4-49bc-a8ab-8731f78e8409" providerId="ADAL" clId="{2859D721-925A-4E82-A1D0-4F4366E021F0}" dt="2021-10-07T17:53:12.127" v="5229" actId="26606"/>
          <ac:spMkLst>
            <pc:docMk/>
            <pc:sldMk cId="3730229624" sldId="318"/>
            <ac:spMk id="18" creationId="{EA284212-C175-4C82-B112-A5208F70CB53}"/>
          </ac:spMkLst>
        </pc:spChg>
        <pc:spChg chg="add del">
          <ac:chgData name="Cvita Grubišić" userId="42f638c2-e4d4-49bc-a8ab-8731f78e8409" providerId="ADAL" clId="{2859D721-925A-4E82-A1D0-4F4366E021F0}" dt="2021-10-07T17:53:12.127" v="5229" actId="26606"/>
          <ac:spMkLst>
            <pc:docMk/>
            <pc:sldMk cId="3730229624" sldId="318"/>
            <ac:spMk id="19" creationId="{619EC706-8928-4DFD-8084-35D599EB434F}"/>
          </ac:spMkLst>
        </pc:spChg>
        <pc:spChg chg="add">
          <ac:chgData name="Cvita Grubišić" userId="42f638c2-e4d4-49bc-a8ab-8731f78e8409" providerId="ADAL" clId="{2859D721-925A-4E82-A1D0-4F4366E021F0}" dt="2021-10-07T17:53:31.621" v="5238" actId="26606"/>
          <ac:spMkLst>
            <pc:docMk/>
            <pc:sldMk cId="3730229624" sldId="318"/>
            <ac:spMk id="20" creationId="{11657BF2-BFFB-4FF0-9FE2-4D7F7A7C9D50}"/>
          </ac:spMkLst>
        </pc:spChg>
        <pc:spChg chg="add del">
          <ac:chgData name="Cvita Grubišić" userId="42f638c2-e4d4-49bc-a8ab-8731f78e8409" providerId="ADAL" clId="{2859D721-925A-4E82-A1D0-4F4366E021F0}" dt="2021-10-07T17:53:17.096" v="5231" actId="26606"/>
          <ac:spMkLst>
            <pc:docMk/>
            <pc:sldMk cId="3730229624" sldId="318"/>
            <ac:spMk id="21" creationId="{77665003-5B93-4A19-9549-739B2EFD35FD}"/>
          </ac:spMkLst>
        </pc:spChg>
        <pc:spChg chg="add del">
          <ac:chgData name="Cvita Grubišić" userId="42f638c2-e4d4-49bc-a8ab-8731f78e8409" providerId="ADAL" clId="{2859D721-925A-4E82-A1D0-4F4366E021F0}" dt="2021-10-07T17:53:17.096" v="5231" actId="26606"/>
          <ac:spMkLst>
            <pc:docMk/>
            <pc:sldMk cId="3730229624" sldId="318"/>
            <ac:spMk id="22" creationId="{DBC543A8-3AE5-4FAA-B94E-BE588D1AB8A2}"/>
          </ac:spMkLst>
        </pc:spChg>
        <pc:spChg chg="add del">
          <ac:chgData name="Cvita Grubišić" userId="42f638c2-e4d4-49bc-a8ab-8731f78e8409" providerId="ADAL" clId="{2859D721-925A-4E82-A1D0-4F4366E021F0}" dt="2021-10-07T17:53:17.096" v="5231" actId="26606"/>
          <ac:spMkLst>
            <pc:docMk/>
            <pc:sldMk cId="3730229624" sldId="318"/>
            <ac:spMk id="23" creationId="{6596D7B5-9420-4F03-A37C-7ED97D1E5744}"/>
          </ac:spMkLst>
        </pc:spChg>
        <pc:spChg chg="add del">
          <ac:chgData name="Cvita Grubišić" userId="42f638c2-e4d4-49bc-a8ab-8731f78e8409" providerId="ADAL" clId="{2859D721-925A-4E82-A1D0-4F4366E021F0}" dt="2021-10-07T17:53:17.096" v="5231" actId="26606"/>
          <ac:spMkLst>
            <pc:docMk/>
            <pc:sldMk cId="3730229624" sldId="318"/>
            <ac:spMk id="24" creationId="{58FFB398-DF5E-4361-A724-EE10E91B14A8}"/>
          </ac:spMkLst>
        </pc:spChg>
        <pc:spChg chg="add">
          <ac:chgData name="Cvita Grubišić" userId="42f638c2-e4d4-49bc-a8ab-8731f78e8409" providerId="ADAL" clId="{2859D721-925A-4E82-A1D0-4F4366E021F0}" dt="2021-10-07T17:53:31.621" v="5238" actId="26606"/>
          <ac:spMkLst>
            <pc:docMk/>
            <pc:sldMk cId="3730229624" sldId="318"/>
            <ac:spMk id="25" creationId="{25397171-E233-4F26-9A8C-29C436537DC4}"/>
          </ac:spMkLst>
        </pc:spChg>
        <pc:spChg chg="add del">
          <ac:chgData name="Cvita Grubišić" userId="42f638c2-e4d4-49bc-a8ab-8731f78e8409" providerId="ADAL" clId="{2859D721-925A-4E82-A1D0-4F4366E021F0}" dt="2021-10-07T17:53:29.531" v="5237" actId="26606"/>
          <ac:spMkLst>
            <pc:docMk/>
            <pc:sldMk cId="3730229624" sldId="318"/>
            <ac:spMk id="26" creationId="{EB949D8D-8E17-4DBF-BEA8-13C57BF63803}"/>
          </ac:spMkLst>
        </pc:spChg>
        <pc:spChg chg="add del">
          <ac:chgData name="Cvita Grubišić" userId="42f638c2-e4d4-49bc-a8ab-8731f78e8409" providerId="ADAL" clId="{2859D721-925A-4E82-A1D0-4F4366E021F0}" dt="2021-10-07T17:53:29.531" v="5237" actId="26606"/>
          <ac:spMkLst>
            <pc:docMk/>
            <pc:sldMk cId="3730229624" sldId="318"/>
            <ac:spMk id="27" creationId="{4BC6FC45-D4D9-4025-91DA-272D318D372B}"/>
          </ac:spMkLst>
        </pc:spChg>
        <pc:spChg chg="add del">
          <ac:chgData name="Cvita Grubišić" userId="42f638c2-e4d4-49bc-a8ab-8731f78e8409" providerId="ADAL" clId="{2859D721-925A-4E82-A1D0-4F4366E021F0}" dt="2021-10-07T17:53:29.531" v="5237" actId="26606"/>
          <ac:spMkLst>
            <pc:docMk/>
            <pc:sldMk cId="3730229624" sldId="318"/>
            <ac:spMk id="28" creationId="{EA284212-C175-4C82-B112-A5208F70CB53}"/>
          </ac:spMkLst>
        </pc:spChg>
        <pc:spChg chg="add">
          <ac:chgData name="Cvita Grubišić" userId="42f638c2-e4d4-49bc-a8ab-8731f78e8409" providerId="ADAL" clId="{2859D721-925A-4E82-A1D0-4F4366E021F0}" dt="2021-10-07T17:53:31.621" v="5238" actId="26606"/>
          <ac:spMkLst>
            <pc:docMk/>
            <pc:sldMk cId="3730229624" sldId="318"/>
            <ac:spMk id="29" creationId="{EA830B9C-C9EB-4D80-9552-AE9DE30758C9}"/>
          </ac:spMkLst>
        </pc:spChg>
        <pc:spChg chg="add del mod">
          <ac:chgData name="Cvita Grubišić" userId="42f638c2-e4d4-49bc-a8ab-8731f78e8409" providerId="ADAL" clId="{2859D721-925A-4E82-A1D0-4F4366E021F0}" dt="2021-10-07T17:55:13.892" v="5260"/>
          <ac:spMkLst>
            <pc:docMk/>
            <pc:sldMk cId="3730229624" sldId="318"/>
            <ac:spMk id="30" creationId="{AA3F52C6-81FF-47A9-9FE1-EA36ED0F867E}"/>
          </ac:spMkLst>
        </pc:spChg>
        <pc:spChg chg="add mod">
          <ac:chgData name="Cvita Grubišić" userId="42f638c2-e4d4-49bc-a8ab-8731f78e8409" providerId="ADAL" clId="{2859D721-925A-4E82-A1D0-4F4366E021F0}" dt="2021-10-07T17:59:06.148" v="5360" actId="313"/>
          <ac:spMkLst>
            <pc:docMk/>
            <pc:sldMk cId="3730229624" sldId="318"/>
            <ac:spMk id="31" creationId="{239720C3-AB49-436C-A550-020F4BC28364}"/>
          </ac:spMkLst>
        </pc:spChg>
        <pc:picChg chg="add mod ord">
          <ac:chgData name="Cvita Grubišić" userId="42f638c2-e4d4-49bc-a8ab-8731f78e8409" providerId="ADAL" clId="{2859D721-925A-4E82-A1D0-4F4366E021F0}" dt="2021-10-07T17:53:31.621" v="5238" actId="26606"/>
          <ac:picMkLst>
            <pc:docMk/>
            <pc:sldMk cId="3730229624" sldId="318"/>
            <ac:picMk id="4" creationId="{35C02DCF-F4BF-4F11-98E9-2D3264073F6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10/7/2021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750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318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058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10/7/2021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950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10/7/2021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147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10/7/2021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700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10/7/2021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161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10/7/2021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531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10/7/2021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8086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409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2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plant-breeding-genomics.extension.org/uses-for-barley/" TargetMode="External"/><Relationship Id="rId3" Type="http://schemas.openxmlformats.org/officeDocument/2006/relationships/hyperlink" Target="https://www.medicalnewstoday.com/articles/295268" TargetMode="External"/><Relationship Id="rId7" Type="http://schemas.openxmlformats.org/officeDocument/2006/relationships/hyperlink" Target="https://commodity.com/soft-agricultural/barley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gmrc.org/commodities-products/grains-oilseeds/barley-profile" TargetMode="External"/><Relationship Id="rId11" Type="http://schemas.openxmlformats.org/officeDocument/2006/relationships/hyperlink" Target="http://accidentalscientist.blogspot.com/2006/06/barley-food-of-gods.html" TargetMode="External"/><Relationship Id="rId5" Type="http://schemas.openxmlformats.org/officeDocument/2006/relationships/hyperlink" Target="https://www.britannica.com/plant/barley-cereal" TargetMode="External"/><Relationship Id="rId10" Type="http://schemas.openxmlformats.org/officeDocument/2006/relationships/hyperlink" Target="https://blog.kathrynmcgowan.com/2010/09/13/barley-water-an-ancient-refreshing-drink/" TargetMode="External"/><Relationship Id="rId4" Type="http://schemas.openxmlformats.org/officeDocument/2006/relationships/hyperlink" Target="https://www.healthline.com/nutrition/barley-benefits" TargetMode="External"/><Relationship Id="rId9" Type="http://schemas.openxmlformats.org/officeDocument/2006/relationships/hyperlink" Target="https://ww2.odu.edu/~lmusselm/plant/bible/Barley.php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3AD796-8DED-44EA-BE64-3189B2466D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15895" b="11758"/>
          <a:stretch/>
        </p:blipFill>
        <p:spPr>
          <a:xfrm>
            <a:off x="1" y="10"/>
            <a:ext cx="12191999" cy="6857989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87FD26E4-041F-4EF2-B92D-6034C0F8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37549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bg1">
                  <a:alpha val="30000"/>
                </a:schemeClr>
              </a:gs>
              <a:gs pos="80000">
                <a:schemeClr val="bg1">
                  <a:alpha val="15000"/>
                </a:schemeClr>
              </a:gs>
              <a:gs pos="0">
                <a:schemeClr val="bg1">
                  <a:alpha val="0"/>
                </a:schemeClr>
              </a:gs>
              <a:gs pos="2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D7398C-75E5-4CB0-BA4F-D7D5CF249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4322" y="1179739"/>
            <a:ext cx="9443357" cy="27538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barley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5BFB45-FC34-495C-9C68-F9641246C2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32761"/>
            <a:ext cx="9144000" cy="94322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vita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rubišić, 8.b.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C3D5A1-918F-485B-B948-E2F24ABA95A0}"/>
              </a:ext>
            </a:extLst>
          </p:cNvPr>
          <p:cNvSpPr txBox="1"/>
          <p:nvPr/>
        </p:nvSpPr>
        <p:spPr>
          <a:xfrm>
            <a:off x="0" y="53281"/>
            <a:ext cx="10422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Oscar-Claude Monet (Paris, France, November 14 1840. – Giverny, France, December 5 1926.),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Impression, Sunrise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(French: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Impression, soleil levant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35DC4A-1E26-4375-AA5F-4BB56E7B1BBA}"/>
              </a:ext>
            </a:extLst>
          </p:cNvPr>
          <p:cNvSpPr txBox="1"/>
          <p:nvPr/>
        </p:nvSpPr>
        <p:spPr>
          <a:xfrm>
            <a:off x="3417901" y="3571525"/>
            <a:ext cx="5557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⊱┄┄┄┄┄┄┄┄┄┄┄┄┄┄┄┄┄┄┄┄┄┄┄┄┄┄┄┄┄┄┄┄┄</a:t>
            </a:r>
            <a:r>
              <a:rPr lang="hr-HR" sz="2400" b="1" dirty="0"/>
              <a:t>⊰</a:t>
            </a:r>
          </a:p>
        </p:txBody>
      </p:sp>
    </p:spTree>
    <p:extLst>
      <p:ext uri="{BB962C8B-B14F-4D97-AF65-F5344CB8AC3E}">
        <p14:creationId xmlns:p14="http://schemas.microsoft.com/office/powerpoint/2010/main" val="2152082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192707B-B929-41A7-9B41-E959A1C68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person walking through a field of red flowers&#10;&#10;Description automatically generated with low confidence">
            <a:extLst>
              <a:ext uri="{FF2B5EF4-FFF2-40B4-BE49-F238E27FC236}">
                <a16:creationId xmlns:a16="http://schemas.microsoft.com/office/drawing/2014/main" id="{DA4F9B6C-26D7-4056-BF8F-A0EFB5E73C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8280" b="1672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FC49FD-89A2-4D73-A210-592BD8115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hr-HR" sz="5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8A487-94DB-4AD7-897B-6F671DF26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84962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https://www.medicalnewstoday.com/articles/295268</a:t>
            </a:r>
            <a:endParaRPr lang="hr-H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https://www.healthline.com/nutrition/barley-benefits</a:t>
            </a:r>
            <a:endParaRPr lang="hr-H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https://www.britannica.com/plant/barley-cereal</a:t>
            </a:r>
            <a:endParaRPr lang="hr-H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https://www.agmrc.org/commodities-products/grains-oilseeds/barley-profile</a:t>
            </a:r>
            <a:endParaRPr lang="hr-H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https://commodity.com/soft-agricultural/barley/</a:t>
            </a:r>
            <a:endParaRPr lang="hr-H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https://plant-breeding-genomics.extension.org/uses-for-barley/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https://ww2.odu.edu/~lmusselm/plant/bible/Barley.php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https://blog.kathrynmcgowan.com/2010/09/13/barley-water-an-ancient-refreshing-drink/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http://accidentalscientist.blogspot.com/2006/06/barley-food-of-gods.html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B4235C-4505-46C7-AD8F-8769A197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735EB8-81CF-438D-944F-035458AA2E8D}"/>
              </a:ext>
            </a:extLst>
          </p:cNvPr>
          <p:cNvSpPr txBox="1"/>
          <p:nvPr/>
        </p:nvSpPr>
        <p:spPr>
          <a:xfrm>
            <a:off x="234696" y="266350"/>
            <a:ext cx="10919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Oscar-Claude Monet (Paris, France, November 14 1840. – Giverny, France, December 5 1926.),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Poppy Field near Argenteuil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(French: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Coquelicots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48B762-7365-4CB0-A8CB-562D412E2F4A}"/>
              </a:ext>
            </a:extLst>
          </p:cNvPr>
          <p:cNvSpPr txBox="1"/>
          <p:nvPr/>
        </p:nvSpPr>
        <p:spPr>
          <a:xfrm>
            <a:off x="1066800" y="1607773"/>
            <a:ext cx="6090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⊱┄┄┄┄┄┄┄┄┄┄┄┄┄┄┄┄┄┄┄┄┄┄┄┄┄┄┄┄</a:t>
            </a:r>
            <a:r>
              <a:rPr lang="hr-HR" sz="2400" b="1" dirty="0"/>
              <a:t>⊰</a:t>
            </a:r>
          </a:p>
        </p:txBody>
      </p:sp>
    </p:spTree>
    <p:extLst>
      <p:ext uri="{BB962C8B-B14F-4D97-AF65-F5344CB8AC3E}">
        <p14:creationId xmlns:p14="http://schemas.microsoft.com/office/powerpoint/2010/main" val="3056651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9CD7B3-644A-4F3D-B728-D6F07BD888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t="22009" b="1939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DDDF49-A33F-4B2A-A1CD-26BA5432B2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9531" y="2198248"/>
            <a:ext cx="8652938" cy="2461504"/>
          </a:xfrm>
        </p:spPr>
        <p:txBody>
          <a:bodyPr>
            <a:normAutofit/>
          </a:bodyPr>
          <a:lstStyle/>
          <a:p>
            <a:r>
              <a:rPr 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End &lt;3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9F4256-C94A-4863-91C0-1B570CE7BE3E}"/>
              </a:ext>
            </a:extLst>
          </p:cNvPr>
          <p:cNvSpPr txBox="1"/>
          <p:nvPr/>
        </p:nvSpPr>
        <p:spPr>
          <a:xfrm>
            <a:off x="0" y="26633"/>
            <a:ext cx="12011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Oscar-Claude Monet (Paris, France, November 14 1840. – Giverny, France, December 5 1926.), Bridge over a Pond of Water Lilies (French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Bassin aux nymphéas, harmonie verte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r-HR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7534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BB8085-1FFF-44DD-A144-D794D923C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en-US" sz="5400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H</a:t>
            </a:r>
            <a:r>
              <a:rPr lang="hr-HR" sz="5400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ORDEUM VULGARE</a:t>
            </a:r>
            <a:r>
              <a:rPr lang="en-US" sz="5400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9EB67D-9DA2-46DA-A96B-4E6B7A20F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470" y="2386776"/>
            <a:ext cx="6466321" cy="3648456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Cereal plant of the grass family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Poaceae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its edible grain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fourth largest grain crop globally (after wheat, rice an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corn)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Commonly used in breads, soups, stews and health products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Primarily grown as animal fodder and as a source of malt for beer and other alcoholic beverages</a:t>
            </a:r>
          </a:p>
        </p:txBody>
      </p:sp>
      <p:pic>
        <p:nvPicPr>
          <p:cNvPr id="7" name="Picture 6" descr="Close up of wheat&#10;&#10;Description automatically generated with low confidence">
            <a:extLst>
              <a:ext uri="{FF2B5EF4-FFF2-40B4-BE49-F238E27FC236}">
                <a16:creationId xmlns:a16="http://schemas.microsoft.com/office/drawing/2014/main" id="{F77CB1B0-92D7-4EDE-B41B-A079F542F1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24" b="-2"/>
          <a:stretch/>
        </p:blipFill>
        <p:spPr>
          <a:xfrm>
            <a:off x="7837371" y="237744"/>
            <a:ext cx="4124416" cy="63825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58F138-587E-4F1D-81E7-E359F96A11C5}"/>
              </a:ext>
            </a:extLst>
          </p:cNvPr>
          <p:cNvSpPr txBox="1"/>
          <p:nvPr/>
        </p:nvSpPr>
        <p:spPr>
          <a:xfrm>
            <a:off x="758470" y="1787951"/>
            <a:ext cx="5748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⊱┄┄┄┄┄┄┄┄┄┄┄┄┄┄┄┄┄┄┄┄┄┄┄┄┄┄┄┄┄┄┄┄┄</a:t>
            </a:r>
            <a:r>
              <a:rPr lang="hr-HR" sz="2400" b="1" dirty="0"/>
              <a:t>⊰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1C4C5F-27A8-43C5-B280-7DAE1C204BA1}"/>
              </a:ext>
            </a:extLst>
          </p:cNvPr>
          <p:cNvSpPr/>
          <p:nvPr/>
        </p:nvSpPr>
        <p:spPr>
          <a:xfrm>
            <a:off x="7837370" y="237744"/>
            <a:ext cx="4124416" cy="6382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33773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C07E9-84DA-4090-864D-0D549064D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DESCRIPTION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54B05F-787B-45FC-A307-C39180808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181" y="966790"/>
            <a:ext cx="2472473" cy="4998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80BA2-E309-49D7-AF9E-54B839FFB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2944" y="2373547"/>
            <a:ext cx="5074060" cy="36614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eatures upright stems with few leaves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Two varieties: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six-row, spike notched to the opposite sides, three spikelets at each notch, each containing a flower (higher protein content and more suitable for animals)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two-row, central flowers and lateral flowers that are normally sterile (higher sugar content and more suitable for malt production)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651C11-17CD-4A1F-AB93-915F0B16EDAD}"/>
              </a:ext>
            </a:extLst>
          </p:cNvPr>
          <p:cNvSpPr txBox="1"/>
          <p:nvPr/>
        </p:nvSpPr>
        <p:spPr>
          <a:xfrm>
            <a:off x="1531643" y="4518734"/>
            <a:ext cx="97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two-row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627607-64AC-44C4-A6D3-349054801939}"/>
              </a:ext>
            </a:extLst>
          </p:cNvPr>
          <p:cNvSpPr txBox="1"/>
          <p:nvPr/>
        </p:nvSpPr>
        <p:spPr>
          <a:xfrm>
            <a:off x="4458632" y="2100105"/>
            <a:ext cx="1004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six-row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7C7A002-8037-4148-ADAA-0861227F2223}"/>
              </a:ext>
            </a:extLst>
          </p:cNvPr>
          <p:cNvCxnSpPr>
            <a:cxnSpLocks/>
          </p:cNvCxnSpPr>
          <p:nvPr/>
        </p:nvCxnSpPr>
        <p:spPr>
          <a:xfrm flipH="1">
            <a:off x="4458632" y="2544007"/>
            <a:ext cx="389891" cy="5099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D495FA3-AD6C-450D-9F03-8A3A35195FB3}"/>
              </a:ext>
            </a:extLst>
          </p:cNvPr>
          <p:cNvCxnSpPr/>
          <p:nvPr/>
        </p:nvCxnSpPr>
        <p:spPr>
          <a:xfrm flipV="1">
            <a:off x="2019915" y="3977196"/>
            <a:ext cx="377056" cy="4438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5A2E87F-2A4F-4275-B660-C18A811B8895}"/>
              </a:ext>
            </a:extLst>
          </p:cNvPr>
          <p:cNvSpPr txBox="1"/>
          <p:nvPr/>
        </p:nvSpPr>
        <p:spPr>
          <a:xfrm>
            <a:off x="6462944" y="1823106"/>
            <a:ext cx="5599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⊱┄┄┄┄┄┄┄┄┄┄┄┄┄┄┄┄┄┄┄┄┄┄┄┄┄┄┄┄</a:t>
            </a:r>
            <a:r>
              <a:rPr lang="hr-HR" sz="2400" b="1" dirty="0"/>
              <a:t>⊰</a:t>
            </a:r>
          </a:p>
        </p:txBody>
      </p:sp>
    </p:spTree>
    <p:extLst>
      <p:ext uri="{BB962C8B-B14F-4D97-AF65-F5344CB8AC3E}">
        <p14:creationId xmlns:p14="http://schemas.microsoft.com/office/powerpoint/2010/main" val="429052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77B2BA5B-1894-4AF7-A31A-68B310384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3F8292AA-2164-4B18-AEBD-CC13F4CA6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6165" y="282258"/>
            <a:ext cx="5617029" cy="6323816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492E3DD6-EE3F-4714-B087-11DF4E1FB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5" y="424872"/>
            <a:ext cx="5336217" cy="6058223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92EE9D-B875-4E93-AFAC-9D3B5D89B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486" y="727626"/>
            <a:ext cx="4602152" cy="1718225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HEALTH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1A7A8-E7C3-4C28-A768-34D1A97E5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486" y="2276508"/>
            <a:ext cx="4686770" cy="359688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Rich in vitamins, minerals, fiber, molybdenum, selenium, manganese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 good amounts of copper, vitamin B1, chromium, phosphorus, magnesium and niacin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Packs lignans, a group of antioxidants that are linked to lower risks of cancer and heart disease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help reduce obesity and similar complications (diabetes, cardiovascular disease)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B8B2C1-56D3-48CF-B950-1C2F68E19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15771" y="282258"/>
            <a:ext cx="1846073" cy="2780881"/>
          </a:xfrm>
          <a:prstGeom prst="rect">
            <a:avLst/>
          </a:prstGeom>
          <a:solidFill>
            <a:srgbClr val="D0AC71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D37A8D7-D2CC-4162-895A-C3ECA645F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3957" y="4194827"/>
            <a:ext cx="2071742" cy="2411247"/>
          </a:xfrm>
          <a:prstGeom prst="rect">
            <a:avLst/>
          </a:prstGeom>
          <a:solidFill>
            <a:srgbClr val="D0AC71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bowl of popcorn&#10;&#10;Description automatically generated with low confidence">
            <a:extLst>
              <a:ext uri="{FF2B5EF4-FFF2-40B4-BE49-F238E27FC236}">
                <a16:creationId xmlns:a16="http://schemas.microsoft.com/office/drawing/2014/main" id="{F8070DD4-7E1B-439B-B98F-89B9C8D819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86" r="24611" b="-2"/>
          <a:stretch/>
        </p:blipFill>
        <p:spPr>
          <a:xfrm>
            <a:off x="8245165" y="3209731"/>
            <a:ext cx="3716680" cy="3396343"/>
          </a:xfrm>
          <a:prstGeom prst="rect">
            <a:avLst/>
          </a:prstGeom>
        </p:spPr>
      </p:pic>
      <p:pic>
        <p:nvPicPr>
          <p:cNvPr id="5" name="Picture 4" descr="A pile of popcorn&#10;&#10;Description automatically generated with low confidence">
            <a:extLst>
              <a:ext uri="{FF2B5EF4-FFF2-40B4-BE49-F238E27FC236}">
                <a16:creationId xmlns:a16="http://schemas.microsoft.com/office/drawing/2014/main" id="{536CFB03-1EFC-483D-88FA-CF462E1038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70" r="-1" b="2800"/>
          <a:stretch/>
        </p:blipFill>
        <p:spPr>
          <a:xfrm>
            <a:off x="6013956" y="282258"/>
            <a:ext cx="3950144" cy="3749831"/>
          </a:xfrm>
          <a:custGeom>
            <a:avLst/>
            <a:gdLst/>
            <a:ahLst/>
            <a:cxnLst/>
            <a:rect l="l" t="t" r="r" b="b"/>
            <a:pathLst>
              <a:path w="3950144" h="3749831">
                <a:moveTo>
                  <a:pt x="0" y="0"/>
                </a:moveTo>
                <a:lnTo>
                  <a:pt x="3950144" y="0"/>
                </a:lnTo>
                <a:lnTo>
                  <a:pt x="3950144" y="2780881"/>
                </a:lnTo>
                <a:lnTo>
                  <a:pt x="2071742" y="2780881"/>
                </a:lnTo>
                <a:lnTo>
                  <a:pt x="2071742" y="3749831"/>
                </a:lnTo>
                <a:lnTo>
                  <a:pt x="0" y="3749831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5D5CAB-B3AD-499B-A698-985613C2F149}"/>
              </a:ext>
            </a:extLst>
          </p:cNvPr>
          <p:cNvSpPr txBox="1"/>
          <p:nvPr/>
        </p:nvSpPr>
        <p:spPr>
          <a:xfrm>
            <a:off x="611362" y="1814843"/>
            <a:ext cx="6241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⊱┄┄┄┄┄┄┄┄┄┄┄┄┄┄┄┄┄┄┄┄┄┄┄┄┄┄┄┄</a:t>
            </a:r>
            <a:r>
              <a:rPr lang="hr-HR" sz="2400" b="1" dirty="0"/>
              <a:t>⊰</a:t>
            </a:r>
          </a:p>
        </p:txBody>
      </p:sp>
    </p:spTree>
    <p:extLst>
      <p:ext uri="{BB962C8B-B14F-4D97-AF65-F5344CB8AC3E}">
        <p14:creationId xmlns:p14="http://schemas.microsoft.com/office/powerpoint/2010/main" val="371867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ADDC0695-530C-4925-903F-477EF3B9FF11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87441383"/>
              </p:ext>
            </p:extLst>
          </p:nvPr>
        </p:nvGraphicFramePr>
        <p:xfrm>
          <a:off x="2037051" y="593079"/>
          <a:ext cx="8112711" cy="2320771"/>
        </p:xfrm>
        <a:graphic>
          <a:graphicData uri="http://schemas.openxmlformats.org/drawingml/2006/table">
            <a:tbl>
              <a:tblPr firstRow="1" bandRow="1">
                <a:effectLst/>
                <a:tableStyleId>{616DA210-FB5B-4158-B5E0-FEB733F419BA}</a:tableStyleId>
              </a:tblPr>
              <a:tblGrid>
                <a:gridCol w="1825321">
                  <a:extLst>
                    <a:ext uri="{9D8B030D-6E8A-4147-A177-3AD203B41FA5}">
                      <a16:colId xmlns:a16="http://schemas.microsoft.com/office/drawing/2014/main" val="3138542465"/>
                    </a:ext>
                  </a:extLst>
                </a:gridCol>
                <a:gridCol w="1553933">
                  <a:extLst>
                    <a:ext uri="{9D8B030D-6E8A-4147-A177-3AD203B41FA5}">
                      <a16:colId xmlns:a16="http://schemas.microsoft.com/office/drawing/2014/main" val="3225351152"/>
                    </a:ext>
                  </a:extLst>
                </a:gridCol>
                <a:gridCol w="1603528">
                  <a:extLst>
                    <a:ext uri="{9D8B030D-6E8A-4147-A177-3AD203B41FA5}">
                      <a16:colId xmlns:a16="http://schemas.microsoft.com/office/drawing/2014/main" val="1376772501"/>
                    </a:ext>
                  </a:extLst>
                </a:gridCol>
                <a:gridCol w="3129929">
                  <a:extLst>
                    <a:ext uri="{9D8B030D-6E8A-4147-A177-3AD203B41FA5}">
                      <a16:colId xmlns:a16="http://schemas.microsoft.com/office/drawing/2014/main" val="3560839986"/>
                    </a:ext>
                  </a:extLst>
                </a:gridCol>
              </a:tblGrid>
              <a:tr h="466571">
                <a:tc>
                  <a:txBody>
                    <a:bodyPr/>
                    <a:lstStyle/>
                    <a:p>
                      <a:r>
                        <a:rPr lang="en-US" sz="2400" noProof="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Nutrient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noProof="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Six-row barley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noProof="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Two-row barley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noProof="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Recommended adult intake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516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 / Calories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1 600 – 3 000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313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Protein (g)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– 56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98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Fat (g)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– 35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54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Carbohydrate (g)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73.5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77.7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– 65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835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Fiber (g)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22.4 – 33.6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270832"/>
                  </a:ext>
                </a:extLst>
              </a:tr>
            </a:tbl>
          </a:graphicData>
        </a:graphic>
      </p:graphicFrame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1A5784FB-FC8D-4543-95BF-E22AC954C8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838606"/>
              </p:ext>
            </p:extLst>
          </p:nvPr>
        </p:nvGraphicFramePr>
        <p:xfrm>
          <a:off x="2037050" y="2913850"/>
          <a:ext cx="8112710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7080">
                  <a:extLst>
                    <a:ext uri="{9D8B030D-6E8A-4147-A177-3AD203B41FA5}">
                      <a16:colId xmlns:a16="http://schemas.microsoft.com/office/drawing/2014/main" val="3448689867"/>
                    </a:ext>
                  </a:extLst>
                </a:gridCol>
                <a:gridCol w="1543845">
                  <a:extLst>
                    <a:ext uri="{9D8B030D-6E8A-4147-A177-3AD203B41FA5}">
                      <a16:colId xmlns:a16="http://schemas.microsoft.com/office/drawing/2014/main" val="200561002"/>
                    </a:ext>
                  </a:extLst>
                </a:gridCol>
                <a:gridCol w="1614020">
                  <a:extLst>
                    <a:ext uri="{9D8B030D-6E8A-4147-A177-3AD203B41FA5}">
                      <a16:colId xmlns:a16="http://schemas.microsoft.com/office/drawing/2014/main" val="1550315174"/>
                    </a:ext>
                  </a:extLst>
                </a:gridCol>
                <a:gridCol w="3117765">
                  <a:extLst>
                    <a:ext uri="{9D8B030D-6E8A-4147-A177-3AD203B41FA5}">
                      <a16:colId xmlns:a16="http://schemas.microsoft.com/office/drawing/2014/main" val="9737213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Calcium (mg)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 – 1 200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293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Iron (mg)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– 18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14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Magnesium (mg)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 – 420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22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Phosphorus (mg)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009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Potassium (mg)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980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Sodium (mg)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27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Manganese (mg)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 – 2.3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73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Selenium (mcg)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37.7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37.7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53150"/>
                  </a:ext>
                </a:extLst>
              </a:tr>
            </a:tbl>
          </a:graphicData>
        </a:graphic>
      </p:graphicFrame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67CF8B48-E69D-473E-9C69-DA7F7E061E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038315"/>
              </p:ext>
            </p:extLst>
          </p:nvPr>
        </p:nvGraphicFramePr>
        <p:xfrm>
          <a:off x="2037051" y="5862123"/>
          <a:ext cx="8112709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7080">
                  <a:extLst>
                    <a:ext uri="{9D8B030D-6E8A-4147-A177-3AD203B41FA5}">
                      <a16:colId xmlns:a16="http://schemas.microsoft.com/office/drawing/2014/main" val="652074811"/>
                    </a:ext>
                  </a:extLst>
                </a:gridCol>
                <a:gridCol w="1543845">
                  <a:extLst>
                    <a:ext uri="{9D8B030D-6E8A-4147-A177-3AD203B41FA5}">
                      <a16:colId xmlns:a16="http://schemas.microsoft.com/office/drawing/2014/main" val="749735855"/>
                    </a:ext>
                  </a:extLst>
                </a:gridCol>
                <a:gridCol w="1624044">
                  <a:extLst>
                    <a:ext uri="{9D8B030D-6E8A-4147-A177-3AD203B41FA5}">
                      <a16:colId xmlns:a16="http://schemas.microsoft.com/office/drawing/2014/main" val="384532566"/>
                    </a:ext>
                  </a:extLst>
                </a:gridCol>
                <a:gridCol w="3107740">
                  <a:extLst>
                    <a:ext uri="{9D8B030D-6E8A-4147-A177-3AD203B41FA5}">
                      <a16:colId xmlns:a16="http://schemas.microsoft.com/office/drawing/2014/main" val="1597463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Folate (mcg)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709886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2D546C3B-BBA9-45D0-95F5-BD3FC186662B}"/>
              </a:ext>
            </a:extLst>
          </p:cNvPr>
          <p:cNvSpPr/>
          <p:nvPr/>
        </p:nvSpPr>
        <p:spPr>
          <a:xfrm>
            <a:off x="1384917" y="461639"/>
            <a:ext cx="9152877" cy="5903650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3E1924-D9FF-47D3-8A6F-AC93E9CCA95B}"/>
              </a:ext>
            </a:extLst>
          </p:cNvPr>
          <p:cNvSpPr txBox="1"/>
          <p:nvPr/>
        </p:nvSpPr>
        <p:spPr>
          <a:xfrm>
            <a:off x="1905000" y="1895303"/>
            <a:ext cx="81127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TABLE OF NUTRITIONAL VALUE OF SIX-ROW AND TWO-ROW BARLEY PER 100 GRAMS</a:t>
            </a:r>
          </a:p>
        </p:txBody>
      </p:sp>
    </p:spTree>
    <p:extLst>
      <p:ext uri="{BB962C8B-B14F-4D97-AF65-F5344CB8AC3E}">
        <p14:creationId xmlns:p14="http://schemas.microsoft.com/office/powerpoint/2010/main" val="32505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1B192C-4FBA-4114-8273-66A5450EF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804073"/>
            <a:ext cx="4602152" cy="1345449"/>
          </a:xfrm>
        </p:spPr>
        <p:txBody>
          <a:bodyPr>
            <a:normAutofit/>
          </a:bodyPr>
          <a:lstStyle/>
          <a:p>
            <a:r>
              <a:rPr lang="hr-HR" sz="5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ORIGIN OF BARLEY</a:t>
            </a:r>
          </a:p>
        </p:txBody>
      </p:sp>
      <p:pic>
        <p:nvPicPr>
          <p:cNvPr id="8" name="Picture 7" descr="A map of a city&#10;&#10;Description automatically generated with low confidence">
            <a:extLst>
              <a:ext uri="{FF2B5EF4-FFF2-40B4-BE49-F238E27FC236}">
                <a16:creationId xmlns:a16="http://schemas.microsoft.com/office/drawing/2014/main" id="{75B6B295-DA52-4121-B5F2-80165D093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8" y="800942"/>
            <a:ext cx="5060992" cy="23660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0EBF86-B706-4112-81DB-55D340B5AB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/>
        </p:blipFill>
        <p:spPr>
          <a:xfrm>
            <a:off x="710146" y="3509433"/>
            <a:ext cx="4927635" cy="27717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7B0E8-ED2E-4DEF-8150-8E3D5546D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137" y="2303563"/>
            <a:ext cx="4602152" cy="371542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800" dirty="0"/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of the first cultivated grains of the Fertile Crescent (about 8 000 BCE from its wild progenitor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Hordeum spontaneum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Domesticated 5 000 BCE in Egypt, 2 350 BCE in Mesopotamia, 3 000 BCE in northwestern Europe, 1 500 BCE in China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Chief bread plant for Hebrews, Greeks, Romans and 16th century Europe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Tibet domesticated barley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independently</a:t>
            </a:r>
            <a:endParaRPr lang="en-US" sz="1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275E75-88DA-48D8-9C32-0809D87A3039}"/>
              </a:ext>
            </a:extLst>
          </p:cNvPr>
          <p:cNvSpPr txBox="1"/>
          <p:nvPr/>
        </p:nvSpPr>
        <p:spPr>
          <a:xfrm>
            <a:off x="6722201" y="1809284"/>
            <a:ext cx="4847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⊱┄┄┄┄┄┄┄┄┄┄┄┄┄┄┄┄┄┄┄┄┄┄┄┄┄┄┄┄</a:t>
            </a:r>
            <a:r>
              <a:rPr lang="hr-HR" sz="2400" b="1" dirty="0"/>
              <a:t>⊰</a:t>
            </a:r>
          </a:p>
        </p:txBody>
      </p:sp>
    </p:spTree>
    <p:extLst>
      <p:ext uri="{BB962C8B-B14F-4D97-AF65-F5344CB8AC3E}">
        <p14:creationId xmlns:p14="http://schemas.microsoft.com/office/powerpoint/2010/main" val="405603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F4E833-A575-4E5C-A920-D6C644680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hr-HR" sz="5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5D28F-74BC-42C1-92B2-A375092F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386584"/>
            <a:ext cx="6281928" cy="364845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2017 141.9 million bushels produced, with an average price of $4.68/bushel (total value of 614.3 million according to NASS)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biggest producers of barley are EU, Russia, Ukraine, Australia, Canada, Turkey, Iran, USA, Argentina, Kazakhstan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biggest importers of barley are Saudi Arabia, China, Iran, Libya, Japan</a:t>
            </a:r>
          </a:p>
        </p:txBody>
      </p:sp>
      <p:pic>
        <p:nvPicPr>
          <p:cNvPr id="4" name="Picture 3" descr="A tractor in a field&#10;&#10;Description automatically generated with low confidence">
            <a:extLst>
              <a:ext uri="{FF2B5EF4-FFF2-40B4-BE49-F238E27FC236}">
                <a16:creationId xmlns:a16="http://schemas.microsoft.com/office/drawing/2014/main" id="{12ADB96B-7107-4DD7-AEF8-12129F3173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83" r="16811" b="-2"/>
          <a:stretch/>
        </p:blipFill>
        <p:spPr>
          <a:xfrm>
            <a:off x="7837371" y="237744"/>
            <a:ext cx="4124416" cy="31912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E1232F-97AF-45E5-9373-88DFDF6778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67" r="15426" b="-2"/>
          <a:stretch/>
        </p:blipFill>
        <p:spPr>
          <a:xfrm>
            <a:off x="7837370" y="3429000"/>
            <a:ext cx="4124416" cy="31912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0CBD87-3316-43E1-BBD8-6020A24AA5F3}"/>
              </a:ext>
            </a:extLst>
          </p:cNvPr>
          <p:cNvSpPr txBox="1"/>
          <p:nvPr/>
        </p:nvSpPr>
        <p:spPr>
          <a:xfrm>
            <a:off x="868679" y="1762859"/>
            <a:ext cx="4870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⊱┄┄┄┄┄┄┄┄┄┄┄┄┄┄┄┄┄┄┄┄┄┄┄┄┄┄┄┄</a:t>
            </a:r>
            <a:r>
              <a:rPr lang="hr-HR" sz="2400" b="1" dirty="0"/>
              <a:t>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F252B9-7750-49C6-B15E-F1769B460651}"/>
              </a:ext>
            </a:extLst>
          </p:cNvPr>
          <p:cNvSpPr/>
          <p:nvPr/>
        </p:nvSpPr>
        <p:spPr>
          <a:xfrm>
            <a:off x="7837370" y="237744"/>
            <a:ext cx="4124416" cy="6382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062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>
            <a:extLst>
              <a:ext uri="{FF2B5EF4-FFF2-40B4-BE49-F238E27FC236}">
                <a16:creationId xmlns:a16="http://schemas.microsoft.com/office/drawing/2014/main" id="{D1361653-1899-40D5-AFDF-07D88AD01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458F0425-DCEB-462D-A06F-7DFDD2FDF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883" y="805445"/>
            <a:ext cx="3616369" cy="5244498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23EAE4-52CF-49FF-B0E6-2D7FDF118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357" y="1125485"/>
            <a:ext cx="2831716" cy="4604418"/>
          </a:xfrm>
          <a:prstGeom prst="rect">
            <a:avLst/>
          </a:prstGeom>
        </p:spPr>
      </p:pic>
      <p:sp>
        <p:nvSpPr>
          <p:cNvPr id="18" name="Rectangle 12">
            <a:extLst>
              <a:ext uri="{FF2B5EF4-FFF2-40B4-BE49-F238E27FC236}">
                <a16:creationId xmlns:a16="http://schemas.microsoft.com/office/drawing/2014/main" id="{DA70624B-2458-4127-BF8B-A209062ED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58001" y="255102"/>
            <a:ext cx="6705400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AE5E18-89E5-4B66-A4ED-71860A613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22592" y="393365"/>
            <a:ext cx="6364719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D50EA7-8717-4E8C-B1AA-E69600C15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874" y="892120"/>
            <a:ext cx="5447250" cy="1645920"/>
          </a:xfrm>
        </p:spPr>
        <p:txBody>
          <a:bodyPr>
            <a:normAutofit/>
          </a:bodyPr>
          <a:lstStyle/>
          <a:p>
            <a:r>
              <a:rPr lang="hr-HR" sz="5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USES OF BARLEY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5BB3F-C550-44DB-B075-B9717AA7F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7873" y="2679192"/>
            <a:ext cx="5447251" cy="329184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Malt for beer, whisky and similar alcoholic drinks; barley water and roasted barley tea made by boiling barley in water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be feed to cows, sheep, pigs, poultry (domesticated birds)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Recently, barley biofuel work has been started in limited areas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8696B6-3F01-4539-8906-16811CDF9312}"/>
              </a:ext>
            </a:extLst>
          </p:cNvPr>
          <p:cNvSpPr txBox="1"/>
          <p:nvPr/>
        </p:nvSpPr>
        <p:spPr>
          <a:xfrm>
            <a:off x="5867873" y="2029739"/>
            <a:ext cx="4865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⊱┄┄┄┄┄┄┄┄┄┄┄┄┄┄┄┄┄┄┄┄┄┄┄┄┄┄┄┄</a:t>
            </a:r>
            <a:r>
              <a:rPr lang="hr-HR" sz="2400" b="1" dirty="0"/>
              <a:t>⊰</a:t>
            </a:r>
          </a:p>
        </p:txBody>
      </p:sp>
    </p:spTree>
    <p:extLst>
      <p:ext uri="{BB962C8B-B14F-4D97-AF65-F5344CB8AC3E}">
        <p14:creationId xmlns:p14="http://schemas.microsoft.com/office/powerpoint/2010/main" val="31480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8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10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12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36DC9B-E54A-4B0D-A732-0F09EC4AE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638" y="523529"/>
            <a:ext cx="7066625" cy="1744183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CULTURAL SIGNIFICANCE OF BARLEY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61232-5A47-4D58-A7B6-DEE915F3B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638" y="2421170"/>
            <a:ext cx="7066625" cy="36484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Bible valued less than wheat (II Kings 7:1; Revelation 6:6), an important crop in the vicinity of Bethlehem (book of Ruth)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Greek mythology it’s supposed to represent Persephone because it dies and spends the winter in the underworld, coming back in spring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Barley water is a sacred drink of the Eleusinian Mysteries (ancient Greek harvest festival, in honor of Demeter)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Taliesin was the Welsh god who watched over barley fields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Ancient Egyptians and Greeks consider barley sacred gift from the gods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C02DCF-F4BF-4F11-98E9-2D3264073F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69" r="16807" b="-2"/>
          <a:stretch/>
        </p:blipFill>
        <p:spPr>
          <a:xfrm>
            <a:off x="7837371" y="237744"/>
            <a:ext cx="4124416" cy="63825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CBA015-CBD4-4FDC-8351-FB3F1F485070}"/>
              </a:ext>
            </a:extLst>
          </p:cNvPr>
          <p:cNvSpPr txBox="1"/>
          <p:nvPr/>
        </p:nvSpPr>
        <p:spPr>
          <a:xfrm>
            <a:off x="571944" y="1938528"/>
            <a:ext cx="4785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⊱┄┄┄┄┄┄┄┄┄┄┄┄┄┄┄┄┄┄┄┄┄┄┄┄┄┄┄┄</a:t>
            </a:r>
            <a:r>
              <a:rPr lang="hr-HR" sz="2400" b="1" dirty="0"/>
              <a:t>⊰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9720C3-AB49-436C-A550-020F4BC28364}"/>
              </a:ext>
            </a:extLst>
          </p:cNvPr>
          <p:cNvSpPr txBox="1"/>
          <p:nvPr/>
        </p:nvSpPr>
        <p:spPr>
          <a:xfrm>
            <a:off x="7798869" y="237744"/>
            <a:ext cx="4071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Ninnion Tablet (around 370 BCE) depicting the Eleusinian Mysteries</a:t>
            </a:r>
          </a:p>
        </p:txBody>
      </p:sp>
    </p:spTree>
    <p:extLst>
      <p:ext uri="{BB962C8B-B14F-4D97-AF65-F5344CB8AC3E}">
        <p14:creationId xmlns:p14="http://schemas.microsoft.com/office/powerpoint/2010/main" val="3730229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Sagona Extra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Sagona 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Override1.xml><?xml version="1.0" encoding="utf-8"?>
<a:themeOverride xmlns:a="http://schemas.openxmlformats.org/drawingml/2006/main">
  <a:clrScheme name="Marquee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Marquee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00473D6749FE439899EA0DD8DE4067" ma:contentTypeVersion="7" ma:contentTypeDescription="Create a new document." ma:contentTypeScope="" ma:versionID="05806d8f7cfb7bd323e991fd4a982709">
  <xsd:schema xmlns:xsd="http://www.w3.org/2001/XMLSchema" xmlns:xs="http://www.w3.org/2001/XMLSchema" xmlns:p="http://schemas.microsoft.com/office/2006/metadata/properties" xmlns:ns3="1e4bba1f-9163-4d5c-a933-3488ec3575a0" xmlns:ns4="189192a6-fda3-4ae7-859b-f9cd84f7abcf" targetNamespace="http://schemas.microsoft.com/office/2006/metadata/properties" ma:root="true" ma:fieldsID="5ac575d55ddac2792b5160ef51baae27" ns3:_="" ns4:_="">
    <xsd:import namespace="1e4bba1f-9163-4d5c-a933-3488ec3575a0"/>
    <xsd:import namespace="189192a6-fda3-4ae7-859b-f9cd84f7abc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4bba1f-9163-4d5c-a933-3488ec3575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9192a6-fda3-4ae7-859b-f9cd84f7abc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1e4bba1f-9163-4d5c-a933-3488ec3575a0" xsi:nil="true"/>
  </documentManagement>
</p:properties>
</file>

<file path=customXml/itemProps1.xml><?xml version="1.0" encoding="utf-8"?>
<ds:datastoreItem xmlns:ds="http://schemas.openxmlformats.org/officeDocument/2006/customXml" ds:itemID="{91A6AD33-F77B-4E0C-ACBA-26A264E849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4bba1f-9163-4d5c-a933-3488ec3575a0"/>
    <ds:schemaRef ds:uri="189192a6-fda3-4ae7-859b-f9cd84f7ab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E2713E1-6312-427E-BFCB-C5A5DA3013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F3B215-496E-4790-A364-7C1C46DEC771}">
  <ds:schemaRefs>
    <ds:schemaRef ds:uri="http://purl.org/dc/dcmitype/"/>
    <ds:schemaRef ds:uri="1e4bba1f-9163-4d5c-a933-3488ec3575a0"/>
    <ds:schemaRef ds:uri="http://purl.org/dc/elements/1.1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189192a6-fda3-4ae7-859b-f9cd84f7abcf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{66B15E1C-DAFE-45D5-813F-E66EE0AA0666}tf78829772_win32</Template>
  <TotalTime>501</TotalTime>
  <Words>886</Words>
  <Application>Microsoft Office PowerPoint</Application>
  <PresentationFormat>Widescreen</PresentationFormat>
  <Paragraphs>123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Arabic Typesetting</vt:lpstr>
      <vt:lpstr>Garamond</vt:lpstr>
      <vt:lpstr>Sagona Book</vt:lpstr>
      <vt:lpstr>Sagona ExtraLight</vt:lpstr>
      <vt:lpstr>Times New Roman</vt:lpstr>
      <vt:lpstr>Wingdings</vt:lpstr>
      <vt:lpstr>SavonVTI</vt:lpstr>
      <vt:lpstr>barley</vt:lpstr>
      <vt:lpstr>HORDEUM VULGARE </vt:lpstr>
      <vt:lpstr>DESCRIPTION</vt:lpstr>
      <vt:lpstr>HEALTH BENEFITS</vt:lpstr>
      <vt:lpstr>PowerPoint Presentation</vt:lpstr>
      <vt:lpstr>ORIGIN OF BARLEY</vt:lpstr>
      <vt:lpstr>PRODUCTION</vt:lpstr>
      <vt:lpstr>USES OF BARLEY</vt:lpstr>
      <vt:lpstr>CULTURAL SIGNIFICANCE OF BARLEY</vt:lpstr>
      <vt:lpstr>SOURCES</vt:lpstr>
      <vt:lpstr>End &lt;3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barley</dc:title>
  <dc:creator>Cvita Grubišić</dc:creator>
  <cp:lastModifiedBy>Cvita Grubišić</cp:lastModifiedBy>
  <cp:revision>1</cp:revision>
  <dcterms:created xsi:type="dcterms:W3CDTF">2021-10-03T15:41:00Z</dcterms:created>
  <dcterms:modified xsi:type="dcterms:W3CDTF">2021-10-07T18:00:34Z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0x0101007D00473D6749FE439899EA0DD8DE4067</vt:lpwstr>
  </property>
</Properties>
</file>