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Bačić" userId="b7453342-afd4-40e1-90d1-a8cbc2b60304" providerId="ADAL" clId="{58A16754-F8C8-8642-8008-CDAA11FD8B6D}"/>
    <pc:docChg chg="undo custSel addSld modSld addMainMaster delMainMaster">
      <pc:chgData name="Petra Bačić" userId="b7453342-afd4-40e1-90d1-a8cbc2b60304" providerId="ADAL" clId="{58A16754-F8C8-8642-8008-CDAA11FD8B6D}" dt="2021-03-31T18:01:57.326" v="3742" actId="1076"/>
      <pc:docMkLst>
        <pc:docMk/>
      </pc:docMkLst>
      <pc:sldChg chg="modSp">
        <pc:chgData name="Petra Bačić" userId="b7453342-afd4-40e1-90d1-a8cbc2b60304" providerId="ADAL" clId="{58A16754-F8C8-8642-8008-CDAA11FD8B6D}" dt="2021-01-21T14:38:45.173" v="186" actId="255"/>
        <pc:sldMkLst>
          <pc:docMk/>
          <pc:sldMk cId="2273864989" sldId="256"/>
        </pc:sldMkLst>
        <pc:spChg chg="mod">
          <ac:chgData name="Petra Bačić" userId="b7453342-afd4-40e1-90d1-a8cbc2b60304" providerId="ADAL" clId="{58A16754-F8C8-8642-8008-CDAA11FD8B6D}" dt="2021-01-21T14:38:45.173" v="186" actId="255"/>
          <ac:spMkLst>
            <pc:docMk/>
            <pc:sldMk cId="2273864989" sldId="256"/>
            <ac:spMk id="2" creationId="{7D4AA3B0-2CB2-D549-B09D-EB5F82CF9799}"/>
          </ac:spMkLst>
        </pc:spChg>
        <pc:spChg chg="mod">
          <ac:chgData name="Petra Bačić" userId="b7453342-afd4-40e1-90d1-a8cbc2b60304" providerId="ADAL" clId="{58A16754-F8C8-8642-8008-CDAA11FD8B6D}" dt="2021-01-21T14:32:29.311" v="63" actId="20577"/>
          <ac:spMkLst>
            <pc:docMk/>
            <pc:sldMk cId="2273864989" sldId="256"/>
            <ac:spMk id="3" creationId="{3EEB2633-2AA3-AA43-99DB-9CB7AD27D611}"/>
          </ac:spMkLst>
        </pc:spChg>
      </pc:sldChg>
      <pc:sldChg chg="addSp delSp modSp new mod setBg setClrOvrMap">
        <pc:chgData name="Petra Bačić" userId="b7453342-afd4-40e1-90d1-a8cbc2b60304" providerId="ADAL" clId="{58A16754-F8C8-8642-8008-CDAA11FD8B6D}" dt="2021-03-31T17:21:57.092" v="3407" actId="255"/>
        <pc:sldMkLst>
          <pc:docMk/>
          <pc:sldMk cId="3089206829" sldId="257"/>
        </pc:sldMkLst>
        <pc:spChg chg="mod">
          <ac:chgData name="Petra Bačić" userId="b7453342-afd4-40e1-90d1-a8cbc2b60304" providerId="ADAL" clId="{58A16754-F8C8-8642-8008-CDAA11FD8B6D}" dt="2021-01-22T15:03:26.641" v="2935" actId="20577"/>
          <ac:spMkLst>
            <pc:docMk/>
            <pc:sldMk cId="3089206829" sldId="257"/>
            <ac:spMk id="2" creationId="{13ED047C-1AB6-1041-AE94-B4B7B885F890}"/>
          </ac:spMkLst>
        </pc:spChg>
        <pc:spChg chg="mod">
          <ac:chgData name="Petra Bačić" userId="b7453342-afd4-40e1-90d1-a8cbc2b60304" providerId="ADAL" clId="{58A16754-F8C8-8642-8008-CDAA11FD8B6D}" dt="2021-01-22T15:03:07.487" v="2906" actId="26606"/>
          <ac:spMkLst>
            <pc:docMk/>
            <pc:sldMk cId="3089206829" sldId="257"/>
            <ac:spMk id="3" creationId="{91DE6E87-C5B5-DC45-A377-471B19980398}"/>
          </ac:spMkLst>
        </pc:spChg>
        <pc:spChg chg="add mod">
          <ac:chgData name="Petra Bačić" userId="b7453342-afd4-40e1-90d1-a8cbc2b60304" providerId="ADAL" clId="{58A16754-F8C8-8642-8008-CDAA11FD8B6D}" dt="2021-03-31T17:21:57.092" v="3407" actId="255"/>
          <ac:spMkLst>
            <pc:docMk/>
            <pc:sldMk cId="3089206829" sldId="257"/>
            <ac:spMk id="5" creationId="{8E4494AE-20DF-7C40-801B-EC5C1CBF03C1}"/>
          </ac:spMkLst>
        </pc:spChg>
        <pc:spChg chg="add del">
          <ac:chgData name="Petra Bačić" userId="b7453342-afd4-40e1-90d1-a8cbc2b60304" providerId="ADAL" clId="{58A16754-F8C8-8642-8008-CDAA11FD8B6D}" dt="2021-01-22T15:03:07.487" v="2906" actId="26606"/>
          <ac:spMkLst>
            <pc:docMk/>
            <pc:sldMk cId="3089206829" sldId="257"/>
            <ac:spMk id="8" creationId="{3E25BDA2-3F4D-4B38-90E7-989465ECDDCF}"/>
          </ac:spMkLst>
        </pc:spChg>
        <pc:spChg chg="add del">
          <ac:chgData name="Petra Bačić" userId="b7453342-afd4-40e1-90d1-a8cbc2b60304" providerId="ADAL" clId="{58A16754-F8C8-8642-8008-CDAA11FD8B6D}" dt="2021-01-22T15:03:07.487" v="2906" actId="26606"/>
          <ac:spMkLst>
            <pc:docMk/>
            <pc:sldMk cId="3089206829" sldId="257"/>
            <ac:spMk id="10" creationId="{F65EEA05-AD42-442F-B6C6-CB9FC289426E}"/>
          </ac:spMkLst>
        </pc:spChg>
        <pc:spChg chg="add del">
          <ac:chgData name="Petra Bačić" userId="b7453342-afd4-40e1-90d1-a8cbc2b60304" providerId="ADAL" clId="{58A16754-F8C8-8642-8008-CDAA11FD8B6D}" dt="2021-01-22T15:03:07.487" v="2906" actId="26606"/>
          <ac:spMkLst>
            <pc:docMk/>
            <pc:sldMk cId="3089206829" sldId="257"/>
            <ac:spMk id="12" creationId="{BC96869A-A70D-42F7-876F-605CB1718F20}"/>
          </ac:spMkLst>
        </pc:spChg>
        <pc:spChg chg="add del">
          <ac:chgData name="Petra Bačić" userId="b7453342-afd4-40e1-90d1-a8cbc2b60304" providerId="ADAL" clId="{58A16754-F8C8-8642-8008-CDAA11FD8B6D}" dt="2021-01-22T15:03:07.487" v="2906" actId="26606"/>
          <ac:spMkLst>
            <pc:docMk/>
            <pc:sldMk cId="3089206829" sldId="257"/>
            <ac:spMk id="14" creationId="{6CD407CC-EF5C-486F-9A14-7F681F986D17}"/>
          </ac:spMkLst>
        </pc:spChg>
        <pc:spChg chg="add">
          <ac:chgData name="Petra Bačić" userId="b7453342-afd4-40e1-90d1-a8cbc2b60304" providerId="ADAL" clId="{58A16754-F8C8-8642-8008-CDAA11FD8B6D}" dt="2021-01-22T15:03:07.487" v="2906" actId="26606"/>
          <ac:spMkLst>
            <pc:docMk/>
            <pc:sldMk cId="3089206829" sldId="257"/>
            <ac:spMk id="21" creationId="{E192707B-B929-41A7-9B41-E959A1C689E4}"/>
          </ac:spMkLst>
        </pc:spChg>
        <pc:spChg chg="add">
          <ac:chgData name="Petra Bačić" userId="b7453342-afd4-40e1-90d1-a8cbc2b60304" providerId="ADAL" clId="{58A16754-F8C8-8642-8008-CDAA11FD8B6D}" dt="2021-01-22T15:03:07.487" v="2906" actId="26606"/>
          <ac:spMkLst>
            <pc:docMk/>
            <pc:sldMk cId="3089206829" sldId="257"/>
            <ac:spMk id="23" creationId="{8FB4235C-4505-46C7-AD8F-8769A1972FC1}"/>
          </ac:spMkLst>
        </pc:spChg>
        <pc:picChg chg="add mod ord">
          <ac:chgData name="Petra Bačić" userId="b7453342-afd4-40e1-90d1-a8cbc2b60304" providerId="ADAL" clId="{58A16754-F8C8-8642-8008-CDAA11FD8B6D}" dt="2021-01-22T15:03:07.487" v="2906" actId="26606"/>
          <ac:picMkLst>
            <pc:docMk/>
            <pc:sldMk cId="3089206829" sldId="257"/>
            <ac:picMk id="4" creationId="{8CD6EA45-8D95-844F-8BDA-A4DB64A8578E}"/>
          </ac:picMkLst>
        </pc:picChg>
        <pc:cxnChg chg="add del">
          <ac:chgData name="Petra Bačić" userId="b7453342-afd4-40e1-90d1-a8cbc2b60304" providerId="ADAL" clId="{58A16754-F8C8-8642-8008-CDAA11FD8B6D}" dt="2021-01-22T15:03:07.487" v="2906" actId="26606"/>
          <ac:cxnSpMkLst>
            <pc:docMk/>
            <pc:sldMk cId="3089206829" sldId="257"/>
            <ac:cxnSpMk id="16" creationId="{0DD76B5F-5BAA-48C6-9065-9AEF15D30B4E}"/>
          </ac:cxnSpMkLst>
        </pc:cxnChg>
      </pc:sldChg>
      <pc:sldChg chg="addSp delSp modSp new mod setBg">
        <pc:chgData name="Petra Bačić" userId="b7453342-afd4-40e1-90d1-a8cbc2b60304" providerId="ADAL" clId="{58A16754-F8C8-8642-8008-CDAA11FD8B6D}" dt="2021-03-31T17:35:03.282" v="3488" actId="1076"/>
        <pc:sldMkLst>
          <pc:docMk/>
          <pc:sldMk cId="142111084" sldId="258"/>
        </pc:sldMkLst>
        <pc:spChg chg="mod">
          <ac:chgData name="Petra Bačić" userId="b7453342-afd4-40e1-90d1-a8cbc2b60304" providerId="ADAL" clId="{58A16754-F8C8-8642-8008-CDAA11FD8B6D}" dt="2021-03-31T17:35:03.282" v="3488" actId="1076"/>
          <ac:spMkLst>
            <pc:docMk/>
            <pc:sldMk cId="142111084" sldId="258"/>
            <ac:spMk id="2" creationId="{1B9EAD61-ACA4-6A46-A4AB-1A0E85EA5DE3}"/>
          </ac:spMkLst>
        </pc:spChg>
        <pc:spChg chg="mod">
          <ac:chgData name="Petra Bačić" userId="b7453342-afd4-40e1-90d1-a8cbc2b60304" providerId="ADAL" clId="{58A16754-F8C8-8642-8008-CDAA11FD8B6D}" dt="2021-01-22T15:05:36.129" v="2973" actId="255"/>
          <ac:spMkLst>
            <pc:docMk/>
            <pc:sldMk cId="142111084" sldId="258"/>
            <ac:spMk id="3" creationId="{3023854C-A035-8A4D-A80F-E7575371EF92}"/>
          </ac:spMkLst>
        </pc:spChg>
        <pc:spChg chg="add mod">
          <ac:chgData name="Petra Bačić" userId="b7453342-afd4-40e1-90d1-a8cbc2b60304" providerId="ADAL" clId="{58A16754-F8C8-8642-8008-CDAA11FD8B6D}" dt="2021-03-31T17:34:38.503" v="3471" actId="255"/>
          <ac:spMkLst>
            <pc:docMk/>
            <pc:sldMk cId="142111084" sldId="258"/>
            <ac:spMk id="5" creationId="{864A1B6A-F018-B34F-80B8-C985262C24F4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9" creationId="{1B5D6631-F74B-410E-B60D-7C97D6D770D9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11" creationId="{6F300CB1-0412-47A2-BA30-07135C98E785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13" creationId="{C1AC820A-F7A7-46F3-933A-2CCC7201D3BA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15" creationId="{8DAFCA3D-277C-4C06-BC17-5108F3A7009F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22" creationId="{1CF1E93E-79E6-4308-952E-B301E686422A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24" creationId="{5EB842BB-6A3A-435A-9295-560EFD9A43AB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26" creationId="{A2B91A18-41C6-4B5A-9804-4F931E20D6CD}"/>
          </ac:spMkLst>
        </pc:spChg>
        <pc:spChg chg="add del">
          <ac:chgData name="Petra Bačić" userId="b7453342-afd4-40e1-90d1-a8cbc2b60304" providerId="ADAL" clId="{58A16754-F8C8-8642-8008-CDAA11FD8B6D}" dt="2021-01-22T15:05:12.328" v="2966" actId="26606"/>
          <ac:spMkLst>
            <pc:docMk/>
            <pc:sldMk cId="142111084" sldId="258"/>
            <ac:spMk id="28" creationId="{8FDC176A-BB54-40BA-9A97-BC34E8F5B86D}"/>
          </ac:spMkLst>
        </pc:spChg>
        <pc:spChg chg="add del">
          <ac:chgData name="Petra Bačić" userId="b7453342-afd4-40e1-90d1-a8cbc2b60304" providerId="ADAL" clId="{58A16754-F8C8-8642-8008-CDAA11FD8B6D}" dt="2021-01-22T15:05:16.793" v="2968" actId="26606"/>
          <ac:spMkLst>
            <pc:docMk/>
            <pc:sldMk cId="142111084" sldId="258"/>
            <ac:spMk id="36" creationId="{1B5D6631-F74B-410E-B60D-7C97D6D770D9}"/>
          </ac:spMkLst>
        </pc:spChg>
        <pc:spChg chg="add del">
          <ac:chgData name="Petra Bačić" userId="b7453342-afd4-40e1-90d1-a8cbc2b60304" providerId="ADAL" clId="{58A16754-F8C8-8642-8008-CDAA11FD8B6D}" dt="2021-01-22T15:05:16.793" v="2968" actId="26606"/>
          <ac:spMkLst>
            <pc:docMk/>
            <pc:sldMk cId="142111084" sldId="258"/>
            <ac:spMk id="37" creationId="{6F300CB1-0412-47A2-BA30-07135C98E785}"/>
          </ac:spMkLst>
        </pc:spChg>
        <pc:spChg chg="add del">
          <ac:chgData name="Petra Bačić" userId="b7453342-afd4-40e1-90d1-a8cbc2b60304" providerId="ADAL" clId="{58A16754-F8C8-8642-8008-CDAA11FD8B6D}" dt="2021-01-22T15:05:16.793" v="2968" actId="26606"/>
          <ac:spMkLst>
            <pc:docMk/>
            <pc:sldMk cId="142111084" sldId="258"/>
            <ac:spMk id="38" creationId="{C1AC820A-F7A7-46F3-933A-2CCC7201D3BA}"/>
          </ac:spMkLst>
        </pc:spChg>
        <pc:spChg chg="add del">
          <ac:chgData name="Petra Bačić" userId="b7453342-afd4-40e1-90d1-a8cbc2b60304" providerId="ADAL" clId="{58A16754-F8C8-8642-8008-CDAA11FD8B6D}" dt="2021-01-22T15:05:16.793" v="2968" actId="26606"/>
          <ac:spMkLst>
            <pc:docMk/>
            <pc:sldMk cId="142111084" sldId="258"/>
            <ac:spMk id="39" creationId="{8DAFCA3D-277C-4C06-BC17-5108F3A7009F}"/>
          </ac:spMkLst>
        </pc:spChg>
        <pc:spChg chg="add del">
          <ac:chgData name="Petra Bačić" userId="b7453342-afd4-40e1-90d1-a8cbc2b60304" providerId="ADAL" clId="{58A16754-F8C8-8642-8008-CDAA11FD8B6D}" dt="2021-01-22T15:05:16.793" v="2968" actId="26606"/>
          <ac:spMkLst>
            <pc:docMk/>
            <pc:sldMk cId="142111084" sldId="258"/>
            <ac:spMk id="41" creationId="{8A3844E6-D96A-41C1-870D-EE39760D721D}"/>
          </ac:spMkLst>
        </pc:spChg>
        <pc:spChg chg="add del">
          <ac:chgData name="Petra Bačić" userId="b7453342-afd4-40e1-90d1-a8cbc2b60304" providerId="ADAL" clId="{58A16754-F8C8-8642-8008-CDAA11FD8B6D}" dt="2021-01-22T15:05:16.793" v="2968" actId="26606"/>
          <ac:spMkLst>
            <pc:docMk/>
            <pc:sldMk cId="142111084" sldId="258"/>
            <ac:spMk id="42" creationId="{F2A92315-CB5C-4EB8-992E-4AA0C5DBC604}"/>
          </ac:spMkLst>
        </pc:spChg>
        <pc:spChg chg="add del">
          <ac:chgData name="Petra Bačić" userId="b7453342-afd4-40e1-90d1-a8cbc2b60304" providerId="ADAL" clId="{58A16754-F8C8-8642-8008-CDAA11FD8B6D}" dt="2021-01-22T15:05:16.793" v="2968" actId="26606"/>
          <ac:spMkLst>
            <pc:docMk/>
            <pc:sldMk cId="142111084" sldId="258"/>
            <ac:spMk id="43" creationId="{79FECA57-A5E2-44A8-96B6-A95724F80063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48" creationId="{1B5D6631-F74B-410E-B60D-7C97D6D770D9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49" creationId="{6F300CB1-0412-47A2-BA30-07135C98E785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50" creationId="{C1AC820A-F7A7-46F3-933A-2CCC7201D3BA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51" creationId="{8DAFCA3D-277C-4C06-BC17-5108F3A7009F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53" creationId="{1CF1E93E-79E6-4308-952E-B301E686422A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54" creationId="{5EB842BB-6A3A-435A-9295-560EFD9A43AB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55" creationId="{A2B91A18-41C6-4B5A-9804-4F931E20D6CD}"/>
          </ac:spMkLst>
        </pc:spChg>
        <pc:spChg chg="add">
          <ac:chgData name="Petra Bačić" userId="b7453342-afd4-40e1-90d1-a8cbc2b60304" providerId="ADAL" clId="{58A16754-F8C8-8642-8008-CDAA11FD8B6D}" dt="2021-01-22T15:05:16.852" v="2969" actId="26606"/>
          <ac:spMkLst>
            <pc:docMk/>
            <pc:sldMk cId="142111084" sldId="258"/>
            <ac:spMk id="56" creationId="{8FDC176A-BB54-40BA-9A97-BC34E8F5B86D}"/>
          </ac:spMkLst>
        </pc:spChg>
        <pc:grpChg chg="add del">
          <ac:chgData name="Petra Bačić" userId="b7453342-afd4-40e1-90d1-a8cbc2b60304" providerId="ADAL" clId="{58A16754-F8C8-8642-8008-CDAA11FD8B6D}" dt="2021-01-22T15:05:12.328" v="2966" actId="26606"/>
          <ac:grpSpMkLst>
            <pc:docMk/>
            <pc:sldMk cId="142111084" sldId="258"/>
            <ac:grpSpMk id="17" creationId="{5457DF47-900A-447E-9B61-2B94B7495069}"/>
          </ac:grpSpMkLst>
        </pc:grpChg>
        <pc:grpChg chg="add del">
          <ac:chgData name="Petra Bačić" userId="b7453342-afd4-40e1-90d1-a8cbc2b60304" providerId="ADAL" clId="{58A16754-F8C8-8642-8008-CDAA11FD8B6D}" dt="2021-01-22T15:05:16.793" v="2968" actId="26606"/>
          <ac:grpSpMkLst>
            <pc:docMk/>
            <pc:sldMk cId="142111084" sldId="258"/>
            <ac:grpSpMk id="40" creationId="{5457DF47-900A-447E-9B61-2B94B7495069}"/>
          </ac:grpSpMkLst>
        </pc:grpChg>
        <pc:grpChg chg="add">
          <ac:chgData name="Petra Bačić" userId="b7453342-afd4-40e1-90d1-a8cbc2b60304" providerId="ADAL" clId="{58A16754-F8C8-8642-8008-CDAA11FD8B6D}" dt="2021-01-22T15:05:16.852" v="2969" actId="26606"/>
          <ac:grpSpMkLst>
            <pc:docMk/>
            <pc:sldMk cId="142111084" sldId="258"/>
            <ac:grpSpMk id="52" creationId="{5457DF47-900A-447E-9B61-2B94B7495069}"/>
          </ac:grpSpMkLst>
        </pc:grpChg>
        <pc:picChg chg="add mod ord">
          <ac:chgData name="Petra Bačić" userId="b7453342-afd4-40e1-90d1-a8cbc2b60304" providerId="ADAL" clId="{58A16754-F8C8-8642-8008-CDAA11FD8B6D}" dt="2021-01-22T15:05:16.852" v="2969" actId="26606"/>
          <ac:picMkLst>
            <pc:docMk/>
            <pc:sldMk cId="142111084" sldId="258"/>
            <ac:picMk id="4" creationId="{DA41F1BF-93B7-3E4C-BAA2-A9540D006358}"/>
          </ac:picMkLst>
        </pc:picChg>
        <pc:cxnChg chg="add del">
          <ac:chgData name="Petra Bačić" userId="b7453342-afd4-40e1-90d1-a8cbc2b60304" providerId="ADAL" clId="{58A16754-F8C8-8642-8008-CDAA11FD8B6D}" dt="2021-01-22T15:05:12.328" v="2966" actId="26606"/>
          <ac:cxnSpMkLst>
            <pc:docMk/>
            <pc:sldMk cId="142111084" sldId="258"/>
            <ac:cxnSpMk id="30" creationId="{4C4DAB88-8D52-4F63-AAF2-866CD7640813}"/>
          </ac:cxnSpMkLst>
        </pc:cxnChg>
        <pc:cxnChg chg="add del">
          <ac:chgData name="Petra Bačić" userId="b7453342-afd4-40e1-90d1-a8cbc2b60304" providerId="ADAL" clId="{58A16754-F8C8-8642-8008-CDAA11FD8B6D}" dt="2021-01-22T15:05:12.328" v="2966" actId="26606"/>
          <ac:cxnSpMkLst>
            <pc:docMk/>
            <pc:sldMk cId="142111084" sldId="258"/>
            <ac:cxnSpMk id="32" creationId="{E1C68734-2B24-417B-A0AB-562DCE8B346F}"/>
          </ac:cxnSpMkLst>
        </pc:cxnChg>
        <pc:cxnChg chg="add del">
          <ac:chgData name="Petra Bačić" userId="b7453342-afd4-40e1-90d1-a8cbc2b60304" providerId="ADAL" clId="{58A16754-F8C8-8642-8008-CDAA11FD8B6D}" dt="2021-01-22T15:05:12.328" v="2966" actId="26606"/>
          <ac:cxnSpMkLst>
            <pc:docMk/>
            <pc:sldMk cId="142111084" sldId="258"/>
            <ac:cxnSpMk id="34" creationId="{EE0FFD8F-BC2D-4DA9-ABF5-64E374DC9064}"/>
          </ac:cxnSpMkLst>
        </pc:cxnChg>
        <pc:cxnChg chg="add del">
          <ac:chgData name="Petra Bačić" userId="b7453342-afd4-40e1-90d1-a8cbc2b60304" providerId="ADAL" clId="{58A16754-F8C8-8642-8008-CDAA11FD8B6D}" dt="2021-01-22T15:05:16.793" v="2968" actId="26606"/>
          <ac:cxnSpMkLst>
            <pc:docMk/>
            <pc:sldMk cId="142111084" sldId="258"/>
            <ac:cxnSpMk id="44" creationId="{BD4DE04D-ED96-4A1A-AA20-E4BBEECBFCFF}"/>
          </ac:cxnSpMkLst>
        </pc:cxnChg>
        <pc:cxnChg chg="add del">
          <ac:chgData name="Petra Bačić" userId="b7453342-afd4-40e1-90d1-a8cbc2b60304" providerId="ADAL" clId="{58A16754-F8C8-8642-8008-CDAA11FD8B6D}" dt="2021-01-22T15:05:16.793" v="2968" actId="26606"/>
          <ac:cxnSpMkLst>
            <pc:docMk/>
            <pc:sldMk cId="142111084" sldId="258"/>
            <ac:cxnSpMk id="45" creationId="{F6D8CE3E-8596-4FB7-A9A6-0B18C146B9F6}"/>
          </ac:cxnSpMkLst>
        </pc:cxnChg>
        <pc:cxnChg chg="add del">
          <ac:chgData name="Petra Bačić" userId="b7453342-afd4-40e1-90d1-a8cbc2b60304" providerId="ADAL" clId="{58A16754-F8C8-8642-8008-CDAA11FD8B6D}" dt="2021-01-22T15:05:16.793" v="2968" actId="26606"/>
          <ac:cxnSpMkLst>
            <pc:docMk/>
            <pc:sldMk cId="142111084" sldId="258"/>
            <ac:cxnSpMk id="46" creationId="{3D78D154-D736-4782-853A-1EC344B8E8B6}"/>
          </ac:cxnSpMkLst>
        </pc:cxnChg>
        <pc:cxnChg chg="add">
          <ac:chgData name="Petra Bačić" userId="b7453342-afd4-40e1-90d1-a8cbc2b60304" providerId="ADAL" clId="{58A16754-F8C8-8642-8008-CDAA11FD8B6D}" dt="2021-01-22T15:05:16.852" v="2969" actId="26606"/>
          <ac:cxnSpMkLst>
            <pc:docMk/>
            <pc:sldMk cId="142111084" sldId="258"/>
            <ac:cxnSpMk id="57" creationId="{4C4DAB88-8D52-4F63-AAF2-866CD7640813}"/>
          </ac:cxnSpMkLst>
        </pc:cxnChg>
        <pc:cxnChg chg="add">
          <ac:chgData name="Petra Bačić" userId="b7453342-afd4-40e1-90d1-a8cbc2b60304" providerId="ADAL" clId="{58A16754-F8C8-8642-8008-CDAA11FD8B6D}" dt="2021-01-22T15:05:16.852" v="2969" actId="26606"/>
          <ac:cxnSpMkLst>
            <pc:docMk/>
            <pc:sldMk cId="142111084" sldId="258"/>
            <ac:cxnSpMk id="58" creationId="{E1C68734-2B24-417B-A0AB-562DCE8B346F}"/>
          </ac:cxnSpMkLst>
        </pc:cxnChg>
        <pc:cxnChg chg="add">
          <ac:chgData name="Petra Bačić" userId="b7453342-afd4-40e1-90d1-a8cbc2b60304" providerId="ADAL" clId="{58A16754-F8C8-8642-8008-CDAA11FD8B6D}" dt="2021-01-22T15:05:16.852" v="2969" actId="26606"/>
          <ac:cxnSpMkLst>
            <pc:docMk/>
            <pc:sldMk cId="142111084" sldId="258"/>
            <ac:cxnSpMk id="59" creationId="{EE0FFD8F-BC2D-4DA9-ABF5-64E374DC9064}"/>
          </ac:cxnSpMkLst>
        </pc:cxnChg>
      </pc:sldChg>
      <pc:sldChg chg="addSp modSp new mod setBg">
        <pc:chgData name="Petra Bačić" userId="b7453342-afd4-40e1-90d1-a8cbc2b60304" providerId="ADAL" clId="{58A16754-F8C8-8642-8008-CDAA11FD8B6D}" dt="2021-03-31T17:36:27.199" v="3512" actId="1076"/>
        <pc:sldMkLst>
          <pc:docMk/>
          <pc:sldMk cId="3749450468" sldId="259"/>
        </pc:sldMkLst>
        <pc:spChg chg="mod">
          <ac:chgData name="Petra Bačić" userId="b7453342-afd4-40e1-90d1-a8cbc2b60304" providerId="ADAL" clId="{58A16754-F8C8-8642-8008-CDAA11FD8B6D}" dt="2021-01-22T15:07:12.673" v="2999" actId="26606"/>
          <ac:spMkLst>
            <pc:docMk/>
            <pc:sldMk cId="3749450468" sldId="259"/>
            <ac:spMk id="2" creationId="{363A8CB4-1BE7-8643-A4DE-82AB1ED2B9C9}"/>
          </ac:spMkLst>
        </pc:spChg>
        <pc:spChg chg="mod">
          <ac:chgData name="Petra Bačić" userId="b7453342-afd4-40e1-90d1-a8cbc2b60304" providerId="ADAL" clId="{58A16754-F8C8-8642-8008-CDAA11FD8B6D}" dt="2021-01-22T18:38:04.648" v="3337" actId="20577"/>
          <ac:spMkLst>
            <pc:docMk/>
            <pc:sldMk cId="3749450468" sldId="259"/>
            <ac:spMk id="3" creationId="{29374B41-593B-8949-A694-A9CB8BD20B0F}"/>
          </ac:spMkLst>
        </pc:spChg>
        <pc:spChg chg="add mod">
          <ac:chgData name="Petra Bačić" userId="b7453342-afd4-40e1-90d1-a8cbc2b60304" providerId="ADAL" clId="{58A16754-F8C8-8642-8008-CDAA11FD8B6D}" dt="2021-03-31T17:36:27.199" v="3512" actId="1076"/>
          <ac:spMkLst>
            <pc:docMk/>
            <pc:sldMk cId="3749450468" sldId="259"/>
            <ac:spMk id="5" creationId="{5C52DA06-4BBC-2940-AAAF-9F34A250BE49}"/>
          </ac:spMkLst>
        </pc:spChg>
        <pc:spChg chg="add">
          <ac:chgData name="Petra Bačić" userId="b7453342-afd4-40e1-90d1-a8cbc2b60304" providerId="ADAL" clId="{58A16754-F8C8-8642-8008-CDAA11FD8B6D}" dt="2021-01-22T15:07:12.673" v="2999" actId="26606"/>
          <ac:spMkLst>
            <pc:docMk/>
            <pc:sldMk cId="3749450468" sldId="259"/>
            <ac:spMk id="9" creationId="{CB1F2238-EA69-4D67-8CD6-BAE676F96F39}"/>
          </ac:spMkLst>
        </pc:spChg>
        <pc:spChg chg="add">
          <ac:chgData name="Petra Bačić" userId="b7453342-afd4-40e1-90d1-a8cbc2b60304" providerId="ADAL" clId="{58A16754-F8C8-8642-8008-CDAA11FD8B6D}" dt="2021-01-22T15:07:12.673" v="2999" actId="26606"/>
          <ac:spMkLst>
            <pc:docMk/>
            <pc:sldMk cId="3749450468" sldId="259"/>
            <ac:spMk id="11" creationId="{44ACE5D0-1439-4B33-9A21-D86EF78AFC50}"/>
          </ac:spMkLst>
        </pc:spChg>
        <pc:picChg chg="add mod ord">
          <ac:chgData name="Petra Bačić" userId="b7453342-afd4-40e1-90d1-a8cbc2b60304" providerId="ADAL" clId="{58A16754-F8C8-8642-8008-CDAA11FD8B6D}" dt="2021-01-22T15:07:12.673" v="2999" actId="26606"/>
          <ac:picMkLst>
            <pc:docMk/>
            <pc:sldMk cId="3749450468" sldId="259"/>
            <ac:picMk id="4" creationId="{29E08AEA-6A18-1241-80DD-49E5FDE01E07}"/>
          </ac:picMkLst>
        </pc:picChg>
      </pc:sldChg>
      <pc:sldChg chg="addSp modSp new mod setBg">
        <pc:chgData name="Petra Bačić" userId="b7453342-afd4-40e1-90d1-a8cbc2b60304" providerId="ADAL" clId="{58A16754-F8C8-8642-8008-CDAA11FD8B6D}" dt="2021-03-31T17:37:33.055" v="3547" actId="1076"/>
        <pc:sldMkLst>
          <pc:docMk/>
          <pc:sldMk cId="2616028228" sldId="260"/>
        </pc:sldMkLst>
        <pc:spChg chg="mod">
          <ac:chgData name="Petra Bačić" userId="b7453342-afd4-40e1-90d1-a8cbc2b60304" providerId="ADAL" clId="{58A16754-F8C8-8642-8008-CDAA11FD8B6D}" dt="2021-01-22T15:09:38.295" v="3001" actId="26606"/>
          <ac:spMkLst>
            <pc:docMk/>
            <pc:sldMk cId="2616028228" sldId="260"/>
            <ac:spMk id="2" creationId="{A89CFF99-3874-6D44-B084-221DFF1B52B2}"/>
          </ac:spMkLst>
        </pc:spChg>
        <pc:spChg chg="mod">
          <ac:chgData name="Petra Bačić" userId="b7453342-afd4-40e1-90d1-a8cbc2b60304" providerId="ADAL" clId="{58A16754-F8C8-8642-8008-CDAA11FD8B6D}" dt="2021-01-22T15:11:31.992" v="3053" actId="255"/>
          <ac:spMkLst>
            <pc:docMk/>
            <pc:sldMk cId="2616028228" sldId="260"/>
            <ac:spMk id="3" creationId="{E2EC02F7-0057-514F-BAC8-3E8E339555CD}"/>
          </ac:spMkLst>
        </pc:spChg>
        <pc:spChg chg="add mod">
          <ac:chgData name="Petra Bačić" userId="b7453342-afd4-40e1-90d1-a8cbc2b60304" providerId="ADAL" clId="{58A16754-F8C8-8642-8008-CDAA11FD8B6D}" dt="2021-03-31T17:37:33.055" v="3547" actId="1076"/>
          <ac:spMkLst>
            <pc:docMk/>
            <pc:sldMk cId="2616028228" sldId="260"/>
            <ac:spMk id="5" creationId="{7906554B-A984-C14F-86E6-AD989F05F878}"/>
          </ac:spMkLst>
        </pc:spChg>
        <pc:spChg chg="add">
          <ac:chgData name="Petra Bačić" userId="b7453342-afd4-40e1-90d1-a8cbc2b60304" providerId="ADAL" clId="{58A16754-F8C8-8642-8008-CDAA11FD8B6D}" dt="2021-01-22T15:09:38.295" v="3001" actId="26606"/>
          <ac:spMkLst>
            <pc:docMk/>
            <pc:sldMk cId="2616028228" sldId="260"/>
            <ac:spMk id="9" creationId="{0E9B969E-CD96-4162-BA90-449BBDA95EAE}"/>
          </ac:spMkLst>
        </pc:spChg>
        <pc:spChg chg="add">
          <ac:chgData name="Petra Bačić" userId="b7453342-afd4-40e1-90d1-a8cbc2b60304" providerId="ADAL" clId="{58A16754-F8C8-8642-8008-CDAA11FD8B6D}" dt="2021-01-22T15:09:38.295" v="3001" actId="26606"/>
          <ac:spMkLst>
            <pc:docMk/>
            <pc:sldMk cId="2616028228" sldId="260"/>
            <ac:spMk id="11" creationId="{6B6401A4-FEE5-4976-857C-1FD0CDB2E2DC}"/>
          </ac:spMkLst>
        </pc:spChg>
        <pc:spChg chg="add">
          <ac:chgData name="Petra Bačić" userId="b7453342-afd4-40e1-90d1-a8cbc2b60304" providerId="ADAL" clId="{58A16754-F8C8-8642-8008-CDAA11FD8B6D}" dt="2021-01-22T15:09:38.295" v="3001" actId="26606"/>
          <ac:spMkLst>
            <pc:docMk/>
            <pc:sldMk cId="2616028228" sldId="260"/>
            <ac:spMk id="13" creationId="{047AF1DF-6993-45FB-92A5-C36B1A680F61}"/>
          </ac:spMkLst>
        </pc:spChg>
        <pc:picChg chg="add mod ord">
          <ac:chgData name="Petra Bačić" userId="b7453342-afd4-40e1-90d1-a8cbc2b60304" providerId="ADAL" clId="{58A16754-F8C8-8642-8008-CDAA11FD8B6D}" dt="2021-01-22T15:09:38.295" v="3001" actId="26606"/>
          <ac:picMkLst>
            <pc:docMk/>
            <pc:sldMk cId="2616028228" sldId="260"/>
            <ac:picMk id="4" creationId="{607732F6-F551-E64D-9935-B39B8FE6F98C}"/>
          </ac:picMkLst>
        </pc:picChg>
      </pc:sldChg>
      <pc:sldChg chg="addSp modSp new mod setBg">
        <pc:chgData name="Petra Bačić" userId="b7453342-afd4-40e1-90d1-a8cbc2b60304" providerId="ADAL" clId="{58A16754-F8C8-8642-8008-CDAA11FD8B6D}" dt="2021-03-31T17:59:19.832" v="3670" actId="1076"/>
        <pc:sldMkLst>
          <pc:docMk/>
          <pc:sldMk cId="4020946299" sldId="261"/>
        </pc:sldMkLst>
        <pc:spChg chg="mod">
          <ac:chgData name="Petra Bačić" userId="b7453342-afd4-40e1-90d1-a8cbc2b60304" providerId="ADAL" clId="{58A16754-F8C8-8642-8008-CDAA11FD8B6D}" dt="2021-01-22T15:16:11.218" v="3126" actId="26606"/>
          <ac:spMkLst>
            <pc:docMk/>
            <pc:sldMk cId="4020946299" sldId="261"/>
            <ac:spMk id="2" creationId="{7F5F9B91-3976-104F-B11B-65B5FA69FA10}"/>
          </ac:spMkLst>
        </pc:spChg>
        <pc:spChg chg="mod ord">
          <ac:chgData name="Petra Bačić" userId="b7453342-afd4-40e1-90d1-a8cbc2b60304" providerId="ADAL" clId="{58A16754-F8C8-8642-8008-CDAA11FD8B6D}" dt="2021-01-22T18:39:04.562" v="3358" actId="20577"/>
          <ac:spMkLst>
            <pc:docMk/>
            <pc:sldMk cId="4020946299" sldId="261"/>
            <ac:spMk id="3" creationId="{FA981019-ECE9-3946-83F4-261122BC9923}"/>
          </ac:spMkLst>
        </pc:spChg>
        <pc:spChg chg="add mod">
          <ac:chgData name="Petra Bačić" userId="b7453342-afd4-40e1-90d1-a8cbc2b60304" providerId="ADAL" clId="{58A16754-F8C8-8642-8008-CDAA11FD8B6D}" dt="2021-03-31T17:56:54.067" v="3586" actId="255"/>
          <ac:spMkLst>
            <pc:docMk/>
            <pc:sldMk cId="4020946299" sldId="261"/>
            <ac:spMk id="5" creationId="{05E9A64B-1538-BC4E-8320-D6A99BEDE369}"/>
          </ac:spMkLst>
        </pc:spChg>
        <pc:spChg chg="add mod">
          <ac:chgData name="Petra Bačić" userId="b7453342-afd4-40e1-90d1-a8cbc2b60304" providerId="ADAL" clId="{58A16754-F8C8-8642-8008-CDAA11FD8B6D}" dt="2021-03-31T17:59:19.832" v="3670" actId="1076"/>
          <ac:spMkLst>
            <pc:docMk/>
            <pc:sldMk cId="4020946299" sldId="261"/>
            <ac:spMk id="7" creationId="{A3008B22-A19F-F24D-A561-4730FFCD5DDC}"/>
          </ac:spMkLst>
        </pc:spChg>
        <pc:spChg chg="add">
          <ac:chgData name="Petra Bačić" userId="b7453342-afd4-40e1-90d1-a8cbc2b60304" providerId="ADAL" clId="{58A16754-F8C8-8642-8008-CDAA11FD8B6D}" dt="2021-01-22T15:16:11.218" v="3126" actId="26606"/>
          <ac:spMkLst>
            <pc:docMk/>
            <pc:sldMk cId="4020946299" sldId="261"/>
            <ac:spMk id="11" creationId="{3FC67B06-867A-4D0B-8E72-3D1CBBABF3DD}"/>
          </ac:spMkLst>
        </pc:spChg>
        <pc:spChg chg="add">
          <ac:chgData name="Petra Bačić" userId="b7453342-afd4-40e1-90d1-a8cbc2b60304" providerId="ADAL" clId="{58A16754-F8C8-8642-8008-CDAA11FD8B6D}" dt="2021-01-22T15:16:11.218" v="3126" actId="26606"/>
          <ac:spMkLst>
            <pc:docMk/>
            <pc:sldMk cId="4020946299" sldId="261"/>
            <ac:spMk id="13" creationId="{742DA6F1-EE0D-4BF0-B5FE-BF303A6B8304}"/>
          </ac:spMkLst>
        </pc:spChg>
        <pc:picChg chg="add mod ord">
          <ac:chgData name="Petra Bačić" userId="b7453342-afd4-40e1-90d1-a8cbc2b60304" providerId="ADAL" clId="{58A16754-F8C8-8642-8008-CDAA11FD8B6D}" dt="2021-01-22T15:16:11.218" v="3126" actId="26606"/>
          <ac:picMkLst>
            <pc:docMk/>
            <pc:sldMk cId="4020946299" sldId="261"/>
            <ac:picMk id="4" creationId="{D1DB931B-2762-B444-A1CC-6E0AC6BD4970}"/>
          </ac:picMkLst>
        </pc:picChg>
        <pc:picChg chg="add mod">
          <ac:chgData name="Petra Bačić" userId="b7453342-afd4-40e1-90d1-a8cbc2b60304" providerId="ADAL" clId="{58A16754-F8C8-8642-8008-CDAA11FD8B6D}" dt="2021-01-22T15:16:11.218" v="3126" actId="26606"/>
          <ac:picMkLst>
            <pc:docMk/>
            <pc:sldMk cId="4020946299" sldId="261"/>
            <ac:picMk id="6" creationId="{A291DF38-9B07-464A-8277-71B0DF650CE2}"/>
          </ac:picMkLst>
        </pc:picChg>
      </pc:sldChg>
      <pc:sldChg chg="addSp delSp modSp new mod setBg">
        <pc:chgData name="Petra Bačić" userId="b7453342-afd4-40e1-90d1-a8cbc2b60304" providerId="ADAL" clId="{58A16754-F8C8-8642-8008-CDAA11FD8B6D}" dt="2021-03-31T18:00:43.197" v="3707" actId="1076"/>
        <pc:sldMkLst>
          <pc:docMk/>
          <pc:sldMk cId="4234981180" sldId="262"/>
        </pc:sldMkLst>
        <pc:spChg chg="mod">
          <ac:chgData name="Petra Bačić" userId="b7453342-afd4-40e1-90d1-a8cbc2b60304" providerId="ADAL" clId="{58A16754-F8C8-8642-8008-CDAA11FD8B6D}" dt="2021-01-22T15:25:01.447" v="3258" actId="26606"/>
          <ac:spMkLst>
            <pc:docMk/>
            <pc:sldMk cId="4234981180" sldId="262"/>
            <ac:spMk id="2" creationId="{700CD175-3F66-B746-80F0-746479FE293A}"/>
          </ac:spMkLst>
        </pc:spChg>
        <pc:spChg chg="mod">
          <ac:chgData name="Petra Bačić" userId="b7453342-afd4-40e1-90d1-a8cbc2b60304" providerId="ADAL" clId="{58A16754-F8C8-8642-8008-CDAA11FD8B6D}" dt="2021-01-22T18:39:46.648" v="3359" actId="20577"/>
          <ac:spMkLst>
            <pc:docMk/>
            <pc:sldMk cId="4234981180" sldId="262"/>
            <ac:spMk id="3" creationId="{F6D438CE-EE25-914E-8C84-CCC284233975}"/>
          </ac:spMkLst>
        </pc:spChg>
        <pc:spChg chg="add mod">
          <ac:chgData name="Petra Bačić" userId="b7453342-afd4-40e1-90d1-a8cbc2b60304" providerId="ADAL" clId="{58A16754-F8C8-8642-8008-CDAA11FD8B6D}" dt="2021-03-31T18:00:43.197" v="3707" actId="1076"/>
          <ac:spMkLst>
            <pc:docMk/>
            <pc:sldMk cId="4234981180" sldId="262"/>
            <ac:spMk id="5" creationId="{8AE9EA58-A345-5049-A8CB-CDA95ECB1C7B}"/>
          </ac:spMkLst>
        </pc:spChg>
        <pc:spChg chg="add del">
          <ac:chgData name="Petra Bačić" userId="b7453342-afd4-40e1-90d1-a8cbc2b60304" providerId="ADAL" clId="{58A16754-F8C8-8642-8008-CDAA11FD8B6D}" dt="2021-01-22T15:25:01.447" v="3258" actId="26606"/>
          <ac:spMkLst>
            <pc:docMk/>
            <pc:sldMk cId="4234981180" sldId="262"/>
            <ac:spMk id="8" creationId="{F04BED5A-E98E-4DA0-BAA5-4F6AB2492D6C}"/>
          </ac:spMkLst>
        </pc:spChg>
        <pc:spChg chg="add del">
          <ac:chgData name="Petra Bačić" userId="b7453342-afd4-40e1-90d1-a8cbc2b60304" providerId="ADAL" clId="{58A16754-F8C8-8642-8008-CDAA11FD8B6D}" dt="2021-01-22T15:25:01.447" v="3258" actId="26606"/>
          <ac:spMkLst>
            <pc:docMk/>
            <pc:sldMk cId="4234981180" sldId="262"/>
            <ac:spMk id="10" creationId="{EB64B94A-E40E-48CE-BD7B-C1A30AE572FB}"/>
          </ac:spMkLst>
        </pc:spChg>
        <pc:spChg chg="add">
          <ac:chgData name="Petra Bačić" userId="b7453342-afd4-40e1-90d1-a8cbc2b60304" providerId="ADAL" clId="{58A16754-F8C8-8642-8008-CDAA11FD8B6D}" dt="2021-01-22T15:25:01.447" v="3258" actId="26606"/>
          <ac:spMkLst>
            <pc:docMk/>
            <pc:sldMk cId="4234981180" sldId="262"/>
            <ac:spMk id="17" creationId="{99B1821C-2E7E-4A0F-9DEE-DA1242BD410E}"/>
          </ac:spMkLst>
        </pc:spChg>
        <pc:spChg chg="add">
          <ac:chgData name="Petra Bačić" userId="b7453342-afd4-40e1-90d1-a8cbc2b60304" providerId="ADAL" clId="{58A16754-F8C8-8642-8008-CDAA11FD8B6D}" dt="2021-01-22T15:25:01.447" v="3258" actId="26606"/>
          <ac:spMkLst>
            <pc:docMk/>
            <pc:sldMk cId="4234981180" sldId="262"/>
            <ac:spMk id="19" creationId="{52BB9502-B4F7-4349-B66A-B68DEAAA83AF}"/>
          </ac:spMkLst>
        </pc:spChg>
        <pc:picChg chg="add mod ord">
          <ac:chgData name="Petra Bačić" userId="b7453342-afd4-40e1-90d1-a8cbc2b60304" providerId="ADAL" clId="{58A16754-F8C8-8642-8008-CDAA11FD8B6D}" dt="2021-01-22T15:25:01.447" v="3258" actId="26606"/>
          <ac:picMkLst>
            <pc:docMk/>
            <pc:sldMk cId="4234981180" sldId="262"/>
            <ac:picMk id="4" creationId="{05AD12EF-6D91-404B-9B70-9AE13A438F4F}"/>
          </ac:picMkLst>
        </pc:picChg>
        <pc:cxnChg chg="add del">
          <ac:chgData name="Petra Bačić" userId="b7453342-afd4-40e1-90d1-a8cbc2b60304" providerId="ADAL" clId="{58A16754-F8C8-8642-8008-CDAA11FD8B6D}" dt="2021-01-22T15:25:01.447" v="3258" actId="26606"/>
          <ac:cxnSpMkLst>
            <pc:docMk/>
            <pc:sldMk cId="4234981180" sldId="262"/>
            <ac:cxnSpMk id="12" creationId="{49EC5CA6-6479-49D5-B4B5-5643D26B83CD}"/>
          </ac:cxnSpMkLst>
        </pc:cxnChg>
      </pc:sldChg>
      <pc:sldChg chg="addSp delSp modSp new mod setBg setClrOvrMap">
        <pc:chgData name="Petra Bačić" userId="b7453342-afd4-40e1-90d1-a8cbc2b60304" providerId="ADAL" clId="{58A16754-F8C8-8642-8008-CDAA11FD8B6D}" dt="2021-03-31T18:01:57.326" v="3742" actId="1076"/>
        <pc:sldMkLst>
          <pc:docMk/>
          <pc:sldMk cId="2065224185" sldId="263"/>
        </pc:sldMkLst>
        <pc:spChg chg="mod">
          <ac:chgData name="Petra Bačić" userId="b7453342-afd4-40e1-90d1-a8cbc2b60304" providerId="ADAL" clId="{58A16754-F8C8-8642-8008-CDAA11FD8B6D}" dt="2021-01-22T15:23:53.893" v="3256" actId="20577"/>
          <ac:spMkLst>
            <pc:docMk/>
            <pc:sldMk cId="2065224185" sldId="263"/>
            <ac:spMk id="2" creationId="{320C5D3C-EC25-314F-8688-096EE9D90B43}"/>
          </ac:spMkLst>
        </pc:spChg>
        <pc:spChg chg="mod">
          <ac:chgData name="Petra Bačić" userId="b7453342-afd4-40e1-90d1-a8cbc2b60304" providerId="ADAL" clId="{58A16754-F8C8-8642-8008-CDAA11FD8B6D}" dt="2021-01-22T15:22:14.983" v="3184" actId="26606"/>
          <ac:spMkLst>
            <pc:docMk/>
            <pc:sldMk cId="2065224185" sldId="263"/>
            <ac:spMk id="3" creationId="{6777DA4D-D3CA-A842-88BD-CADD4282023E}"/>
          </ac:spMkLst>
        </pc:spChg>
        <pc:spChg chg="add mod">
          <ac:chgData name="Petra Bačić" userId="b7453342-afd4-40e1-90d1-a8cbc2b60304" providerId="ADAL" clId="{58A16754-F8C8-8642-8008-CDAA11FD8B6D}" dt="2021-03-31T18:01:57.326" v="3742" actId="1076"/>
          <ac:spMkLst>
            <pc:docMk/>
            <pc:sldMk cId="2065224185" sldId="263"/>
            <ac:spMk id="5" creationId="{EF8FB834-9D22-5C48-8B37-889EC3684D1B}"/>
          </ac:spMkLst>
        </pc:spChg>
        <pc:spChg chg="add del">
          <ac:chgData name="Petra Bačić" userId="b7453342-afd4-40e1-90d1-a8cbc2b60304" providerId="ADAL" clId="{58A16754-F8C8-8642-8008-CDAA11FD8B6D}" dt="2021-01-22T13:59:37.480" v="2025" actId="26606"/>
          <ac:spMkLst>
            <pc:docMk/>
            <pc:sldMk cId="2065224185" sldId="263"/>
            <ac:spMk id="8" creationId="{3E340A62-2AB4-4600-96C6-0B60B6E9654F}"/>
          </ac:spMkLst>
        </pc:spChg>
        <pc:spChg chg="add">
          <ac:chgData name="Petra Bačić" userId="b7453342-afd4-40e1-90d1-a8cbc2b60304" providerId="ADAL" clId="{58A16754-F8C8-8642-8008-CDAA11FD8B6D}" dt="2021-01-22T15:22:14.983" v="3184" actId="26606"/>
          <ac:spMkLst>
            <pc:docMk/>
            <pc:sldMk cId="2065224185" sldId="263"/>
            <ac:spMk id="9" creationId="{E192707B-B929-41A7-9B41-E959A1C689E4}"/>
          </ac:spMkLst>
        </pc:spChg>
        <pc:spChg chg="add del">
          <ac:chgData name="Petra Bačić" userId="b7453342-afd4-40e1-90d1-a8cbc2b60304" providerId="ADAL" clId="{58A16754-F8C8-8642-8008-CDAA11FD8B6D}" dt="2021-01-22T13:59:37.480" v="2025" actId="26606"/>
          <ac:spMkLst>
            <pc:docMk/>
            <pc:sldMk cId="2065224185" sldId="263"/>
            <ac:spMk id="10" creationId="{BDC681C0-91A4-49F5-8158-CF3ECB854C23}"/>
          </ac:spMkLst>
        </pc:spChg>
        <pc:spChg chg="add">
          <ac:chgData name="Petra Bačić" userId="b7453342-afd4-40e1-90d1-a8cbc2b60304" providerId="ADAL" clId="{58A16754-F8C8-8642-8008-CDAA11FD8B6D}" dt="2021-01-22T15:22:14.983" v="3184" actId="26606"/>
          <ac:spMkLst>
            <pc:docMk/>
            <pc:sldMk cId="2065224185" sldId="263"/>
            <ac:spMk id="11" creationId="{8FB4235C-4505-46C7-AD8F-8769A1972FC1}"/>
          </ac:spMkLst>
        </pc:spChg>
        <pc:spChg chg="add del">
          <ac:chgData name="Petra Bačić" userId="b7453342-afd4-40e1-90d1-a8cbc2b60304" providerId="ADAL" clId="{58A16754-F8C8-8642-8008-CDAA11FD8B6D}" dt="2021-01-22T13:59:37.480" v="2025" actId="26606"/>
          <ac:spMkLst>
            <pc:docMk/>
            <pc:sldMk cId="2065224185" sldId="263"/>
            <ac:spMk id="12" creationId="{D102F34D-849F-4CF9-98E2-E57EC330D44A}"/>
          </ac:spMkLst>
        </pc:spChg>
        <pc:picChg chg="add mod ord">
          <ac:chgData name="Petra Bačić" userId="b7453342-afd4-40e1-90d1-a8cbc2b60304" providerId="ADAL" clId="{58A16754-F8C8-8642-8008-CDAA11FD8B6D}" dt="2021-01-22T15:22:14.983" v="3184" actId="26606"/>
          <ac:picMkLst>
            <pc:docMk/>
            <pc:sldMk cId="2065224185" sldId="263"/>
            <ac:picMk id="4" creationId="{1B95857E-7437-5F4C-BFC5-0F7361F2444D}"/>
          </ac:picMkLst>
        </pc:picChg>
      </pc:sldChg>
      <pc:sldChg chg="addSp delSp modSp new mod setBg modClrScheme chgLayout">
        <pc:chgData name="Petra Bačić" userId="b7453342-afd4-40e1-90d1-a8cbc2b60304" providerId="ADAL" clId="{58A16754-F8C8-8642-8008-CDAA11FD8B6D}" dt="2021-01-22T15:38:01.049" v="3317" actId="26606"/>
        <pc:sldMkLst>
          <pc:docMk/>
          <pc:sldMk cId="2235740044" sldId="264"/>
        </pc:sldMkLst>
        <pc:spChg chg="mod or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2" creationId="{2CD00214-6CB2-6D40-8119-D3003522B08E}"/>
          </ac:spMkLst>
        </pc:spChg>
        <pc:spChg chg="del">
          <ac:chgData name="Petra Bačić" userId="b7453342-afd4-40e1-90d1-a8cbc2b60304" providerId="ADAL" clId="{58A16754-F8C8-8642-8008-CDAA11FD8B6D}" dt="2021-01-22T15:25:44.472" v="3266" actId="700"/>
          <ac:spMkLst>
            <pc:docMk/>
            <pc:sldMk cId="2235740044" sldId="264"/>
            <ac:spMk id="3" creationId="{64069BD8-C9A0-1444-B405-093B6BA5BCDD}"/>
          </ac:spMkLst>
        </pc:spChg>
        <pc:spChg chg="add del mod">
          <ac:chgData name="Petra Bačić" userId="b7453342-afd4-40e1-90d1-a8cbc2b60304" providerId="ADAL" clId="{58A16754-F8C8-8642-8008-CDAA11FD8B6D}" dt="2021-01-22T15:37:50.523" v="3316" actId="478"/>
          <ac:spMkLst>
            <pc:docMk/>
            <pc:sldMk cId="2235740044" sldId="264"/>
            <ac:spMk id="4" creationId="{F49481FB-856E-0A49-889B-A43DA80E830B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7" creationId="{B32F73EB-B46F-4F77-B3DC-7C374906F3B4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9" creationId="{ADDB10B3-CF45-4294-8994-0E8AD1FC6ECB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11" creationId="{5145417F-1D1B-48A7-B4DA-BAD73B02C815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13" creationId="{13CF9D9F-1672-4D0C-934E-CD9EE1BE54BA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20" creationId="{D071C0CD-5EFD-45A1-AAFD-61C3D4A65188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22" creationId="{8A03302C-20A2-4C4F-9760-E85AE1041385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24" creationId="{D00F093B-0739-4429-B30D-D72924D08871}"/>
          </ac:spMkLst>
        </pc:spChg>
        <pc:spChg chg="add">
          <ac:chgData name="Petra Bačić" userId="b7453342-afd4-40e1-90d1-a8cbc2b60304" providerId="ADAL" clId="{58A16754-F8C8-8642-8008-CDAA11FD8B6D}" dt="2021-01-22T15:38:01.049" v="3317" actId="26606"/>
          <ac:spMkLst>
            <pc:docMk/>
            <pc:sldMk cId="2235740044" sldId="264"/>
            <ac:spMk id="26" creationId="{1BB92999-6A40-480A-8965-2F20DFB032B5}"/>
          </ac:spMkLst>
        </pc:spChg>
        <pc:grpChg chg="add">
          <ac:chgData name="Petra Bačić" userId="b7453342-afd4-40e1-90d1-a8cbc2b60304" providerId="ADAL" clId="{58A16754-F8C8-8642-8008-CDAA11FD8B6D}" dt="2021-01-22T15:38:01.049" v="3317" actId="26606"/>
          <ac:grpSpMkLst>
            <pc:docMk/>
            <pc:sldMk cId="2235740044" sldId="264"/>
            <ac:grpSpMk id="15" creationId="{1558C702-CA14-4264-B8FC-A5120F75DE0A}"/>
          </ac:grpSpMkLst>
        </pc:grpChg>
        <pc:cxnChg chg="add">
          <ac:chgData name="Petra Bačić" userId="b7453342-afd4-40e1-90d1-a8cbc2b60304" providerId="ADAL" clId="{58A16754-F8C8-8642-8008-CDAA11FD8B6D}" dt="2021-01-22T15:38:01.049" v="3317" actId="26606"/>
          <ac:cxnSpMkLst>
            <pc:docMk/>
            <pc:sldMk cId="2235740044" sldId="264"/>
            <ac:cxnSpMk id="28" creationId="{15573B87-7D61-460C-9ADA-EF63674E3A97}"/>
          </ac:cxnSpMkLst>
        </pc:cxnChg>
        <pc:cxnChg chg="add">
          <ac:chgData name="Petra Bačić" userId="b7453342-afd4-40e1-90d1-a8cbc2b60304" providerId="ADAL" clId="{58A16754-F8C8-8642-8008-CDAA11FD8B6D}" dt="2021-01-22T15:38:01.049" v="3317" actId="26606"/>
          <ac:cxnSpMkLst>
            <pc:docMk/>
            <pc:sldMk cId="2235740044" sldId="264"/>
            <ac:cxnSpMk id="30" creationId="{0AAF6B7C-985D-4351-9564-8DBDF5BB03EA}"/>
          </ac:cxnSpMkLst>
        </pc:cxnChg>
        <pc:cxnChg chg="add">
          <ac:chgData name="Petra Bačić" userId="b7453342-afd4-40e1-90d1-a8cbc2b60304" providerId="ADAL" clId="{58A16754-F8C8-8642-8008-CDAA11FD8B6D}" dt="2021-01-22T15:38:01.049" v="3317" actId="26606"/>
          <ac:cxnSpMkLst>
            <pc:docMk/>
            <pc:sldMk cId="2235740044" sldId="264"/>
            <ac:cxnSpMk id="32" creationId="{F88433F4-33AB-4CE1-9DE3-72A8403654F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22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22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8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4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20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8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8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2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472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3235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4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4AA3B0-2CB2-D549-B09D-EB5F82CF9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592" y="2133600"/>
            <a:ext cx="9068586" cy="2590800"/>
          </a:xfrm>
        </p:spPr>
        <p:txBody>
          <a:bodyPr/>
          <a:lstStyle/>
          <a:p>
            <a:r>
              <a:rPr lang="hr-HR" sz="4400"/>
              <a:t>tHe good and the bad points of using technology</a:t>
            </a:r>
            <a:endParaRPr lang="sr-Latn-RS" sz="44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EEB2633-2AA3-AA43-99DB-9CB7AD27D6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PETRA BAČIĆ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386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8CD6EA45-8D95-844F-8BDA-A4DB64A857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410" b="120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13ED047C-1AB6-1041-AE94-B4B7B885F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hr-HR"/>
              <a:t>Devices that I use daily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DE6E87-C5B5-DC45-A377-471B19980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>
            <a:normAutofit/>
          </a:bodyPr>
          <a:lstStyle/>
          <a:p>
            <a:r>
              <a:rPr lang="hr-HR" dirty="0"/>
              <a:t>Mobile </a:t>
            </a:r>
            <a:r>
              <a:rPr lang="hr-HR" dirty="0" err="1"/>
              <a:t>phone</a:t>
            </a:r>
            <a:r>
              <a:rPr lang="hr-HR" dirty="0"/>
              <a:t>, </a:t>
            </a:r>
            <a:r>
              <a:rPr lang="hr-HR" dirty="0" err="1"/>
              <a:t>tablets,tv</a:t>
            </a:r>
            <a:r>
              <a:rPr lang="hr-HR" dirty="0"/>
              <a:t> are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devices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I use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day</a:t>
            </a:r>
            <a:r>
              <a:rPr lang="hr-HR" dirty="0"/>
              <a:t>.</a:t>
            </a:r>
            <a:endParaRPr lang="sr-Latn-R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E4494AE-20DF-7C40-801B-EC5C1CBF03C1}"/>
              </a:ext>
            </a:extLst>
          </p:cNvPr>
          <p:cNvSpPr txBox="1"/>
          <p:nvPr/>
        </p:nvSpPr>
        <p:spPr>
          <a:xfrm>
            <a:off x="10480548" y="6365778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100"/>
              <a:t>Picture from: Fleet cost &amp; Care</a:t>
            </a:r>
            <a:endParaRPr lang="sr-Latn-RS" sz="1100"/>
          </a:p>
        </p:txBody>
      </p:sp>
    </p:spTree>
    <p:extLst>
      <p:ext uri="{BB962C8B-B14F-4D97-AF65-F5344CB8AC3E}">
        <p14:creationId xmlns:p14="http://schemas.microsoft.com/office/powerpoint/2010/main" val="3089206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8">
            <a:extLst>
              <a:ext uri="{FF2B5EF4-FFF2-40B4-BE49-F238E27FC236}">
                <a16:creationId xmlns:a16="http://schemas.microsoft.com/office/drawing/2014/main" id="{1B5D6631-F74B-410E-B60D-7C97D6D77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10">
            <a:extLst>
              <a:ext uri="{FF2B5EF4-FFF2-40B4-BE49-F238E27FC236}">
                <a16:creationId xmlns:a16="http://schemas.microsoft.com/office/drawing/2014/main" id="{6F300CB1-0412-47A2-BA30-07135C98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0" name="Rectangle 12">
            <a:extLst>
              <a:ext uri="{FF2B5EF4-FFF2-40B4-BE49-F238E27FC236}">
                <a16:creationId xmlns:a16="http://schemas.microsoft.com/office/drawing/2014/main" id="{C1AC820A-F7A7-46F3-933A-2CCC7201D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DAFCA3D-277C-4C06-BC17-5108F3A70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2" name="Group 16">
            <a:extLst>
              <a:ext uri="{FF2B5EF4-FFF2-40B4-BE49-F238E27FC236}">
                <a16:creationId xmlns:a16="http://schemas.microsoft.com/office/drawing/2014/main" id="{5457DF47-900A-447E-9B61-2B94B7495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4772325-EEFF-4BA8-841C-29A78A2E4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D3094C5-7785-41DD-B095-217D26651E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D3CF66E-289D-4AB8-85D9-C0B9AE18B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21">
            <a:extLst>
              <a:ext uri="{FF2B5EF4-FFF2-40B4-BE49-F238E27FC236}">
                <a16:creationId xmlns:a16="http://schemas.microsoft.com/office/drawing/2014/main" id="{1CF1E93E-79E6-4308-952E-B301E6864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4" name="Rectangle 23">
            <a:extLst>
              <a:ext uri="{FF2B5EF4-FFF2-40B4-BE49-F238E27FC236}">
                <a16:creationId xmlns:a16="http://schemas.microsoft.com/office/drawing/2014/main" id="{5EB842BB-6A3A-435A-9295-560EFD9A4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DA41F1BF-93B7-3E4C-BAA2-A9540D0063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29" r="14620"/>
          <a:stretch/>
        </p:blipFill>
        <p:spPr>
          <a:xfrm>
            <a:off x="616737" y="621793"/>
            <a:ext cx="4376501" cy="5614416"/>
          </a:xfrm>
          <a:prstGeom prst="rect">
            <a:avLst/>
          </a:prstGeom>
        </p:spPr>
      </p:pic>
      <p:sp>
        <p:nvSpPr>
          <p:cNvPr id="55" name="Rectangle 25">
            <a:extLst>
              <a:ext uri="{FF2B5EF4-FFF2-40B4-BE49-F238E27FC236}">
                <a16:creationId xmlns:a16="http://schemas.microsoft.com/office/drawing/2014/main" id="{A2B91A18-41C6-4B5A-9804-4F931E20D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B9EAD61-ACA4-6A46-A4AB-1A0E85EA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169" y="1411615"/>
            <a:ext cx="5716338" cy="304270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/>
              <a:t>Why do I use them?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23854C-A035-8A4D-A80F-E7575371E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2208" y="4323907"/>
            <a:ext cx="4996841" cy="130913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spc="80"/>
              <a:t>I use those devices for entertainment, school, talking to friends and family</a:t>
            </a:r>
          </a:p>
        </p:txBody>
      </p:sp>
      <p:sp>
        <p:nvSpPr>
          <p:cNvPr id="56" name="Rectangle 27">
            <a:extLst>
              <a:ext uri="{FF2B5EF4-FFF2-40B4-BE49-F238E27FC236}">
                <a16:creationId xmlns:a16="http://schemas.microsoft.com/office/drawing/2014/main" id="{8FDC176A-BB54-40BA-9A97-BC34E8F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7" name="Straight Connector 29">
            <a:extLst>
              <a:ext uri="{FF2B5EF4-FFF2-40B4-BE49-F238E27FC236}">
                <a16:creationId xmlns:a16="http://schemas.microsoft.com/office/drawing/2014/main" id="{4C4DAB88-8D52-4F63-AAF2-866CD7640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31">
            <a:extLst>
              <a:ext uri="{FF2B5EF4-FFF2-40B4-BE49-F238E27FC236}">
                <a16:creationId xmlns:a16="http://schemas.microsoft.com/office/drawing/2014/main" id="{E1C68734-2B24-417B-A0AB-562DCE8B34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33">
            <a:extLst>
              <a:ext uri="{FF2B5EF4-FFF2-40B4-BE49-F238E27FC236}">
                <a16:creationId xmlns:a16="http://schemas.microsoft.com/office/drawing/2014/main" id="{EE0FFD8F-BC2D-4DA9-ABF5-64E374DC9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niOkvir 4">
            <a:extLst>
              <a:ext uri="{FF2B5EF4-FFF2-40B4-BE49-F238E27FC236}">
                <a16:creationId xmlns:a16="http://schemas.microsoft.com/office/drawing/2014/main" id="{864A1B6A-F018-B34F-80B8-C985262C24F4}"/>
              </a:ext>
            </a:extLst>
          </p:cNvPr>
          <p:cNvSpPr txBox="1"/>
          <p:nvPr/>
        </p:nvSpPr>
        <p:spPr>
          <a:xfrm>
            <a:off x="616736" y="564041"/>
            <a:ext cx="18288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050"/>
              <a:t>Picture from: LibGuides at Texsas Wesleyan University</a:t>
            </a:r>
            <a:endParaRPr lang="sr-Latn-RS" sz="1050"/>
          </a:p>
        </p:txBody>
      </p:sp>
    </p:spTree>
    <p:extLst>
      <p:ext uri="{BB962C8B-B14F-4D97-AF65-F5344CB8AC3E}">
        <p14:creationId xmlns:p14="http://schemas.microsoft.com/office/powerpoint/2010/main" val="14211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1F2238-EA69-4D67-8CD6-BAE676F96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29E08AEA-6A18-1241-80DD-49E5FDE01E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75000"/>
          </a:blip>
          <a:srcRect t="10327" b="2124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4ACE5D0-1439-4B33-9A21-D86EF78AF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1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63A8CB4-1BE7-8643-A4DE-82AB1ED2B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hr-HR"/>
              <a:t>How much time do I use it?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374B41-593B-8949-A694-A9CB8BD2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r>
              <a:rPr lang="hr-HR" dirty="0"/>
              <a:t>I use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maybe</a:t>
            </a:r>
            <a:r>
              <a:rPr lang="hr-HR" dirty="0"/>
              <a:t> 5 </a:t>
            </a:r>
            <a:r>
              <a:rPr lang="hr-HR" dirty="0" err="1"/>
              <a:t>hours</a:t>
            </a:r>
            <a:r>
              <a:rPr lang="hr-HR" dirty="0"/>
              <a:t> a </a:t>
            </a:r>
            <a:r>
              <a:rPr lang="hr-HR" dirty="0" err="1"/>
              <a:t>day</a:t>
            </a:r>
            <a:r>
              <a:rPr lang="hr-HR" dirty="0"/>
              <a:t>, </a:t>
            </a:r>
            <a:r>
              <a:rPr lang="hr-HR" dirty="0" err="1"/>
              <a:t>because</a:t>
            </a:r>
            <a:r>
              <a:rPr lang="hr-HR" dirty="0"/>
              <a:t> online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started</a:t>
            </a:r>
            <a:r>
              <a:rPr lang="hr-HR" dirty="0"/>
              <a:t> </a:t>
            </a:r>
            <a:r>
              <a:rPr lang="hr-HR" dirty="0" err="1"/>
              <a:t>so</a:t>
            </a:r>
            <a:r>
              <a:rPr lang="hr-HR" dirty="0"/>
              <a:t> I </a:t>
            </a:r>
            <a:r>
              <a:rPr lang="hr-HR" dirty="0" err="1"/>
              <a:t>always</a:t>
            </a:r>
            <a:r>
              <a:rPr lang="hr-HR" dirty="0"/>
              <a:t> </a:t>
            </a:r>
            <a:r>
              <a:rPr lang="hr-HR" dirty="0" err="1"/>
              <a:t>have</a:t>
            </a:r>
            <a:r>
              <a:rPr lang="hr-HR" dirty="0"/>
              <a:t> to use </a:t>
            </a:r>
            <a:r>
              <a:rPr lang="hr-HR" dirty="0" err="1"/>
              <a:t>my</a:t>
            </a:r>
            <a:r>
              <a:rPr lang="hr-HR" dirty="0"/>
              <a:t> tablet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morning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7:30 to 1pm . I </a:t>
            </a:r>
            <a:r>
              <a:rPr lang="hr-HR" dirty="0" err="1"/>
              <a:t>also</a:t>
            </a:r>
            <a:r>
              <a:rPr lang="hr-HR" dirty="0"/>
              <a:t> </a:t>
            </a:r>
            <a:r>
              <a:rPr lang="hr-HR" dirty="0" err="1"/>
              <a:t>check</a:t>
            </a:r>
            <a:r>
              <a:rPr lang="hr-HR" dirty="0"/>
              <a:t> </a:t>
            </a:r>
            <a:r>
              <a:rPr lang="hr-HR" dirty="0" err="1"/>
              <a:t>it</a:t>
            </a:r>
            <a:r>
              <a:rPr lang="hr-HR" dirty="0"/>
              <a:t> </a:t>
            </a:r>
            <a:r>
              <a:rPr lang="hr-HR" dirty="0" err="1"/>
              <a:t>regularly</a:t>
            </a:r>
            <a:r>
              <a:rPr lang="hr-HR" dirty="0"/>
              <a:t> </a:t>
            </a:r>
            <a:r>
              <a:rPr lang="hr-HR" dirty="0" err="1"/>
              <a:t>during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day</a:t>
            </a:r>
            <a:r>
              <a:rPr lang="hr-HR" dirty="0"/>
              <a:t> to </a:t>
            </a:r>
            <a:r>
              <a:rPr lang="hr-HR" dirty="0" err="1"/>
              <a:t>see</a:t>
            </a:r>
            <a:r>
              <a:rPr lang="hr-HR" dirty="0"/>
              <a:t> </a:t>
            </a:r>
            <a:r>
              <a:rPr lang="hr-HR" dirty="0" err="1"/>
              <a:t>if</a:t>
            </a:r>
            <a:r>
              <a:rPr lang="hr-HR" dirty="0"/>
              <a:t> I </a:t>
            </a:r>
            <a:r>
              <a:rPr lang="hr-HR" dirty="0" err="1"/>
              <a:t>got</a:t>
            </a:r>
            <a:r>
              <a:rPr lang="hr-HR" dirty="0"/>
              <a:t> some </a:t>
            </a:r>
            <a:r>
              <a:rPr lang="hr-HR" dirty="0" err="1"/>
              <a:t>notifications</a:t>
            </a:r>
            <a:r>
              <a:rPr lang="hr-HR" dirty="0"/>
              <a:t>. </a:t>
            </a:r>
            <a:r>
              <a:rPr lang="hr-HR" dirty="0" err="1"/>
              <a:t>Before</a:t>
            </a:r>
            <a:r>
              <a:rPr lang="hr-HR" dirty="0"/>
              <a:t> online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started</a:t>
            </a:r>
            <a:r>
              <a:rPr lang="hr-HR" dirty="0"/>
              <a:t> I </a:t>
            </a:r>
            <a:r>
              <a:rPr lang="hr-HR" dirty="0" err="1"/>
              <a:t>used</a:t>
            </a:r>
            <a:r>
              <a:rPr lang="hr-HR" dirty="0"/>
              <a:t> </a:t>
            </a:r>
            <a:r>
              <a:rPr lang="hr-HR" dirty="0" err="1"/>
              <a:t>my</a:t>
            </a:r>
            <a:r>
              <a:rPr lang="hr-HR" dirty="0"/>
              <a:t> </a:t>
            </a:r>
            <a:r>
              <a:rPr lang="hr-HR" dirty="0" err="1"/>
              <a:t>phone</a:t>
            </a:r>
            <a:r>
              <a:rPr lang="hr-HR" dirty="0"/>
              <a:t> for </a:t>
            </a:r>
            <a:r>
              <a:rPr lang="hr-HR" dirty="0" err="1"/>
              <a:t>maybe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hour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two</a:t>
            </a:r>
            <a:r>
              <a:rPr lang="hr-HR" dirty="0"/>
              <a:t> a </a:t>
            </a:r>
            <a:r>
              <a:rPr lang="hr-HR" dirty="0" err="1"/>
              <a:t>day</a:t>
            </a:r>
            <a:r>
              <a:rPr lang="hr-HR" dirty="0"/>
              <a:t> , </a:t>
            </a:r>
            <a:r>
              <a:rPr lang="hr-HR" dirty="0" err="1"/>
              <a:t>just</a:t>
            </a:r>
            <a:r>
              <a:rPr lang="hr-HR" dirty="0"/>
              <a:t> </a:t>
            </a:r>
            <a:r>
              <a:rPr lang="hr-HR" dirty="0" err="1"/>
              <a:t>talking</a:t>
            </a:r>
            <a:r>
              <a:rPr lang="hr-HR" dirty="0"/>
              <a:t> to </a:t>
            </a:r>
            <a:r>
              <a:rPr lang="hr-HR" dirty="0" err="1"/>
              <a:t>my</a:t>
            </a:r>
            <a:r>
              <a:rPr lang="hr-HR" dirty="0"/>
              <a:t> </a:t>
            </a:r>
            <a:r>
              <a:rPr lang="hr-HR" dirty="0" err="1"/>
              <a:t>friends</a:t>
            </a:r>
            <a:r>
              <a:rPr lang="hr-HR" dirty="0"/>
              <a:t>, </a:t>
            </a:r>
            <a:r>
              <a:rPr lang="hr-HR" dirty="0" err="1"/>
              <a:t>checking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on </a:t>
            </a:r>
            <a:r>
              <a:rPr lang="hr-HR" dirty="0" err="1"/>
              <a:t>my</a:t>
            </a:r>
            <a:r>
              <a:rPr lang="hr-HR" dirty="0"/>
              <a:t> </a:t>
            </a:r>
            <a:r>
              <a:rPr lang="hr-HR" dirty="0" err="1"/>
              <a:t>family</a:t>
            </a:r>
            <a:r>
              <a:rPr lang="hr-HR" dirty="0"/>
              <a:t> ,</a:t>
            </a:r>
            <a:r>
              <a:rPr lang="hr-HR" dirty="0" err="1"/>
              <a:t>playing</a:t>
            </a:r>
            <a:r>
              <a:rPr lang="hr-HR" dirty="0"/>
              <a:t> video </a:t>
            </a:r>
            <a:r>
              <a:rPr lang="hr-HR" dirty="0" err="1"/>
              <a:t>games,listening</a:t>
            </a:r>
            <a:r>
              <a:rPr lang="hr-HR" dirty="0"/>
              <a:t> to </a:t>
            </a:r>
            <a:r>
              <a:rPr lang="hr-HR" dirty="0" err="1"/>
              <a:t>music,watching</a:t>
            </a:r>
            <a:r>
              <a:rPr lang="hr-HR" dirty="0"/>
              <a:t> </a:t>
            </a:r>
            <a:r>
              <a:rPr lang="hr-HR" dirty="0" err="1"/>
              <a:t>cute</a:t>
            </a:r>
            <a:r>
              <a:rPr lang="hr-HR" dirty="0"/>
              <a:t> </a:t>
            </a:r>
            <a:r>
              <a:rPr lang="hr-HR" dirty="0" err="1"/>
              <a:t>cat</a:t>
            </a:r>
            <a:r>
              <a:rPr lang="hr-HR" dirty="0"/>
              <a:t> </a:t>
            </a:r>
            <a:r>
              <a:rPr lang="hr-HR" dirty="0" err="1"/>
              <a:t>videos</a:t>
            </a:r>
            <a:r>
              <a:rPr lang="hr-HR" dirty="0"/>
              <a:t>, </a:t>
            </a:r>
            <a:r>
              <a:rPr lang="hr-HR" dirty="0" err="1"/>
              <a:t>interesting</a:t>
            </a:r>
            <a:r>
              <a:rPr lang="hr-HR" dirty="0"/>
              <a:t> </a:t>
            </a:r>
            <a:r>
              <a:rPr lang="hr-HR" dirty="0" err="1"/>
              <a:t>documentaries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more.</a:t>
            </a:r>
            <a:endParaRPr lang="sr-Latn-RS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5C52DA06-4BBC-2940-AAAF-9F34A250BE49}"/>
              </a:ext>
            </a:extLst>
          </p:cNvPr>
          <p:cNvSpPr txBox="1"/>
          <p:nvPr/>
        </p:nvSpPr>
        <p:spPr>
          <a:xfrm>
            <a:off x="11125200" y="6527360"/>
            <a:ext cx="15257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000"/>
              <a:t>Picture from: LD@school</a:t>
            </a:r>
            <a:endParaRPr lang="sr-Latn-RS" sz="1000"/>
          </a:p>
        </p:txBody>
      </p:sp>
    </p:spTree>
    <p:extLst>
      <p:ext uri="{BB962C8B-B14F-4D97-AF65-F5344CB8AC3E}">
        <p14:creationId xmlns:p14="http://schemas.microsoft.com/office/powerpoint/2010/main" val="374945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607732F6-F551-E64D-9935-B39B8FE6F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497" y="1473749"/>
            <a:ext cx="6880072" cy="37496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3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89CFF99-3874-6D44-B084-221DFF1B5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>
            <a:normAutofit/>
          </a:bodyPr>
          <a:lstStyle/>
          <a:p>
            <a:r>
              <a:rPr lang="hr-HR" sz="3100">
                <a:solidFill>
                  <a:srgbClr val="FFFFFF"/>
                </a:solidFill>
              </a:rPr>
              <a:t>How much do I think I should be using it?</a:t>
            </a:r>
            <a:endParaRPr lang="sr-Latn-RS" sz="3100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EC02F7-0057-514F-BAC8-3E8E33955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2184036"/>
            <a:ext cx="2888439" cy="3869634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rgbClr val="FFFFFF"/>
                </a:solidFill>
              </a:rPr>
              <a:t>At </a:t>
            </a:r>
            <a:r>
              <a:rPr lang="hr-HR" sz="2000" dirty="0" err="1">
                <a:solidFill>
                  <a:srgbClr val="FFFFFF"/>
                </a:solidFill>
              </a:rPr>
              <a:t>least</a:t>
            </a:r>
            <a:r>
              <a:rPr lang="hr-HR" sz="2000" dirty="0">
                <a:solidFill>
                  <a:srgbClr val="FFFFFF"/>
                </a:solidFill>
              </a:rPr>
              <a:t> 1-2hours a </a:t>
            </a:r>
            <a:r>
              <a:rPr lang="hr-HR" sz="2000" dirty="0" err="1">
                <a:solidFill>
                  <a:srgbClr val="FFFFFF"/>
                </a:solidFill>
              </a:rPr>
              <a:t>day</a:t>
            </a:r>
            <a:r>
              <a:rPr lang="hr-HR" sz="2000" dirty="0">
                <a:solidFill>
                  <a:srgbClr val="FFFFFF"/>
                </a:solidFill>
              </a:rPr>
              <a:t>, </a:t>
            </a:r>
            <a:r>
              <a:rPr lang="hr-HR" sz="2000" dirty="0" err="1">
                <a:solidFill>
                  <a:srgbClr val="FFFFFF"/>
                </a:solidFill>
              </a:rPr>
              <a:t>when</a:t>
            </a:r>
            <a:r>
              <a:rPr lang="hr-HR" sz="2000" dirty="0">
                <a:solidFill>
                  <a:srgbClr val="FFFFFF"/>
                </a:solidFill>
              </a:rPr>
              <a:t> I </a:t>
            </a:r>
            <a:r>
              <a:rPr lang="hr-HR" sz="2000" dirty="0" err="1">
                <a:solidFill>
                  <a:srgbClr val="FFFFFF"/>
                </a:solidFill>
              </a:rPr>
              <a:t>don’t</a:t>
            </a:r>
            <a:r>
              <a:rPr lang="hr-HR" sz="2000" dirty="0">
                <a:solidFill>
                  <a:srgbClr val="FFFFFF"/>
                </a:solidFill>
              </a:rPr>
              <a:t> </a:t>
            </a:r>
            <a:r>
              <a:rPr lang="hr-HR" sz="2000" dirty="0" err="1">
                <a:solidFill>
                  <a:srgbClr val="FFFFFF"/>
                </a:solidFill>
              </a:rPr>
              <a:t>have</a:t>
            </a:r>
            <a:r>
              <a:rPr lang="hr-HR" sz="2000" dirty="0">
                <a:solidFill>
                  <a:srgbClr val="FFFFFF"/>
                </a:solidFill>
              </a:rPr>
              <a:t> online </a:t>
            </a:r>
            <a:r>
              <a:rPr lang="hr-HR" sz="2000" dirty="0" err="1">
                <a:solidFill>
                  <a:srgbClr val="FFFFFF"/>
                </a:solidFill>
              </a:rPr>
              <a:t>school</a:t>
            </a:r>
            <a:r>
              <a:rPr lang="hr-HR" sz="2000" dirty="0">
                <a:solidFill>
                  <a:srgbClr val="FFFFFF"/>
                </a:solidFill>
              </a:rPr>
              <a:t>.</a:t>
            </a:r>
          </a:p>
          <a:p>
            <a:r>
              <a:rPr lang="hr-HR" sz="2000" dirty="0" err="1">
                <a:solidFill>
                  <a:srgbClr val="FFFFFF"/>
                </a:solidFill>
              </a:rPr>
              <a:t>Maybe</a:t>
            </a:r>
            <a:r>
              <a:rPr lang="hr-HR" sz="2000" dirty="0">
                <a:solidFill>
                  <a:srgbClr val="FFFFFF"/>
                </a:solidFill>
              </a:rPr>
              <a:t> </a:t>
            </a:r>
            <a:r>
              <a:rPr lang="hr-HR" sz="2000" dirty="0" err="1">
                <a:solidFill>
                  <a:srgbClr val="FFFFFF"/>
                </a:solidFill>
              </a:rPr>
              <a:t>even</a:t>
            </a:r>
            <a:r>
              <a:rPr lang="hr-HR" sz="2000" dirty="0">
                <a:solidFill>
                  <a:srgbClr val="FFFFFF"/>
                </a:solidFill>
              </a:rPr>
              <a:t> </a:t>
            </a:r>
            <a:r>
              <a:rPr lang="hr-HR" sz="2000" dirty="0" err="1">
                <a:solidFill>
                  <a:srgbClr val="FFFFFF"/>
                </a:solidFill>
              </a:rPr>
              <a:t>less</a:t>
            </a:r>
            <a:r>
              <a:rPr lang="hr-HR" sz="2000" dirty="0">
                <a:solidFill>
                  <a:srgbClr val="FFFFFF"/>
                </a:solidFill>
              </a:rPr>
              <a:t> </a:t>
            </a:r>
            <a:r>
              <a:rPr lang="hr-HR" sz="2000" dirty="0" err="1">
                <a:solidFill>
                  <a:srgbClr val="FFFFFF"/>
                </a:solidFill>
              </a:rPr>
              <a:t>than</a:t>
            </a:r>
            <a:r>
              <a:rPr lang="hr-HR" sz="2000" dirty="0">
                <a:solidFill>
                  <a:srgbClr val="FFFFFF"/>
                </a:solidFill>
              </a:rPr>
              <a:t> </a:t>
            </a:r>
            <a:r>
              <a:rPr lang="hr-HR" sz="2000" dirty="0" err="1">
                <a:solidFill>
                  <a:srgbClr val="FFFFFF"/>
                </a:solidFill>
              </a:rPr>
              <a:t>that</a:t>
            </a:r>
            <a:r>
              <a:rPr lang="hr-HR" sz="2000" dirty="0">
                <a:solidFill>
                  <a:srgbClr val="FFFFFF"/>
                </a:solidFill>
              </a:rPr>
              <a:t>.</a:t>
            </a:r>
            <a:endParaRPr lang="sr-Latn-RS" sz="2000" dirty="0">
              <a:solidFill>
                <a:srgbClr val="FFFFFF"/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7906554B-A984-C14F-86E6-AD989F05F878}"/>
              </a:ext>
            </a:extLst>
          </p:cNvPr>
          <p:cNvSpPr txBox="1"/>
          <p:nvPr/>
        </p:nvSpPr>
        <p:spPr>
          <a:xfrm>
            <a:off x="10311715" y="6611779"/>
            <a:ext cx="31296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000"/>
              <a:t>Picture from: Level Access</a:t>
            </a:r>
            <a:endParaRPr lang="sr-Latn-RS" sz="1000"/>
          </a:p>
        </p:txBody>
      </p:sp>
    </p:spTree>
    <p:extLst>
      <p:ext uri="{BB962C8B-B14F-4D97-AF65-F5344CB8AC3E}">
        <p14:creationId xmlns:p14="http://schemas.microsoft.com/office/powerpoint/2010/main" val="261602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5F9B91-3976-104F-B11B-65B5FA69F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874" y="892120"/>
            <a:ext cx="5447250" cy="1645920"/>
          </a:xfrm>
        </p:spPr>
        <p:txBody>
          <a:bodyPr>
            <a:normAutofit/>
          </a:bodyPr>
          <a:lstStyle/>
          <a:p>
            <a:r>
              <a:rPr lang="hr-HR" sz="3200" dirty="0"/>
              <a:t>Do I </a:t>
            </a:r>
            <a:r>
              <a:rPr lang="hr-HR" sz="3200" dirty="0" err="1"/>
              <a:t>ever</a:t>
            </a:r>
            <a:r>
              <a:rPr lang="hr-HR" sz="3200" dirty="0"/>
              <a:t> </a:t>
            </a:r>
            <a:r>
              <a:rPr lang="hr-HR" sz="3200" dirty="0" err="1"/>
              <a:t>have</a:t>
            </a:r>
            <a:r>
              <a:rPr lang="hr-HR" sz="3200" dirty="0"/>
              <a:t> </a:t>
            </a:r>
            <a:r>
              <a:rPr lang="hr-HR" sz="3200" dirty="0" err="1"/>
              <a:t>headaches,shoulder</a:t>
            </a:r>
            <a:r>
              <a:rPr lang="hr-HR" sz="3200" dirty="0"/>
              <a:t> </a:t>
            </a:r>
            <a:r>
              <a:rPr lang="hr-HR" sz="3200" dirty="0" err="1"/>
              <a:t>pain</a:t>
            </a:r>
            <a:r>
              <a:rPr lang="hr-HR" sz="3200" dirty="0"/>
              <a:t> ,</a:t>
            </a:r>
            <a:r>
              <a:rPr lang="hr-HR" sz="3200" dirty="0" err="1"/>
              <a:t>stiff</a:t>
            </a:r>
            <a:r>
              <a:rPr lang="hr-HR" sz="3200" dirty="0"/>
              <a:t> </a:t>
            </a:r>
            <a:r>
              <a:rPr lang="hr-HR" sz="3200" dirty="0" err="1"/>
              <a:t>neck</a:t>
            </a:r>
            <a:r>
              <a:rPr lang="hr-HR" sz="3200" dirty="0"/>
              <a:t> </a:t>
            </a:r>
            <a:r>
              <a:rPr lang="hr-HR" sz="3200" dirty="0" err="1"/>
              <a:t>and</a:t>
            </a:r>
            <a:r>
              <a:rPr lang="hr-HR" sz="3200" dirty="0"/>
              <a:t> more?</a:t>
            </a:r>
            <a:endParaRPr lang="sr-Latn-R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C67B06-867A-4D0B-8E72-3D1CBBABF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526142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2DA6F1-EE0D-4BF0-B5FE-BF303A6B8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126" y="643464"/>
            <a:ext cx="396945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6" name="Slika 6">
            <a:extLst>
              <a:ext uri="{FF2B5EF4-FFF2-40B4-BE49-F238E27FC236}">
                <a16:creationId xmlns:a16="http://schemas.microsoft.com/office/drawing/2014/main" id="{A291DF38-9B07-464A-8277-71B0DF650C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44" r="4930" b="-2"/>
          <a:stretch/>
        </p:blipFill>
        <p:spPr>
          <a:xfrm>
            <a:off x="820198" y="809244"/>
            <a:ext cx="3639312" cy="2539322"/>
          </a:xfrm>
          <a:prstGeom prst="rect">
            <a:avLst/>
          </a:prstGeom>
        </p:spPr>
      </p:pic>
      <p:pic>
        <p:nvPicPr>
          <p:cNvPr id="4" name="Slika 4">
            <a:extLst>
              <a:ext uri="{FF2B5EF4-FFF2-40B4-BE49-F238E27FC236}">
                <a16:creationId xmlns:a16="http://schemas.microsoft.com/office/drawing/2014/main" id="{D1DB931B-2762-B444-A1CC-6E0AC6BD49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97" r="3002" b="-3"/>
          <a:stretch/>
        </p:blipFill>
        <p:spPr>
          <a:xfrm>
            <a:off x="820198" y="3509431"/>
            <a:ext cx="3639312" cy="2539323"/>
          </a:xfrm>
          <a:prstGeom prst="rect">
            <a:avLst/>
          </a:prstGeom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981019-ECE9-3946-83F4-261122BC9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7873" y="2679192"/>
            <a:ext cx="5447251" cy="3291840"/>
          </a:xfrm>
        </p:spPr>
        <p:txBody>
          <a:bodyPr/>
          <a:lstStyle/>
          <a:p>
            <a:r>
              <a:rPr lang="hr-HR" dirty="0"/>
              <a:t>I </a:t>
            </a:r>
            <a:r>
              <a:rPr lang="hr-HR" dirty="0" err="1"/>
              <a:t>have</a:t>
            </a:r>
            <a:r>
              <a:rPr lang="hr-HR" dirty="0"/>
              <a:t> </a:t>
            </a:r>
            <a:r>
              <a:rPr lang="hr-HR" dirty="0" err="1"/>
              <a:t>headache</a:t>
            </a:r>
            <a:r>
              <a:rPr lang="hr-HR" dirty="0"/>
              <a:t> ,</a:t>
            </a:r>
            <a:r>
              <a:rPr lang="hr-HR" dirty="0" err="1"/>
              <a:t>shoulder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 ,</a:t>
            </a:r>
            <a:r>
              <a:rPr lang="hr-HR" dirty="0" err="1"/>
              <a:t>stiff</a:t>
            </a:r>
            <a:r>
              <a:rPr lang="hr-HR" dirty="0"/>
              <a:t> </a:t>
            </a:r>
            <a:r>
              <a:rPr lang="hr-HR" dirty="0" err="1"/>
              <a:t>neck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back</a:t>
            </a:r>
            <a:r>
              <a:rPr lang="hr-HR" dirty="0"/>
              <a:t> </a:t>
            </a:r>
            <a:r>
              <a:rPr lang="hr-HR" dirty="0" err="1"/>
              <a:t>pain</a:t>
            </a:r>
            <a:r>
              <a:rPr lang="hr-HR" dirty="0"/>
              <a:t> a </a:t>
            </a:r>
            <a:r>
              <a:rPr lang="hr-HR" dirty="0" err="1"/>
              <a:t>lot</a:t>
            </a:r>
            <a:r>
              <a:rPr lang="hr-HR" dirty="0"/>
              <a:t>. </a:t>
            </a:r>
            <a:r>
              <a:rPr lang="hr-HR" dirty="0" err="1"/>
              <a:t>It</a:t>
            </a:r>
            <a:r>
              <a:rPr lang="hr-HR" dirty="0"/>
              <a:t>  </a:t>
            </a:r>
            <a:r>
              <a:rPr lang="hr-HR" dirty="0" err="1"/>
              <a:t>happens</a:t>
            </a:r>
            <a:r>
              <a:rPr lang="hr-HR" dirty="0"/>
              <a:t> </a:t>
            </a:r>
            <a:r>
              <a:rPr lang="hr-HR" dirty="0" err="1"/>
              <a:t>almost</a:t>
            </a:r>
            <a:r>
              <a:rPr lang="hr-HR" dirty="0"/>
              <a:t> </a:t>
            </a:r>
            <a:r>
              <a:rPr lang="hr-HR" dirty="0" err="1"/>
              <a:t>every</a:t>
            </a:r>
            <a:r>
              <a:rPr lang="hr-HR" dirty="0"/>
              <a:t> </a:t>
            </a:r>
            <a:r>
              <a:rPr lang="hr-HR" dirty="0" err="1"/>
              <a:t>day</a:t>
            </a:r>
            <a:r>
              <a:rPr lang="hr-HR" dirty="0"/>
              <a:t> </a:t>
            </a:r>
            <a:r>
              <a:rPr lang="hr-HR" dirty="0" err="1"/>
              <a:t>now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I </a:t>
            </a:r>
            <a:r>
              <a:rPr lang="hr-HR" dirty="0" err="1"/>
              <a:t>have</a:t>
            </a:r>
            <a:r>
              <a:rPr lang="hr-HR" dirty="0"/>
              <a:t> online </a:t>
            </a:r>
            <a:r>
              <a:rPr lang="hr-HR" dirty="0" err="1"/>
              <a:t>school</a:t>
            </a:r>
            <a:r>
              <a:rPr lang="hr-HR" dirty="0"/>
              <a:t>. I </a:t>
            </a:r>
            <a:r>
              <a:rPr lang="hr-HR" dirty="0" err="1"/>
              <a:t>usually</a:t>
            </a:r>
            <a:r>
              <a:rPr lang="hr-HR" dirty="0"/>
              <a:t> </a:t>
            </a:r>
            <a:r>
              <a:rPr lang="hr-HR" dirty="0" err="1"/>
              <a:t>drink</a:t>
            </a:r>
            <a:r>
              <a:rPr lang="hr-HR" dirty="0"/>
              <a:t> a </a:t>
            </a:r>
            <a:r>
              <a:rPr lang="hr-HR" dirty="0" err="1"/>
              <a:t>lot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water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regularly</a:t>
            </a:r>
            <a:r>
              <a:rPr lang="hr-HR" dirty="0"/>
              <a:t> take </a:t>
            </a:r>
            <a:r>
              <a:rPr lang="hr-HR" dirty="0" err="1"/>
              <a:t>small</a:t>
            </a:r>
            <a:r>
              <a:rPr lang="hr-HR" dirty="0"/>
              <a:t> </a:t>
            </a:r>
            <a:r>
              <a:rPr lang="hr-HR" dirty="0" err="1"/>
              <a:t>breaks</a:t>
            </a:r>
            <a:r>
              <a:rPr lang="hr-HR" dirty="0"/>
              <a:t> to </a:t>
            </a:r>
            <a:r>
              <a:rPr lang="hr-HR" dirty="0" err="1"/>
              <a:t>stretch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prevent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happening</a:t>
            </a:r>
            <a:r>
              <a:rPr lang="hr-HR" dirty="0"/>
              <a:t>. I </a:t>
            </a:r>
            <a:r>
              <a:rPr lang="hr-HR" dirty="0" err="1"/>
              <a:t>think</a:t>
            </a:r>
            <a:r>
              <a:rPr lang="hr-HR" dirty="0"/>
              <a:t> </a:t>
            </a:r>
            <a:r>
              <a:rPr lang="hr-HR" dirty="0" err="1"/>
              <a:t>that’s</a:t>
            </a:r>
            <a:r>
              <a:rPr lang="hr-HR" dirty="0"/>
              <a:t> </a:t>
            </a:r>
            <a:r>
              <a:rPr lang="hr-HR" dirty="0" err="1"/>
              <a:t>really</a:t>
            </a:r>
            <a:r>
              <a:rPr lang="hr-HR" dirty="0"/>
              <a:t> </a:t>
            </a:r>
            <a:r>
              <a:rPr lang="hr-HR" dirty="0" err="1"/>
              <a:t>important</a:t>
            </a:r>
            <a:r>
              <a:rPr lang="hr-HR" dirty="0"/>
              <a:t>.</a:t>
            </a:r>
            <a:endParaRPr lang="sr-Latn-RS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05E9A64B-1538-BC4E-8320-D6A99BEDE369}"/>
              </a:ext>
            </a:extLst>
          </p:cNvPr>
          <p:cNvSpPr txBox="1"/>
          <p:nvPr/>
        </p:nvSpPr>
        <p:spPr>
          <a:xfrm>
            <a:off x="811054" y="744279"/>
            <a:ext cx="20420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800"/>
              <a:t>Picture from: Buoy Health</a:t>
            </a:r>
            <a:endParaRPr lang="sr-Latn-RS" sz="80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A3008B22-A19F-F24D-A561-4730FFCD5DDC}"/>
              </a:ext>
            </a:extLst>
          </p:cNvPr>
          <p:cNvSpPr txBox="1"/>
          <p:nvPr/>
        </p:nvSpPr>
        <p:spPr>
          <a:xfrm>
            <a:off x="2960856" y="5766473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800"/>
              <a:t>Picture from: Cleveland Clinic Health Essentials</a:t>
            </a:r>
            <a:endParaRPr lang="sr-Latn-RS" sz="800"/>
          </a:p>
        </p:txBody>
      </p:sp>
    </p:spTree>
    <p:extLst>
      <p:ext uri="{BB962C8B-B14F-4D97-AF65-F5344CB8AC3E}">
        <p14:creationId xmlns:p14="http://schemas.microsoft.com/office/powerpoint/2010/main" val="402094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9B1821C-2E7E-4A0F-9DEE-DA1242BD4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05AD12EF-6D91-404B-9B70-9AE13A438F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75000"/>
          </a:blip>
          <a:srcRect l="9091" t="18422" b="1364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BB9502-B4F7-4349-B66A-B68DEAAA8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00CD175-3F66-B746-80F0-746479FE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>
            <a:normAutofit/>
          </a:bodyPr>
          <a:lstStyle/>
          <a:p>
            <a:r>
              <a:rPr lang="hr-HR" sz="3700">
                <a:solidFill>
                  <a:schemeClr val="tx1">
                    <a:lumMod val="75000"/>
                    <a:lumOff val="25000"/>
                  </a:schemeClr>
                </a:solidFill>
              </a:rPr>
              <a:t>Do I experience blurry vision,itchy eyes and more?</a:t>
            </a:r>
            <a:endParaRPr lang="sr-Latn-RS" sz="3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6D438CE-EE25-914E-8C84-CCC284233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0752" y="2389098"/>
            <a:ext cx="6718434" cy="3645942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experience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blurry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vision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itchy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eyes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I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don’t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really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know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what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do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about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than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taking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break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washing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my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face to cool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myself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bit.</a:t>
            </a:r>
            <a:endParaRPr lang="sr-Latn-R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AE9EA58-A345-5049-A8CB-CDA95ECB1C7B}"/>
              </a:ext>
            </a:extLst>
          </p:cNvPr>
          <p:cNvSpPr txBox="1"/>
          <p:nvPr/>
        </p:nvSpPr>
        <p:spPr>
          <a:xfrm>
            <a:off x="0" y="63040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800"/>
              <a:t>Picture</a:t>
            </a:r>
            <a:r>
              <a:rPr lang="hr-HR"/>
              <a:t> </a:t>
            </a:r>
            <a:r>
              <a:rPr lang="hr-HR" sz="800"/>
              <a:t>from:</a:t>
            </a:r>
            <a:r>
              <a:rPr lang="hr-HR"/>
              <a:t> </a:t>
            </a:r>
            <a:r>
              <a:rPr lang="hr-HR" sz="800"/>
              <a:t>Level</a:t>
            </a:r>
            <a:r>
              <a:rPr lang="hr-HR"/>
              <a:t> </a:t>
            </a:r>
            <a:r>
              <a:rPr lang="hr-HR" sz="800"/>
              <a:t>Access</a:t>
            </a:r>
            <a:endParaRPr lang="sr-Latn-RS" sz="800"/>
          </a:p>
        </p:txBody>
      </p:sp>
    </p:spTree>
    <p:extLst>
      <p:ext uri="{BB962C8B-B14F-4D97-AF65-F5344CB8AC3E}">
        <p14:creationId xmlns:p14="http://schemas.microsoft.com/office/powerpoint/2010/main" val="423498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192707B-B929-41A7-9B41-E959A1C68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1B95857E-7437-5F4C-BFC5-0F7361F244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l="5355" r="708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20C5D3C-EC25-314F-8688-096EE9D90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hr-HR"/>
              <a:t>How can technology help us and how technology can’t help us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77DA4D-D3CA-A842-88BD-CADD42820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931920"/>
          </a:xfrm>
        </p:spPr>
        <p:txBody>
          <a:bodyPr/>
          <a:lstStyle/>
          <a:p>
            <a:pPr marL="0" indent="0">
              <a:buNone/>
            </a:pPr>
            <a:r>
              <a:rPr lang="hr-HR"/>
              <a:t>How can technology help us in everyday living:</a:t>
            </a:r>
          </a:p>
          <a:p>
            <a:r>
              <a:rPr lang="hr-HR"/>
              <a:t>It can help us study </a:t>
            </a:r>
          </a:p>
          <a:p>
            <a:r>
              <a:rPr lang="hr-HR"/>
              <a:t>It can help us to stay in contact with our loved ones</a:t>
            </a:r>
          </a:p>
          <a:p>
            <a:r>
              <a:rPr lang="hr-HR"/>
              <a:t>It can entertain us </a:t>
            </a:r>
          </a:p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r>
              <a:rPr lang="hr-HR"/>
              <a:t>How can technology not help us in everyday living:</a:t>
            </a:r>
          </a:p>
          <a:p>
            <a:r>
              <a:rPr lang="hr-HR"/>
              <a:t>It can become an addiction</a:t>
            </a:r>
          </a:p>
          <a:p>
            <a:r>
              <a:rPr lang="hr-HR"/>
              <a:t>We can waste a lot of time on it</a:t>
            </a:r>
          </a:p>
          <a:p>
            <a:r>
              <a:rPr lang="hr-HR"/>
              <a:t>We can lose focus on school and stop spending time with friends and family and become unsocial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B4235C-4505-46C7-AD8F-8769A1972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EF8FB834-9D22-5C48-8B37-889EC3684D1B}"/>
              </a:ext>
            </a:extLst>
          </p:cNvPr>
          <p:cNvSpPr txBox="1"/>
          <p:nvPr/>
        </p:nvSpPr>
        <p:spPr>
          <a:xfrm>
            <a:off x="152400" y="6606942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800"/>
              <a:t>Picture from: Adobe XD</a:t>
            </a:r>
            <a:endParaRPr lang="sr-Latn-RS" sz="800"/>
          </a:p>
        </p:txBody>
      </p:sp>
    </p:spTree>
    <p:extLst>
      <p:ext uri="{BB962C8B-B14F-4D97-AF65-F5344CB8AC3E}">
        <p14:creationId xmlns:p14="http://schemas.microsoft.com/office/powerpoint/2010/main" val="2065224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32F73EB-B46F-4F77-B3DC-7C374906F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DB10B3-CF45-4294-8994-0E8AD1FC6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45417F-1D1B-48A7-B4DA-BAD73B02C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CF9D9F-1672-4D0C-934E-CD9EE1BE5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558C702-CA14-4264-B8FC-A5120F75D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621A72C-7343-4A22-8700-696C5860A2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44A4DC-7861-4DCC-9931-5A075855D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16C316F-BFB5-424F-A951-E962A3B74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CD00214-6CB2-6D40-8119-D3003522B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83000"/>
              </a:lnSpc>
            </a:pPr>
            <a:r>
              <a:rPr lang="en-US" sz="6600" cap="all" spc="-100"/>
              <a:t>Thank you for watching!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740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Široki zaslon</PresentationFormat>
  <Paragraphs>34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Sapun</vt:lpstr>
      <vt:lpstr>tHe good and the bad points of using technology</vt:lpstr>
      <vt:lpstr>Devices that I use daily</vt:lpstr>
      <vt:lpstr>Why do I use them?</vt:lpstr>
      <vt:lpstr>How much time do I use it?</vt:lpstr>
      <vt:lpstr>How much do I think I should be using it?</vt:lpstr>
      <vt:lpstr>Do I ever have headaches,shoulder pain ,stiff neck and more?</vt:lpstr>
      <vt:lpstr>Do I experience blurry vision,itchy eyes and more?</vt:lpstr>
      <vt:lpstr>How can technology help us and how technology can’t help us</vt:lpstr>
      <vt:lpstr>Thank you for watching!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AND BAD POINTS OF USING TECHNOLOGY</dc:title>
  <dc:creator>Petra Bačić</dc:creator>
  <cp:lastModifiedBy>Marijana Buljan</cp:lastModifiedBy>
  <cp:revision>6</cp:revision>
  <dcterms:created xsi:type="dcterms:W3CDTF">2021-01-21T14:31:52Z</dcterms:created>
  <dcterms:modified xsi:type="dcterms:W3CDTF">2021-04-03T08:34:48Z</dcterms:modified>
</cp:coreProperties>
</file>