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90BA9F-4041-B000-DDF3-D537262B54BA}" v="340" dt="2021-04-03T08:29:18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7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9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40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9800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7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11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50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8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3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9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0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8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5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7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446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CFF694BC-68D2-6545-8C72-CC7F8B2EA2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9" b="47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0F89ACC-0944-094E-A654-A192D3D8E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237173"/>
            <a:ext cx="9448800" cy="2602062"/>
          </a:xfrm>
        </p:spPr>
        <p:txBody>
          <a:bodyPr>
            <a:normAutofit/>
          </a:bodyPr>
          <a:lstStyle/>
          <a:p>
            <a:r>
              <a:rPr lang="hr-HR"/>
              <a:t>THE GOOD AND BAD Points of using technology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570FB47-B3B7-2549-BB05-43B5AFB28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42935"/>
            <a:ext cx="9448800" cy="685800"/>
          </a:xfrm>
        </p:spPr>
        <p:txBody>
          <a:bodyPr/>
          <a:lstStyle/>
          <a:p>
            <a:r>
              <a:rPr lang="hr-HR"/>
              <a:t>Ante Golem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9952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>
            <a:extLst>
              <a:ext uri="{FF2B5EF4-FFF2-40B4-BE49-F238E27FC236}">
                <a16:creationId xmlns:a16="http://schemas.microsoft.com/office/drawing/2014/main" id="{1EA5387D-64D8-4D6C-B109-FF4E81DF6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6FEB29AD-1CB4-1344-9C06-ADDB5CB49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" r="20979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6319FFD2-07B5-4029-BFB3-26FCFCC2F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5" name="Naslov 1">
            <a:extLst>
              <a:ext uri="{FF2B5EF4-FFF2-40B4-BE49-F238E27FC236}">
                <a16:creationId xmlns:a16="http://schemas.microsoft.com/office/drawing/2014/main" id="{DC50E715-60AA-5640-9325-833D1C763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37662"/>
            <a:ext cx="10820400" cy="40241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Cell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phones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Tv,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tablets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or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other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devices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appear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every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day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in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a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person’s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life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r>
              <a:rPr lang="hr-HR" sz="2400" dirty="0">
                <a:latin typeface="Calibri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 use some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of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them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every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day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For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example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a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mobile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phone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TV, laptop.</a:t>
            </a:r>
          </a:p>
          <a:p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play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games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and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correspond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on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my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mobile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phone</a:t>
            </a:r>
            <a:r>
              <a:rPr lang="hr-HR" sz="2400" dirty="0" err="1">
                <a:latin typeface="Calibri"/>
                <a:ea typeface="Times New Roman" panose="02020603050405020304" pitchFamily="18" charset="0"/>
                <a:cs typeface="Times New Roman"/>
              </a:rPr>
              <a:t>.I</a:t>
            </a:r>
            <a:r>
              <a:rPr lang="hr-HR" sz="2400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latin typeface="Calibri"/>
                <a:ea typeface="Times New Roman" panose="02020603050405020304" pitchFamily="18" charset="0"/>
                <a:cs typeface="Times New Roman"/>
              </a:rPr>
              <a:t>watch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matches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some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interesting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shows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and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more on TV.</a:t>
            </a:r>
          </a:p>
          <a:p>
            <a:r>
              <a:rPr lang="hr-HR" sz="2400" dirty="0">
                <a:latin typeface="Calibri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Now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that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school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at  distance, I </a:t>
            </a:r>
            <a:r>
              <a:rPr lang="hr-HR" sz="2400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latin typeface="Calibri"/>
                <a:ea typeface="Times New Roman" panose="02020603050405020304" pitchFamily="18" charset="0"/>
                <a:cs typeface="Times New Roman"/>
              </a:rPr>
              <a:t>mostly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>
                <a:latin typeface="Calibri"/>
                <a:ea typeface="Times New Roman" panose="02020603050405020304" pitchFamily="18" charset="0"/>
                <a:cs typeface="Times New Roman"/>
              </a:rPr>
              <a:t>use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school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tablet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because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I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follow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teaching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contents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3597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A38A195E-584A-485A-BECD-66468900B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840177A7-740C-43C7-8F2D-BD7067F12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F525AAA-82CE-4027-A26C-B0EFFD856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5719" y="2187575"/>
            <a:ext cx="6857999" cy="2482850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881572-B0E7-6F4C-8BA0-FF9CB4A83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158" y="2628900"/>
            <a:ext cx="7454077" cy="35897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watch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TV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mostly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in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evening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because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there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are more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matches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and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that’s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latin typeface="Calibri"/>
                <a:ea typeface="Times New Roman" panose="02020603050405020304" pitchFamily="18" charset="0"/>
                <a:cs typeface="Times New Roman"/>
              </a:rPr>
              <a:t>entertaining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I’m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on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my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smartphone 3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hours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a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day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and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I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think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that’s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a </a:t>
            </a:r>
            <a:r>
              <a:rPr lang="hr-HR" sz="2400" dirty="0" err="1">
                <a:latin typeface="Calibri"/>
                <a:ea typeface="Times New Roman" panose="02020603050405020304" pitchFamily="18" charset="0"/>
                <a:cs typeface="Times New Roman"/>
              </a:rPr>
              <a:t>lot.These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days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it’s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even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more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because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of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school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have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never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had a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stiff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latin typeface="Calibri"/>
                <a:ea typeface="Times New Roman" panose="02020603050405020304" pitchFamily="18" charset="0"/>
                <a:cs typeface="Times New Roman"/>
              </a:rPr>
              <a:t>neck,shoulder</a:t>
            </a:r>
            <a:r>
              <a:rPr lang="hr-HR" sz="2400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pain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or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itchy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eyes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Sometimes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I</a:t>
            </a:r>
            <a:r>
              <a:rPr lang="hr-HR" sz="2400" dirty="0">
                <a:latin typeface="Calibri"/>
                <a:ea typeface="Times New Roman" panose="02020603050405020304" pitchFamily="18" charset="0"/>
                <a:cs typeface="Times New Roman"/>
              </a:rPr>
              <a:t> 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have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a </a:t>
            </a:r>
            <a:r>
              <a:rPr lang="hr-HR" sz="2400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headache</a:t>
            </a:r>
            <a:r>
              <a:rPr lang="hr-HR" sz="2400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52641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A4170F73-DAC3-B942-B682-E2E6173FAA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5" b="1"/>
          <a:stretch/>
        </p:blipFill>
        <p:spPr>
          <a:xfrm>
            <a:off x="630705" y="1773768"/>
            <a:ext cx="3644962" cy="3585547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1E4107-0980-5C45-AFB0-922E290F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00" y="2194560"/>
            <a:ext cx="6832600" cy="402412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Technology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can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help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us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communicate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we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can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have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fun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and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educate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ourselves.It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helps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us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organize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and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it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is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practical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We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are more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connected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more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educated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in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touch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with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the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latest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news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.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We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can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follow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sports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and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listen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to music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every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day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Technology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can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be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expensive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and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can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cause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many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health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problems.Devices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must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be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charged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or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power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consumed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Various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radiations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emanate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from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it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They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don’t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last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long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so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many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people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pay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a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lot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of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money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to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be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in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touch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with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the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latest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gadgets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and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>
                <a:latin typeface="Calibri"/>
                <a:ea typeface="Times New Roman" panose="02020603050405020304" pitchFamily="18" charset="0"/>
                <a:cs typeface="Times New Roman"/>
              </a:rPr>
              <a:t>devices</a:t>
            </a:r>
            <a:r>
              <a:rPr lang="hr-HR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Technology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is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useful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, but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it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can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also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harm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human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health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 I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think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people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need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to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think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about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what’s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going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on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with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nature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and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stop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destroying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it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in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order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to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save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the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planet </a:t>
            </a:r>
            <a:r>
              <a:rPr lang="hr-HR" dirty="0" err="1">
                <a:latin typeface="Calibri"/>
                <a:ea typeface="Times New Roman" panose="02020603050405020304" pitchFamily="18" charset="0"/>
                <a:cs typeface="Times New Roman"/>
              </a:rPr>
              <a:t>and</a:t>
            </a:r>
            <a:r>
              <a:rPr lang="hr-HR" dirty="0">
                <a:latin typeface="Calibri"/>
                <a:ea typeface="Times New Roman" panose="02020603050405020304" pitchFamily="18" charset="0"/>
                <a:cs typeface="Times New Roman"/>
              </a:rPr>
              <a:t> </a:t>
            </a:r>
            <a:r>
              <a:rPr lang="hr-HR" dirty="0" err="1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themselves</a:t>
            </a:r>
            <a:r>
              <a:rPr lang="hr-HR" dirty="0">
                <a:effectLst/>
                <a:latin typeface="Calibri"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endParaRPr lang="hr-H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9808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A22DDE2-FB2D-421B-B377-F9AD495CE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995140B-9736-47E4-9A7D-ABB32F3AA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B1AD7AF-3A60-4C4F-979F-367102EFD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ECDA46-39EF-474E-B345-5CF5B3010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903000"/>
            <a:ext cx="9448800" cy="6858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https://pcchip.hr/ostalo/zanimljivosti/kako-tehnologija-utjece-na-nas-zivot-1-dio/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177C8A-E75D-4FB9-8BA0-1FC843442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19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4D5A4F4-D4E3-46DE-875C-AD1C203EB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46" b="15805"/>
          <a:stretch/>
        </p:blipFill>
        <p:spPr>
          <a:xfrm rot="5400000">
            <a:off x="-1232293" y="1252715"/>
            <a:ext cx="4587300" cy="2122714"/>
          </a:xfrm>
          <a:prstGeom prst="rect">
            <a:avLst/>
          </a:prstGeom>
          <a:noFill/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5BD1DD2-85A0-4736-89A9-C9D793DCA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46" b="15805"/>
          <a:stretch/>
        </p:blipFill>
        <p:spPr>
          <a:xfrm rot="5400000" flipH="1" flipV="1">
            <a:off x="8836996" y="1216990"/>
            <a:ext cx="4587300" cy="2122714"/>
          </a:xfrm>
          <a:prstGeom prst="rect">
            <a:avLst/>
          </a:prstGeom>
          <a:noFill/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BCDA5B7B-067A-6F44-923C-6B3159E5F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2115"/>
            <a:ext cx="9448800" cy="31181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000"/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3280057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Isparavanj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Široki zaslon</PresentationFormat>
  <Paragraphs>13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Isparavanje</vt:lpstr>
      <vt:lpstr>THE GOOD AND BAD Points of using technology</vt:lpstr>
      <vt:lpstr>PowerPoint prezentacija</vt:lpstr>
      <vt:lpstr>PowerPoint prezentacija</vt:lpstr>
      <vt:lpstr>PowerPoint prezentacija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 AND BAD Points of using technology</dc:title>
  <dc:creator>Ante Golem</dc:creator>
  <cp:lastModifiedBy>Marijana Buljan</cp:lastModifiedBy>
  <cp:revision>3</cp:revision>
  <dcterms:created xsi:type="dcterms:W3CDTF">2021-01-28T13:17:19Z</dcterms:created>
  <dcterms:modified xsi:type="dcterms:W3CDTF">2021-04-03T09:37:08Z</dcterms:modified>
</cp:coreProperties>
</file>