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9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3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0540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6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291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59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82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2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7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7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5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8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9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2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E60B-1E7C-4A38-A300-C72365B095D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33F8B7-B618-488B-BEAB-B4EA2CA9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6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05345"/>
            <a:ext cx="7766936" cy="2772755"/>
          </a:xfrm>
        </p:spPr>
        <p:txBody>
          <a:bodyPr/>
          <a:lstStyle/>
          <a:p>
            <a:r>
              <a:rPr lang="hr-HR" sz="6600" dirty="0"/>
              <a:t>The good and bad points of using technology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Manuela Melvan</a:t>
            </a:r>
          </a:p>
          <a:p>
            <a:r>
              <a:rPr lang="hr-HR" sz="3200" dirty="0"/>
              <a:t>7.b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5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What technology do you use every day?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Lately, I spend my free time using all kinds of devices. </a:t>
            </a:r>
            <a:endParaRPr lang="hr-HR" sz="2400" dirty="0"/>
          </a:p>
          <a:p>
            <a:r>
              <a:rPr lang="en-US" sz="2400" dirty="0"/>
              <a:t>I use a tablet, laptop and my </a:t>
            </a:r>
            <a:r>
              <a:rPr lang="hr-HR" sz="2400" dirty="0" err="1"/>
              <a:t>smartphone.S</a:t>
            </a:r>
            <a:r>
              <a:rPr lang="en-US" sz="2400" dirty="0" err="1"/>
              <a:t>ometimes</a:t>
            </a:r>
            <a:r>
              <a:rPr lang="en-US" sz="2400" dirty="0"/>
              <a:t> I </a:t>
            </a:r>
            <a:r>
              <a:rPr lang="hr-HR" sz="2400" dirty="0"/>
              <a:t>even </a:t>
            </a:r>
            <a:r>
              <a:rPr lang="en-US" sz="2400" dirty="0"/>
              <a:t>turn on </a:t>
            </a:r>
            <a:r>
              <a:rPr lang="hr-HR" sz="2400" dirty="0"/>
              <a:t>Y</a:t>
            </a:r>
            <a:r>
              <a:rPr lang="en-US" sz="2400" dirty="0" err="1"/>
              <a:t>ou</a:t>
            </a:r>
            <a:r>
              <a:rPr lang="hr-HR" sz="2400" dirty="0"/>
              <a:t>T</a:t>
            </a:r>
            <a:r>
              <a:rPr lang="en-US" sz="2400" dirty="0" err="1"/>
              <a:t>ube</a:t>
            </a:r>
            <a:r>
              <a:rPr lang="en-US" sz="2400" dirty="0"/>
              <a:t> on my television</a:t>
            </a:r>
            <a:r>
              <a:rPr lang="hr-HR" sz="2400" dirty="0"/>
              <a:t>.</a:t>
            </a:r>
          </a:p>
          <a:p>
            <a:r>
              <a:rPr lang="en-US" sz="2400" dirty="0"/>
              <a:t>I also have a </a:t>
            </a:r>
            <a:r>
              <a:rPr lang="hr-HR" sz="2400" dirty="0"/>
              <a:t>P</a:t>
            </a:r>
            <a:r>
              <a:rPr lang="en-US" sz="2400" dirty="0"/>
              <a:t>lay</a:t>
            </a:r>
            <a:r>
              <a:rPr lang="hr-HR" sz="2400" dirty="0"/>
              <a:t>S</a:t>
            </a:r>
            <a:r>
              <a:rPr lang="en-US" sz="2400" dirty="0" err="1"/>
              <a:t>tation</a:t>
            </a:r>
            <a:r>
              <a:rPr lang="en-US" sz="2400" dirty="0"/>
              <a:t> </a:t>
            </a:r>
            <a:r>
              <a:rPr lang="hr-HR" sz="2400" dirty="0"/>
              <a:t>at home </a:t>
            </a:r>
            <a:r>
              <a:rPr lang="hr-HR" sz="2400" dirty="0" err="1"/>
              <a:t>so</a:t>
            </a:r>
            <a:r>
              <a:rPr lang="hr-HR" sz="2400" dirty="0"/>
              <a:t> I </a:t>
            </a:r>
            <a:r>
              <a:rPr lang="hr-HR" sz="2400" dirty="0" err="1"/>
              <a:t>spend</a:t>
            </a:r>
            <a:r>
              <a:rPr lang="en-US" sz="2400" dirty="0"/>
              <a:t> most time  on it</a:t>
            </a:r>
            <a:r>
              <a:rPr lang="hr-HR" sz="2400" dirty="0"/>
              <a:t>.</a:t>
            </a:r>
          </a:p>
          <a:p>
            <a:r>
              <a:rPr lang="en-US" sz="2400" dirty="0"/>
              <a:t>Nowadays, everything has changed. Everything around us is</a:t>
            </a:r>
            <a:r>
              <a:rPr lang="hr-HR" sz="2400" dirty="0"/>
              <a:t> </a:t>
            </a:r>
            <a:r>
              <a:rPr lang="hr-HR" sz="2400" dirty="0" err="1"/>
              <a:t>connected</a:t>
            </a:r>
            <a:r>
              <a:rPr lang="hr-HR" sz="2400" dirty="0"/>
              <a:t> to</a:t>
            </a:r>
            <a:r>
              <a:rPr lang="en-US" sz="2400" dirty="0"/>
              <a:t> technology. I would dare say that in a couple of years robots will work instead of humans.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6295" y="173645"/>
            <a:ext cx="3091296" cy="1926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81655" y="2192482"/>
            <a:ext cx="2244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Apple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4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What do you use it for?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Personally, I spend most of my time playing games, watching </a:t>
            </a:r>
            <a:r>
              <a:rPr lang="hr-HR" sz="2400" dirty="0"/>
              <a:t>Y</a:t>
            </a:r>
            <a:r>
              <a:rPr lang="en-US" sz="2400" dirty="0" err="1"/>
              <a:t>ou</a:t>
            </a:r>
            <a:r>
              <a:rPr lang="hr-HR" sz="2400" dirty="0"/>
              <a:t>T</a:t>
            </a:r>
            <a:r>
              <a:rPr lang="en-US" sz="2400" dirty="0" err="1"/>
              <a:t>ube</a:t>
            </a:r>
            <a:r>
              <a:rPr lang="en-US" sz="2400" dirty="0"/>
              <a:t> and scrolling through </a:t>
            </a:r>
            <a:r>
              <a:rPr lang="en-US" sz="2400" dirty="0" err="1"/>
              <a:t>TikTok</a:t>
            </a:r>
            <a:r>
              <a:rPr lang="hr-HR" sz="2400" dirty="0"/>
              <a:t>.</a:t>
            </a:r>
          </a:p>
          <a:p>
            <a:r>
              <a:rPr lang="en-US" sz="2400" dirty="0"/>
              <a:t>But of course</a:t>
            </a:r>
            <a:r>
              <a:rPr lang="hr-HR" sz="2400" dirty="0"/>
              <a:t>,</a:t>
            </a:r>
            <a:r>
              <a:rPr lang="en-US" sz="2400" dirty="0"/>
              <a:t> there are other apps like Snapchat, WhatsApp and Instagram.</a:t>
            </a:r>
            <a:endParaRPr lang="hr-HR" sz="2400" dirty="0"/>
          </a:p>
          <a:p>
            <a:r>
              <a:rPr lang="en-US" sz="2400" dirty="0"/>
              <a:t>I use mobile apps for fun, learning and education.</a:t>
            </a:r>
            <a:endParaRPr lang="hr-HR" sz="2400" dirty="0"/>
          </a:p>
          <a:p>
            <a:r>
              <a:rPr lang="hr-HR" sz="2400" dirty="0"/>
              <a:t>I </a:t>
            </a:r>
            <a:r>
              <a:rPr lang="hr-HR" sz="2400" dirty="0" err="1"/>
              <a:t>sometimes</a:t>
            </a:r>
            <a:r>
              <a:rPr lang="en-US" sz="2400" dirty="0"/>
              <a:t> spend most of my day sitting or lying down watching TV, like most kids my age. </a:t>
            </a:r>
            <a:endParaRPr lang="hr-HR" sz="24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1495" y="225830"/>
            <a:ext cx="3437659" cy="19250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84426" y="2275609"/>
            <a:ext cx="2504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2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How much time do you use it?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I think I spend most of my time on my smartphone. </a:t>
            </a:r>
            <a:endParaRPr lang="hr-HR" sz="2400" dirty="0"/>
          </a:p>
          <a:p>
            <a:r>
              <a:rPr lang="en-US" sz="2400" dirty="0"/>
              <a:t>Every day I spend 6 to 8 </a:t>
            </a:r>
            <a:r>
              <a:rPr lang="hr-HR" sz="2400" dirty="0" err="1"/>
              <a:t>using</a:t>
            </a:r>
            <a:r>
              <a:rPr lang="hr-HR" sz="2400" dirty="0"/>
              <a:t> </a:t>
            </a:r>
            <a:r>
              <a:rPr lang="hr-HR" sz="2400" dirty="0" err="1"/>
              <a:t>technology</a:t>
            </a:r>
            <a:r>
              <a:rPr lang="hr-HR" sz="2400" dirty="0"/>
              <a:t> </a:t>
            </a:r>
            <a:r>
              <a:rPr lang="hr-HR" sz="2400" dirty="0" err="1"/>
              <a:t>devices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gadgets</a:t>
            </a:r>
            <a:r>
              <a:rPr lang="hr-HR" sz="2400" dirty="0"/>
              <a:t>.</a:t>
            </a:r>
            <a:r>
              <a:rPr lang="en-US" sz="2400" dirty="0"/>
              <a:t> </a:t>
            </a:r>
            <a:endParaRPr lang="hr-HR" sz="2400" dirty="0"/>
          </a:p>
          <a:p>
            <a:r>
              <a:rPr lang="hr-HR" sz="2400" dirty="0"/>
              <a:t>E</a:t>
            </a:r>
            <a:r>
              <a:rPr lang="en-US" sz="2400" dirty="0"/>
              <a:t>specially </a:t>
            </a:r>
            <a:r>
              <a:rPr lang="hr-HR" sz="2400" dirty="0" err="1"/>
              <a:t>now</a:t>
            </a:r>
            <a:r>
              <a:rPr lang="hr-HR" sz="2400" dirty="0"/>
              <a:t> </a:t>
            </a:r>
            <a:r>
              <a:rPr lang="en-US" sz="2400" dirty="0"/>
              <a:t>when it’s  online school.</a:t>
            </a:r>
            <a:endParaRPr lang="hr-HR" sz="2400" dirty="0"/>
          </a:p>
          <a:p>
            <a:r>
              <a:rPr lang="en-US" sz="2400" dirty="0"/>
              <a:t> During online school, I spend most of my time doing homework and studying , which takes me at least 6 to 7 hours. </a:t>
            </a:r>
            <a:endParaRPr lang="hr-HR" sz="2400" dirty="0"/>
          </a:p>
          <a:p>
            <a:r>
              <a:rPr lang="en-US" sz="2400" dirty="0"/>
              <a:t>I use the remaining time  playing games</a:t>
            </a:r>
            <a:r>
              <a:rPr lang="hr-HR" sz="2400" dirty="0"/>
              <a:t> for 2 to 3 </a:t>
            </a:r>
            <a:r>
              <a:rPr lang="hr-HR" sz="2400" dirty="0" err="1"/>
              <a:t>hours</a:t>
            </a:r>
            <a:r>
              <a:rPr lang="en-US" sz="2400" dirty="0"/>
              <a:t> or maybe learning new content</a:t>
            </a:r>
            <a:r>
              <a:rPr lang="hr-HR" sz="2400" dirty="0"/>
              <a:t>s</a:t>
            </a:r>
            <a:r>
              <a:rPr lang="en-US" sz="2400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883" y="301336"/>
            <a:ext cx="3930794" cy="23331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71264" y="2743200"/>
            <a:ext cx="1849582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htc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How much do you think </a:t>
            </a:r>
            <a:r>
              <a:rPr lang="hr-HR" sz="4000" dirty="0" err="1"/>
              <a:t>you</a:t>
            </a:r>
            <a:r>
              <a:rPr lang="hr-HR" sz="4000" dirty="0"/>
              <a:t> </a:t>
            </a:r>
            <a:r>
              <a:rPr lang="hr-HR" sz="4000" dirty="0" err="1"/>
              <a:t>should</a:t>
            </a:r>
            <a:r>
              <a:rPr lang="hr-HR" sz="4000" dirty="0"/>
              <a:t> be using it?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My opinion is that technology harms our eyesight and that we should use it less</a:t>
            </a:r>
            <a:r>
              <a:rPr lang="hr-HR" sz="2400" dirty="0"/>
              <a:t>.</a:t>
            </a:r>
            <a:r>
              <a:rPr lang="en-US" sz="2400" dirty="0"/>
              <a:t> </a:t>
            </a:r>
            <a:r>
              <a:rPr lang="hr-HR" sz="2400" dirty="0"/>
              <a:t>O</a:t>
            </a:r>
            <a:r>
              <a:rPr lang="en-US" sz="2400" dirty="0"/>
              <a:t>f course some do not understand this, so they spend half or more of their day in front of the screen without rest. </a:t>
            </a:r>
            <a:endParaRPr lang="hr-HR" sz="2400" dirty="0"/>
          </a:p>
          <a:p>
            <a:r>
              <a:rPr lang="en-US" sz="2400" dirty="0"/>
              <a:t>In a situation like this in the middle of a pandemic, we can’t see each other in person, so we see each other </a:t>
            </a:r>
            <a:r>
              <a:rPr lang="hr-HR" sz="2400" dirty="0"/>
              <a:t>via </a:t>
            </a:r>
            <a:r>
              <a:rPr lang="en-US" sz="2400" dirty="0"/>
              <a:t> a video call</a:t>
            </a:r>
            <a:r>
              <a:rPr lang="hr-HR" sz="2400" dirty="0"/>
              <a:t>.</a:t>
            </a:r>
          </a:p>
          <a:p>
            <a:r>
              <a:rPr lang="en-US" sz="2400" dirty="0"/>
              <a:t>I think that children and  adults who live  in the </a:t>
            </a:r>
            <a:r>
              <a:rPr lang="hr-HR" sz="2400" dirty="0" err="1"/>
              <a:t>countryside</a:t>
            </a:r>
            <a:r>
              <a:rPr lang="en-US" sz="2400" dirty="0"/>
              <a:t> </a:t>
            </a:r>
            <a:r>
              <a:rPr lang="hr-HR" sz="2400" dirty="0" err="1"/>
              <a:t>sh</a:t>
            </a:r>
            <a:r>
              <a:rPr lang="en-US" sz="2400" dirty="0" err="1"/>
              <a:t>ould</a:t>
            </a:r>
            <a:r>
              <a:rPr lang="en-US" sz="2400" dirty="0"/>
              <a:t> spend more time outside.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070" y="3390466"/>
            <a:ext cx="2952750" cy="1552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79973" y="2992582"/>
            <a:ext cx="195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Samsung Galaxy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622530" cy="1320800"/>
          </a:xfrm>
        </p:spPr>
        <p:txBody>
          <a:bodyPr>
            <a:normAutofit/>
          </a:bodyPr>
          <a:lstStyle/>
          <a:p>
            <a:r>
              <a:rPr lang="hr-HR" sz="4000" dirty="0"/>
              <a:t>Have you ever had a stiff neck, shoulder pain a headache?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Before I realized how much technology can harm, I had shoulder pai</a:t>
            </a:r>
            <a:r>
              <a:rPr lang="hr-HR" sz="2400" dirty="0"/>
              <a:t>n </a:t>
            </a:r>
            <a:r>
              <a:rPr lang="hr-HR" sz="2400" dirty="0" err="1"/>
              <a:t>and</a:t>
            </a:r>
            <a:r>
              <a:rPr lang="en-US" sz="2400" dirty="0"/>
              <a:t> headaches, even my eyesight got worse.</a:t>
            </a:r>
            <a:endParaRPr lang="hr-HR" sz="2400" dirty="0"/>
          </a:p>
          <a:p>
            <a:r>
              <a:rPr lang="en-US" sz="2400" dirty="0"/>
              <a:t>Now that I have realized how much technology harms us a I no longer have headaches, back pain, shoulder pain and my vision has returned to normal.</a:t>
            </a:r>
            <a:endParaRPr lang="hr-HR" sz="2400" dirty="0"/>
          </a:p>
          <a:p>
            <a:r>
              <a:rPr lang="en-US" sz="2400" dirty="0"/>
              <a:t>I’ve concluded that since I </a:t>
            </a:r>
            <a:r>
              <a:rPr lang="hr-HR" sz="2400" dirty="0" err="1"/>
              <a:t>have</a:t>
            </a:r>
            <a:r>
              <a:rPr lang="hr-HR" sz="2400" dirty="0"/>
              <a:t> </a:t>
            </a:r>
            <a:r>
              <a:rPr lang="hr-HR" sz="2400" dirty="0" err="1"/>
              <a:t>been</a:t>
            </a:r>
            <a:r>
              <a:rPr lang="hr-HR" sz="2400" dirty="0"/>
              <a:t> </a:t>
            </a:r>
            <a:r>
              <a:rPr lang="en-US" sz="2400" dirty="0"/>
              <a:t>us</a:t>
            </a:r>
            <a:r>
              <a:rPr lang="hr-HR" sz="2400" dirty="0" err="1"/>
              <a:t>ing</a:t>
            </a:r>
            <a:r>
              <a:rPr lang="en-US" sz="2400" dirty="0"/>
              <a:t> technology less and spend more time outside I feel a lot better.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7257" y="121320"/>
            <a:ext cx="3124633" cy="2340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71064" y="1485900"/>
            <a:ext cx="237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HUAWEI P Smart 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5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can technology help us in everyday living?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Of course, technology  has its good sides.</a:t>
            </a:r>
            <a:endParaRPr lang="hr-HR" sz="2400" dirty="0"/>
          </a:p>
          <a:p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benefits</a:t>
            </a:r>
            <a:r>
              <a:rPr lang="hr-HR" sz="2400" dirty="0"/>
              <a:t> </a:t>
            </a:r>
            <a:r>
              <a:rPr lang="hr-HR" sz="2400" dirty="0" err="1"/>
              <a:t>can</a:t>
            </a:r>
            <a:r>
              <a:rPr lang="hr-HR" sz="2400" dirty="0"/>
              <a:t> </a:t>
            </a:r>
            <a:r>
              <a:rPr lang="hr-HR" sz="2400" dirty="0" err="1"/>
              <a:t>be</a:t>
            </a:r>
            <a:r>
              <a:rPr lang="hr-HR" sz="2400" dirty="0"/>
              <a:t> </a:t>
            </a:r>
            <a:r>
              <a:rPr lang="hr-HR" sz="2400" dirty="0" err="1"/>
              <a:t>seen</a:t>
            </a:r>
            <a:r>
              <a:rPr lang="hr-HR" sz="2400" dirty="0"/>
              <a:t> </a:t>
            </a:r>
            <a:r>
              <a:rPr lang="en-US" sz="2400" dirty="0"/>
              <a:t> during a pandemic</a:t>
            </a:r>
            <a:r>
              <a:rPr lang="hr-HR" sz="2400" dirty="0"/>
              <a:t> </a:t>
            </a:r>
            <a:r>
              <a:rPr lang="hr-HR" sz="2400" dirty="0" err="1"/>
              <a:t>now</a:t>
            </a:r>
            <a:r>
              <a:rPr lang="en-US" sz="2400" dirty="0"/>
              <a:t>, when we are not allowed to have contact with people who are not in our household. </a:t>
            </a:r>
            <a:endParaRPr lang="hr-HR" sz="2400" dirty="0"/>
          </a:p>
          <a:p>
            <a:r>
              <a:rPr lang="en-US" sz="2400" dirty="0"/>
              <a:t>Technology helps us maintain contact virtually. </a:t>
            </a:r>
            <a:endParaRPr lang="hr-HR" sz="2400" dirty="0"/>
          </a:p>
          <a:p>
            <a:r>
              <a:rPr lang="en-US" sz="2400" dirty="0"/>
              <a:t>Technology helps us make new friendships,</a:t>
            </a:r>
            <a:r>
              <a:rPr lang="hr-HR" sz="2400" dirty="0" err="1"/>
              <a:t>connect</a:t>
            </a:r>
            <a:r>
              <a:rPr lang="hr-HR" sz="2400" dirty="0"/>
              <a:t> </a:t>
            </a:r>
            <a:r>
              <a:rPr lang="hr-HR" sz="2400" dirty="0" err="1"/>
              <a:t>with</a:t>
            </a:r>
            <a:r>
              <a:rPr lang="en-US" sz="2400" dirty="0"/>
              <a:t> some </a:t>
            </a:r>
            <a:r>
              <a:rPr lang="hr-HR" sz="2400" dirty="0" err="1"/>
              <a:t>interesting</a:t>
            </a:r>
            <a:r>
              <a:rPr lang="en-US" sz="2400" dirty="0"/>
              <a:t> people</a:t>
            </a:r>
            <a:r>
              <a:rPr lang="hr-HR" sz="2400" dirty="0"/>
              <a:t> </a:t>
            </a:r>
            <a:r>
              <a:rPr lang="hr-HR" sz="2400" dirty="0" err="1"/>
              <a:t>from</a:t>
            </a:r>
            <a:r>
              <a:rPr lang="hr-HR" sz="2400" dirty="0"/>
              <a:t> </a:t>
            </a:r>
            <a:r>
              <a:rPr lang="hr-HR" sz="2400" dirty="0" err="1"/>
              <a:t>all</a:t>
            </a:r>
            <a:r>
              <a:rPr lang="hr-HR" sz="2400" dirty="0"/>
              <a:t> </a:t>
            </a:r>
            <a:r>
              <a:rPr lang="hr-HR" sz="2400" dirty="0" err="1"/>
              <a:t>over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world</a:t>
            </a:r>
            <a:r>
              <a:rPr lang="hr-HR" sz="2400" dirty="0"/>
              <a:t>.</a:t>
            </a:r>
            <a:r>
              <a:rPr lang="en-US" sz="2400" dirty="0"/>
              <a:t> </a:t>
            </a:r>
            <a:r>
              <a:rPr lang="hr-HR" sz="2400" dirty="0" err="1"/>
              <a:t>It</a:t>
            </a:r>
            <a:r>
              <a:rPr lang="hr-HR" sz="2400" dirty="0"/>
              <a:t> </a:t>
            </a:r>
            <a:r>
              <a:rPr lang="hr-HR" sz="2400" dirty="0" err="1"/>
              <a:t>can</a:t>
            </a:r>
            <a:r>
              <a:rPr lang="en-US" sz="2400" dirty="0"/>
              <a:t> even help people in need</a:t>
            </a:r>
            <a:r>
              <a:rPr lang="hr-HR" sz="2400" dirty="0"/>
              <a:t> </a:t>
            </a:r>
            <a:r>
              <a:rPr lang="hr-HR" sz="2400" dirty="0" err="1"/>
              <a:t>by</a:t>
            </a:r>
            <a:r>
              <a:rPr lang="hr-HR" sz="2400" dirty="0"/>
              <a:t> </a:t>
            </a:r>
            <a:r>
              <a:rPr lang="hr-HR" sz="2400" dirty="0" err="1"/>
              <a:t>organizing</a:t>
            </a:r>
            <a:r>
              <a:rPr lang="hr-HR" sz="2400" dirty="0"/>
              <a:t> </a:t>
            </a:r>
            <a:r>
              <a:rPr lang="hr-HR" sz="2400" dirty="0" err="1"/>
              <a:t>charities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raising</a:t>
            </a:r>
            <a:r>
              <a:rPr lang="hr-HR" sz="2400" dirty="0"/>
              <a:t> </a:t>
            </a:r>
            <a:r>
              <a:rPr lang="hr-HR" sz="2400" dirty="0" err="1"/>
              <a:t>money</a:t>
            </a:r>
            <a:r>
              <a:rPr lang="hr-HR" sz="2400" dirty="0"/>
              <a:t> online for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unfortunate</a:t>
            </a:r>
            <a:r>
              <a:rPr lang="hr-HR" sz="2400" dirty="0"/>
              <a:t> </a:t>
            </a:r>
            <a:r>
              <a:rPr lang="hr-HR" sz="2400" dirty="0" err="1"/>
              <a:t>ones</a:t>
            </a:r>
            <a:r>
              <a:rPr lang="hr-HR" sz="2400"/>
              <a:t>.</a:t>
            </a:r>
            <a:r>
              <a:rPr lang="en-US" sz="2400"/>
              <a:t>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585" y="207819"/>
            <a:ext cx="3478697" cy="23275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53055" y="2628900"/>
            <a:ext cx="287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MacBookPro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1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23555"/>
            <a:ext cx="8596668" cy="3103893"/>
          </a:xfrm>
        </p:spPr>
        <p:txBody>
          <a:bodyPr>
            <a:noAutofit/>
          </a:bodyPr>
          <a:lstStyle/>
          <a:p>
            <a:r>
              <a:rPr lang="hr-HR" sz="2800" b="1" dirty="0" err="1"/>
              <a:t>Thank</a:t>
            </a:r>
            <a:r>
              <a:rPr lang="hr-HR" sz="2800" b="1" dirty="0"/>
              <a:t> </a:t>
            </a:r>
            <a:r>
              <a:rPr lang="hr-HR" sz="2800" b="1" dirty="0" err="1"/>
              <a:t>you</a:t>
            </a:r>
            <a:r>
              <a:rPr lang="hr-HR" sz="2800" b="1" dirty="0"/>
              <a:t> for </a:t>
            </a:r>
            <a:r>
              <a:rPr lang="hr-HR" sz="2800" b="1" dirty="0" err="1"/>
              <a:t>your</a:t>
            </a:r>
            <a:r>
              <a:rPr lang="hr-HR" sz="2800" b="1" dirty="0"/>
              <a:t> </a:t>
            </a:r>
            <a:r>
              <a:rPr lang="hr-HR" sz="2800" b="1" dirty="0" err="1"/>
              <a:t>attention</a:t>
            </a:r>
            <a:r>
              <a:rPr lang="hr-HR" sz="2800" b="1" dirty="0"/>
              <a:t>!</a:t>
            </a:r>
            <a:br>
              <a:rPr lang="hr-HR" sz="2800" b="1" dirty="0"/>
            </a:br>
            <a:br>
              <a:rPr lang="hr-HR" sz="2800" b="1" dirty="0"/>
            </a:br>
            <a:br>
              <a:rPr lang="hr-HR" sz="2800" b="1" dirty="0"/>
            </a:br>
            <a:br>
              <a:rPr lang="hr-HR" sz="2800" b="1" dirty="0"/>
            </a:br>
            <a:r>
              <a:rPr lang="hr-HR" sz="2000" b="1"/>
              <a:t>Sources</a:t>
            </a:r>
            <a:r>
              <a:rPr lang="hr-HR" sz="2000" b="1" dirty="0"/>
              <a:t>: </a:t>
            </a:r>
            <a:br>
              <a:rPr lang="hr-HR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120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1465</TotalTime>
  <Words>568</Words>
  <Application>Microsoft Office PowerPoint</Application>
  <PresentationFormat>Široki zaslon</PresentationFormat>
  <Paragraphs>39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The good and bad points of using technology</vt:lpstr>
      <vt:lpstr>What technology do you use every day?</vt:lpstr>
      <vt:lpstr>What do you use it for?</vt:lpstr>
      <vt:lpstr>How much time do you use it?</vt:lpstr>
      <vt:lpstr>How much do you think you should be using it?</vt:lpstr>
      <vt:lpstr>Have you ever had a stiff neck, shoulder pain a headache?</vt:lpstr>
      <vt:lpstr>How can technology help us in everyday living? </vt:lpstr>
      <vt:lpstr>Thank you for your attention!    Sources: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 and bad points of using technology</dc:title>
  <dc:creator>Ana Kuduz</dc:creator>
  <cp:lastModifiedBy>Marijana Buljan</cp:lastModifiedBy>
  <cp:revision>20</cp:revision>
  <dcterms:created xsi:type="dcterms:W3CDTF">2021-01-27T16:36:12Z</dcterms:created>
  <dcterms:modified xsi:type="dcterms:W3CDTF">2021-04-03T09:00:43Z</dcterms:modified>
</cp:coreProperties>
</file>