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fjS1vbRsMdAcSrKcA" TargetMode="External"/><Relationship Id="rId7" Type="http://schemas.openxmlformats.org/officeDocument/2006/relationships/hyperlink" Target="https://images.app.goo.gl/gZqbanj84wfmBeci7" TargetMode="External"/><Relationship Id="rId2" Type="http://schemas.openxmlformats.org/officeDocument/2006/relationships/hyperlink" Target="https://images.app.goo.gl/QMmYBSMTvoYFn4p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app.goo.gl/77kFFwn974gHQ5wx9" TargetMode="External"/><Relationship Id="rId5" Type="http://schemas.openxmlformats.org/officeDocument/2006/relationships/hyperlink" Target="https://images.app.goo.gl/CrMshHiEfnqb6KYz9" TargetMode="External"/><Relationship Id="rId4" Type="http://schemas.openxmlformats.org/officeDocument/2006/relationships/hyperlink" Target="https://images.app.goo.gl/3Hyr9azdHnWghG3w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00477-86DA-204F-923B-A2F65E864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chemeClr val="bg1">
                    <a:lumMod val="25000"/>
                  </a:schemeClr>
                </a:solidFill>
              </a:rPr>
              <a:t>Zagorske štrukle</a:t>
            </a:r>
            <a:endParaRPr lang="sr-Latn-RS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496BA5-C4D1-6E4E-9C60-C77E93F3E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3258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4B988-633A-6443-B6F5-97B92994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Seventh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041CD0-354D-684C-B77B-0D485B0F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Leave for 5-10 minutes to rest before cutting</a:t>
            </a:r>
          </a:p>
          <a:p>
            <a:r>
              <a:rPr lang="hr-HR"/>
              <a:t>Be sure to cut with a saucer or something blunt of similar thickness</a:t>
            </a:r>
          </a:p>
          <a:p>
            <a:r>
              <a:rPr lang="hr-HR"/>
              <a:t>Cut pads the size of 10 centimetres</a:t>
            </a:r>
          </a:p>
          <a:p>
            <a:pPr marL="0" indent="0">
              <a:buNone/>
            </a:pPr>
            <a:endParaRPr lang="sr-Latn-R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DF322C0E-B741-A743-BAFA-4F6C1B36A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37" y="3429000"/>
            <a:ext cx="4490811" cy="2512439"/>
          </a:xfrm>
          <a:prstGeom prst="rect">
            <a:avLst/>
          </a:prstGeom>
        </p:spPr>
      </p:pic>
      <p:pic>
        <p:nvPicPr>
          <p:cNvPr id="12" name="Slika 12">
            <a:extLst>
              <a:ext uri="{FF2B5EF4-FFF2-40B4-BE49-F238E27FC236}">
                <a16:creationId xmlns:a16="http://schemas.microsoft.com/office/drawing/2014/main" id="{04131107-5483-FA44-8400-6332A22DA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40" y="3012558"/>
            <a:ext cx="4568456" cy="29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73BF73-BE47-B84D-BA77-156C95ED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Eighth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F50D15-306D-5F4F-AF7A-B3B1A2F7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Coat the baking dish with oil and put them inside so that they evenly cover the entire surface of the dish</a:t>
            </a:r>
          </a:p>
          <a:p>
            <a:r>
              <a:rPr lang="hr-HR"/>
              <a:t>Finally put sour cream on them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90C26CB-AA60-F04E-AD73-49FDC2F0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53" y="3429000"/>
            <a:ext cx="4577907" cy="2342110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025D001B-46ED-7B4B-9170-95591FB4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225" y="3021419"/>
            <a:ext cx="3626610" cy="2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E7235-F214-6549-99B7-5C101952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Ninth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BE6E76-5B3D-A743-A1AD-577664AB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Put aluminum foil</a:t>
            </a:r>
          </a:p>
          <a:p>
            <a:r>
              <a:rPr lang="hr-HR"/>
              <a:t>Bake at 180°C for 45 minutes</a:t>
            </a:r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C9B241CA-1899-F045-BDCB-B51175CA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41" y="3329986"/>
            <a:ext cx="2915092" cy="2705054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E09771FE-070F-0343-950C-20AA84DA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2" y="2014194"/>
            <a:ext cx="4775789" cy="3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30B5E8-4998-3C4E-8101-DABA047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56" y="557922"/>
            <a:ext cx="11195146" cy="1371600"/>
          </a:xfrm>
        </p:spPr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Tenth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8EC51C-F644-BC4F-970C-E8FD03EF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Bake for another 15 minutes at 200°C without foil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/>
              <a:t>Serve as desired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BC50A0E-E993-E547-9DAF-C8A968EA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60" y="1866063"/>
            <a:ext cx="3718790" cy="2348651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7839A176-3784-B84D-92E4-A6E6D10A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02" y="2820495"/>
            <a:ext cx="4089917" cy="23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9C68BB-580C-CF41-BDD9-47EBE5DE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FFC000"/>
                </a:solidFill>
              </a:rPr>
              <a:t>Sources</a:t>
            </a:r>
            <a:endParaRPr lang="sr-Latn-RS">
              <a:solidFill>
                <a:srgbClr val="FFC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CED5DD-FE90-0145-8C5F-78B37444E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Screenshots and recipe from the video: https://youtu.be/TqFOp9LrHhw</a:t>
            </a:r>
          </a:p>
          <a:p>
            <a:pPr marL="0" indent="0">
              <a:buNone/>
            </a:pPr>
            <a:r>
              <a:rPr lang="hr-HR"/>
              <a:t>Other pictures:</a:t>
            </a:r>
          </a:p>
          <a:p>
            <a:r>
              <a:rPr lang="hr-HR">
                <a:hlinkClick r:id="rId2"/>
              </a:rPr>
              <a:t>https://images.app.goo.gl/QMmYBSMTvoYFn4pcA</a:t>
            </a:r>
            <a:endParaRPr lang="hr-HR"/>
          </a:p>
          <a:p>
            <a:r>
              <a:rPr lang="hr-HR">
                <a:hlinkClick r:id="rId3"/>
              </a:rPr>
              <a:t>https://images.app.goo.gl/fjS1vbRsMdAcSrKcA</a:t>
            </a:r>
            <a:endParaRPr lang="hr-HR"/>
          </a:p>
          <a:p>
            <a:r>
              <a:rPr lang="hr-HR">
                <a:hlinkClick r:id="rId4"/>
              </a:rPr>
              <a:t>https://images.app.goo.gl/3Hyr9azdHnWghG3w6</a:t>
            </a:r>
            <a:endParaRPr lang="hr-HR"/>
          </a:p>
          <a:p>
            <a:r>
              <a:rPr lang="hr-HR">
                <a:hlinkClick r:id="rId5"/>
              </a:rPr>
              <a:t>https://images.app.goo.gl/CrMshHiEfnqb6KYz9</a:t>
            </a:r>
            <a:endParaRPr lang="hr-HR"/>
          </a:p>
          <a:p>
            <a:r>
              <a:rPr lang="hr-HR">
                <a:hlinkClick r:id="rId6"/>
              </a:rPr>
              <a:t>https://images.app.goo.gl/77kFFwn974gHQ5wx9</a:t>
            </a:r>
            <a:endParaRPr lang="hr-HR"/>
          </a:p>
          <a:p>
            <a:r>
              <a:rPr lang="hr-HR">
                <a:hlinkClick r:id="rId7"/>
              </a:rPr>
              <a:t>https://images.app.goo.gl/gZqbanj84wfmBeci7</a:t>
            </a:r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9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DD6099-DF6E-944B-94FC-12916219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Good  apetite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E261D6-08CB-324B-9733-6C7064A1F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3" y="4682061"/>
            <a:ext cx="9070848" cy="457200"/>
          </a:xfrm>
        </p:spPr>
        <p:txBody>
          <a:bodyPr/>
          <a:lstStyle/>
          <a:p>
            <a:r>
              <a:rPr lang="hr-HR"/>
              <a:t>                                                                                                             </a:t>
            </a:r>
            <a:r>
              <a:rPr lang="hr-HR" sz="2000"/>
              <a:t>     Ivana Batalić 7.a</a:t>
            </a:r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2127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80B3E-8AD9-B743-A76D-027EA766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r-HR">
                <a:solidFill>
                  <a:srgbClr val="C00000"/>
                </a:solidFill>
              </a:rPr>
              <a:t>Recipe</a:t>
            </a:r>
            <a:endParaRPr lang="sr-Latn-RS">
              <a:solidFill>
                <a:srgbClr val="C00000"/>
              </a:solidFill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3209E6-90A7-0D4E-9F5B-0904C949E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For dough:</a:t>
            </a:r>
            <a:endParaRPr lang="sr-Latn-RS" sz="240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B77695-A307-5F46-9B16-C0D90F166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/>
              <a:t>1 egg</a:t>
            </a:r>
          </a:p>
          <a:p>
            <a:r>
              <a:rPr lang="hr-HR"/>
              <a:t>4 tablespoons oil</a:t>
            </a:r>
          </a:p>
          <a:p>
            <a:r>
              <a:rPr lang="hr-HR"/>
              <a:t>1,5 decilitres of water</a:t>
            </a:r>
          </a:p>
          <a:p>
            <a:r>
              <a:rPr lang="hr-HR"/>
              <a:t>1 teaspoon salt</a:t>
            </a:r>
          </a:p>
          <a:p>
            <a:r>
              <a:rPr lang="hr-HR"/>
              <a:t>400 grams of smooth flour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5DCA506-837B-8D47-9F0C-141D87881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400"/>
              <a:t>For the mixture:</a:t>
            </a:r>
            <a:endParaRPr lang="sr-Latn-RS" sz="240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FDA6BD-B224-B648-A37C-D8CAEFBE99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/>
          <a:lstStyle/>
          <a:p>
            <a:r>
              <a:rPr lang="hr-HR"/>
              <a:t>500 grams of cow’s cheese</a:t>
            </a:r>
          </a:p>
          <a:p>
            <a:r>
              <a:rPr lang="hr-HR"/>
              <a:t>1 egg </a:t>
            </a:r>
          </a:p>
          <a:p>
            <a:r>
              <a:rPr lang="hr-HR"/>
              <a:t>A little oil</a:t>
            </a:r>
          </a:p>
          <a:p>
            <a:r>
              <a:rPr lang="hr-HR"/>
              <a:t>2 teaspoons salt</a:t>
            </a:r>
          </a:p>
          <a:p>
            <a:pPr marL="0" indent="0">
              <a:buNone/>
            </a:pPr>
            <a:r>
              <a:rPr lang="hr-HR"/>
              <a:t>                </a:t>
            </a:r>
            <a:r>
              <a:rPr lang="hr-HR" sz="2400"/>
              <a:t>   </a:t>
            </a:r>
            <a:r>
              <a:rPr lang="hr-HR" sz="2400">
                <a:solidFill>
                  <a:schemeClr val="tx2"/>
                </a:solidFill>
              </a:rPr>
              <a:t>   For the end:</a:t>
            </a:r>
          </a:p>
          <a:p>
            <a:r>
              <a:rPr lang="hr-HR"/>
              <a:t>A little oil</a:t>
            </a:r>
          </a:p>
          <a:p>
            <a:r>
              <a:rPr lang="hr-HR"/>
              <a:t>Sour cream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11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EA6A6C-D68E-9645-A9F9-96E5F405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FFC000"/>
                </a:solidFill>
              </a:rPr>
              <a:t>But first:</a:t>
            </a:r>
            <a:endParaRPr lang="sr-Latn-RS">
              <a:solidFill>
                <a:srgbClr val="FFC000"/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31BAD2F-EAA8-F34B-AF33-6B96EE681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Wash your hands</a:t>
            </a:r>
          </a:p>
          <a:p>
            <a:r>
              <a:rPr lang="hr-HR"/>
              <a:t>Put on an apron</a:t>
            </a:r>
          </a:p>
          <a:p>
            <a:r>
              <a:rPr lang="hr-HR"/>
              <a:t>If you have long hair, tie it up</a:t>
            </a:r>
          </a:p>
          <a:p>
            <a:r>
              <a:rPr lang="hr-HR"/>
              <a:t>Prepare all the ingredients and you can start</a:t>
            </a:r>
          </a:p>
          <a:p>
            <a:endParaRPr lang="sr-Latn-RS"/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A33E2B0C-BFB4-1149-88F7-1B6EE523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418" y="960885"/>
            <a:ext cx="3632792" cy="2201924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79FB126B-5901-0C49-A5E1-5EC29D7D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993" y="3596031"/>
            <a:ext cx="2443519" cy="2619375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10695812-0454-8B40-B8CA-0B4493C93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987" y="359603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DAA22C-6EB5-A146-8618-22FEBA30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r-HR">
                <a:solidFill>
                  <a:schemeClr val="accent4"/>
                </a:solidFill>
              </a:rPr>
              <a:t>First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5A75DB-DACC-FB4E-AF39-790401F7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>
                <a:solidFill>
                  <a:schemeClr val="tx2"/>
                </a:solidFill>
              </a:rPr>
              <a:t>Put in the bowl:</a:t>
            </a:r>
          </a:p>
          <a:p>
            <a:r>
              <a:rPr lang="hr-HR"/>
              <a:t>1 egg</a:t>
            </a:r>
          </a:p>
          <a:p>
            <a:r>
              <a:rPr lang="hr-HR"/>
              <a:t>4 tablespoons oil</a:t>
            </a:r>
          </a:p>
          <a:p>
            <a:r>
              <a:rPr lang="hr-HR"/>
              <a:t>1,5 decilitres of water</a:t>
            </a:r>
          </a:p>
          <a:p>
            <a:r>
              <a:rPr lang="hr-HR"/>
              <a:t>1 teaspoon salt</a:t>
            </a:r>
          </a:p>
          <a:p>
            <a:endParaRPr lang="hr-HR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sz="2000"/>
              <a:t>                          </a:t>
            </a:r>
          </a:p>
          <a:p>
            <a:pPr marL="0" indent="0">
              <a:buNone/>
            </a:pPr>
            <a:r>
              <a:rPr lang="hr-HR" sz="2000"/>
              <a:t>                              Then mix these ingredients with a whisk</a:t>
            </a:r>
          </a:p>
          <a:p>
            <a:endParaRPr lang="hr-HR">
              <a:solidFill>
                <a:schemeClr val="tx2"/>
              </a:solidFill>
            </a:endParaRPr>
          </a:p>
          <a:p>
            <a:endParaRPr lang="hr-HR"/>
          </a:p>
          <a:p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75EC8B0B-3385-174E-BE27-327537AD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567" y="2014194"/>
            <a:ext cx="4795561" cy="26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9C19B-179E-3749-B016-BE2E1D69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Second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357C47-F44E-094E-96D4-C21F6349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Add 400 grams of fluor in bowl and mix with your hands for a few minutes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/>
              <a:t>Leave the dough covered for 10 minutes to rest</a:t>
            </a:r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5D7B9554-CF89-314B-9665-66E4D1CD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326" y="2625961"/>
            <a:ext cx="4916376" cy="2681457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1B2EC8DB-EC0E-4B4E-91A2-C8F9D725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84" y="2922634"/>
            <a:ext cx="3391693" cy="23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70418-1D91-A148-9686-638E7E60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Third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357E2F-B627-0646-A3F1-079CDCF30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Roll out the round dough with a little flour to make it 2 millimeters thick</a:t>
            </a:r>
            <a:endParaRPr lang="sr-Latn-RS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377E8BB1-1A6C-3840-8380-81833EC9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35" y="2640419"/>
            <a:ext cx="7337450" cy="35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E625F-2D98-874D-8D57-BE5B6946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Fourth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AEDD30-4995-7F45-8CE3-6938E708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Mix in the bowl:</a:t>
            </a:r>
          </a:p>
          <a:p>
            <a:r>
              <a:rPr lang="hr-HR"/>
              <a:t>500 grams of cow’s cheese</a:t>
            </a:r>
          </a:p>
          <a:p>
            <a:r>
              <a:rPr lang="hr-HR"/>
              <a:t>1 egg</a:t>
            </a:r>
          </a:p>
          <a:p>
            <a:r>
              <a:rPr lang="hr-HR"/>
              <a:t>A little oil</a:t>
            </a:r>
          </a:p>
          <a:p>
            <a:r>
              <a:rPr lang="hr-HR"/>
              <a:t>2 teaspoons salt</a:t>
            </a:r>
          </a:p>
          <a:p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D16776AE-C301-A84D-B822-A6A3E9C0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05" y="2103120"/>
            <a:ext cx="4444188" cy="33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C2D5FC-4C67-DF41-9667-91EDA408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Fifth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958700-C4AA-9F4A-BDFB-6B5F7642D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Roll the mixture over the dough in this way: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/>
              <a:t>                                                                                          Coat the edges with water</a:t>
            </a:r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E4E5F742-13D9-8442-991F-F8A95535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35669"/>
            <a:ext cx="4604488" cy="2649280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FA5DA849-68B5-DE45-A37E-3469E5C3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23" y="2835669"/>
            <a:ext cx="4720265" cy="2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12704F-1D22-3A4D-96E4-4FE5016D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>
                <a:solidFill>
                  <a:schemeClr val="accent4"/>
                </a:solidFill>
              </a:rPr>
              <a:t>Sixth step</a:t>
            </a:r>
            <a:endParaRPr lang="sr-Latn-RS">
              <a:solidFill>
                <a:schemeClr val="accent4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057D33-2505-5C4D-9A0D-BD3C11B4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Make a cross with a knife in the middle where there is no cheese and pull the dough out from the inside out</a:t>
            </a:r>
            <a:endParaRPr lang="sr-Latn-R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A071C8DB-2063-474A-86BE-36CEBB77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23" y="3230601"/>
            <a:ext cx="4573362" cy="2697050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222BF44E-29C1-7949-8843-10C555D2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6283"/>
            <a:ext cx="4573362" cy="26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Široki zaslon</PresentationFormat>
  <Paragraphs>96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Century Gothic</vt:lpstr>
      <vt:lpstr>Garamond</vt:lpstr>
      <vt:lpstr>Sapun</vt:lpstr>
      <vt:lpstr>Zagorske štrukle</vt:lpstr>
      <vt:lpstr>Recipe</vt:lpstr>
      <vt:lpstr>But first:</vt:lpstr>
      <vt:lpstr>First step</vt:lpstr>
      <vt:lpstr>Second step</vt:lpstr>
      <vt:lpstr>Third step</vt:lpstr>
      <vt:lpstr>Fourth step</vt:lpstr>
      <vt:lpstr>Fifth step</vt:lpstr>
      <vt:lpstr>Sixth step</vt:lpstr>
      <vt:lpstr>Seventh step</vt:lpstr>
      <vt:lpstr>Eighth step</vt:lpstr>
      <vt:lpstr>Ninth step</vt:lpstr>
      <vt:lpstr>Tenth step</vt:lpstr>
      <vt:lpstr>Sources</vt:lpstr>
      <vt:lpstr>Good  apetite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Zagorske štrukle</dc:title>
  <dc:creator>Ivana Batalić</dc:creator>
  <cp:lastModifiedBy>Gordana Čović</cp:lastModifiedBy>
  <cp:revision>9</cp:revision>
  <dcterms:created xsi:type="dcterms:W3CDTF">2021-02-18T14:00:28Z</dcterms:created>
  <dcterms:modified xsi:type="dcterms:W3CDTF">2021-02-27T11:57:58Z</dcterms:modified>
</cp:coreProperties>
</file>