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B31D9-2C96-EA43-B891-1638C58B7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Life in the past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A018B6-8711-044A-8699-077060D0EB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Petra Bačić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231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3791E-3271-5446-8437-07A150A0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Did you have a car?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83D655-A895-1F48-A23A-FE955311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My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a car but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a car.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993F5C0-A2F4-AA4D-A6AE-F439BDE6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972" y="2741723"/>
            <a:ext cx="4831091" cy="3529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41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EBAC5-182B-AF4D-A53D-F7D02DE9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How much time did you spend with your parents?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19FD0E-7D1A-6E4C-9EB9-E45A9F4D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Both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mom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dad</a:t>
            </a:r>
            <a:r>
              <a:rPr lang="hr-HR" sz="2400" dirty="0"/>
              <a:t> </a:t>
            </a:r>
            <a:r>
              <a:rPr lang="hr-HR" sz="2400" dirty="0" err="1"/>
              <a:t>spent</a:t>
            </a:r>
            <a:r>
              <a:rPr lang="hr-HR" sz="2400" dirty="0"/>
              <a:t> a </a:t>
            </a:r>
            <a:r>
              <a:rPr lang="hr-HR" sz="2400" dirty="0" err="1"/>
              <a:t>lot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time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their</a:t>
            </a:r>
            <a:r>
              <a:rPr lang="hr-HR" sz="2400" dirty="0"/>
              <a:t> </a:t>
            </a:r>
            <a:r>
              <a:rPr lang="hr-HR" sz="2400" dirty="0" err="1"/>
              <a:t>parents</a:t>
            </a:r>
            <a:r>
              <a:rPr lang="hr-HR" sz="2400" dirty="0"/>
              <a:t> but </a:t>
            </a:r>
            <a:r>
              <a:rPr lang="hr-HR" sz="2400" dirty="0" err="1"/>
              <a:t>only</a:t>
            </a:r>
            <a:r>
              <a:rPr lang="hr-HR" sz="2400" dirty="0"/>
              <a:t> 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weren’t</a:t>
            </a:r>
            <a:r>
              <a:rPr lang="hr-HR" sz="2400" dirty="0"/>
              <a:t> </a:t>
            </a:r>
            <a:r>
              <a:rPr lang="hr-HR" sz="2400" dirty="0" err="1"/>
              <a:t>working</a:t>
            </a:r>
            <a:r>
              <a:rPr lang="hr-HR" sz="2400" dirty="0"/>
              <a:t>.</a:t>
            </a:r>
          </a:p>
          <a:p>
            <a:r>
              <a:rPr lang="hr-HR" sz="2400" dirty="0"/>
              <a:t>My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spent</a:t>
            </a:r>
            <a:r>
              <a:rPr lang="hr-HR" sz="2400" dirty="0"/>
              <a:t> more time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their</a:t>
            </a:r>
            <a:r>
              <a:rPr lang="hr-HR" sz="2400" dirty="0"/>
              <a:t>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than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mom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dad</a:t>
            </a:r>
            <a:r>
              <a:rPr lang="hr-HR" sz="2400" dirty="0"/>
              <a:t> </a:t>
            </a:r>
            <a:r>
              <a:rPr lang="hr-HR" sz="2400" dirty="0" err="1"/>
              <a:t>did</a:t>
            </a:r>
            <a:r>
              <a:rPr lang="hr-HR" sz="2400" dirty="0"/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04450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754352-15A2-4942-96B2-60D0389C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Did your parents give you an allowance?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C79CD3-A967-0143-803F-98289A1C0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Mom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really</a:t>
            </a:r>
            <a:r>
              <a:rPr lang="hr-HR" sz="2400" dirty="0"/>
              <a:t> </a:t>
            </a:r>
            <a:r>
              <a:rPr lang="hr-HR" sz="2400" dirty="0" err="1"/>
              <a:t>get</a:t>
            </a:r>
            <a:r>
              <a:rPr lang="hr-HR" sz="2400" dirty="0"/>
              <a:t> </a:t>
            </a:r>
            <a:r>
              <a:rPr lang="hr-HR" sz="2400" dirty="0" err="1"/>
              <a:t>an</a:t>
            </a:r>
            <a:r>
              <a:rPr lang="hr-HR" sz="2400" dirty="0"/>
              <a:t> </a:t>
            </a:r>
            <a:r>
              <a:rPr lang="hr-HR" sz="2400" dirty="0" err="1"/>
              <a:t>allowance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her</a:t>
            </a:r>
            <a:r>
              <a:rPr lang="hr-HR" sz="2400" dirty="0"/>
              <a:t>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because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always</a:t>
            </a:r>
            <a:r>
              <a:rPr lang="hr-HR" sz="2400" dirty="0"/>
              <a:t> </a:t>
            </a:r>
            <a:r>
              <a:rPr lang="hr-HR" sz="2400" dirty="0" err="1"/>
              <a:t>got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wanted</a:t>
            </a:r>
            <a:r>
              <a:rPr lang="hr-HR" sz="2400" dirty="0"/>
              <a:t>. My </a:t>
            </a:r>
            <a:r>
              <a:rPr lang="hr-HR" sz="2400" dirty="0" err="1"/>
              <a:t>dad</a:t>
            </a:r>
            <a:r>
              <a:rPr lang="hr-HR" sz="2400" dirty="0"/>
              <a:t>  </a:t>
            </a:r>
            <a:r>
              <a:rPr lang="hr-HR" sz="2400" dirty="0" err="1"/>
              <a:t>got</a:t>
            </a:r>
            <a:r>
              <a:rPr lang="hr-HR" sz="2400" dirty="0"/>
              <a:t> </a:t>
            </a:r>
            <a:r>
              <a:rPr lang="hr-HR" sz="2400" dirty="0" err="1"/>
              <a:t>an</a:t>
            </a:r>
            <a:r>
              <a:rPr lang="hr-HR" sz="2400" dirty="0"/>
              <a:t> </a:t>
            </a:r>
            <a:r>
              <a:rPr lang="hr-HR" sz="2400" dirty="0" err="1"/>
              <a:t>allowance</a:t>
            </a:r>
            <a:r>
              <a:rPr lang="hr-HR" sz="2400" dirty="0"/>
              <a:t> for </a:t>
            </a:r>
            <a:r>
              <a:rPr lang="hr-HR" sz="2400" dirty="0" err="1"/>
              <a:t>school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food</a:t>
            </a:r>
            <a:r>
              <a:rPr lang="hr-HR" sz="2400" dirty="0"/>
              <a:t>.</a:t>
            </a:r>
          </a:p>
          <a:p>
            <a:r>
              <a:rPr lang="hr-HR" sz="2400" dirty="0"/>
              <a:t>My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get</a:t>
            </a:r>
            <a:r>
              <a:rPr lang="hr-HR" sz="2400" dirty="0"/>
              <a:t> </a:t>
            </a:r>
            <a:r>
              <a:rPr lang="hr-HR" sz="2400" dirty="0" err="1"/>
              <a:t>an</a:t>
            </a:r>
            <a:r>
              <a:rPr lang="hr-HR" sz="2400" dirty="0"/>
              <a:t> </a:t>
            </a:r>
            <a:r>
              <a:rPr lang="hr-HR" sz="2400" dirty="0" err="1"/>
              <a:t>allowance</a:t>
            </a:r>
            <a:r>
              <a:rPr lang="hr-HR" sz="2400" dirty="0"/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78764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BE7C6-4B57-AA4D-81B4-769A7E75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Who </a:t>
            </a:r>
            <a:r>
              <a:rPr lang="hr-HR" dirty="0" err="1"/>
              <a:t>did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household</a:t>
            </a:r>
            <a:r>
              <a:rPr lang="hr-HR" dirty="0"/>
              <a:t> </a:t>
            </a:r>
            <a:r>
              <a:rPr lang="hr-HR" dirty="0" err="1"/>
              <a:t>chores</a:t>
            </a:r>
            <a:r>
              <a:rPr lang="hr-HR" dirty="0"/>
              <a:t>?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EA6947-5620-7F4B-882E-B08B93C52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Mom </a:t>
            </a:r>
            <a:r>
              <a:rPr lang="hr-HR" sz="2400" dirty="0" err="1"/>
              <a:t>made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beds,washed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dishes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also</a:t>
            </a:r>
            <a:r>
              <a:rPr lang="hr-HR" sz="2400" dirty="0"/>
              <a:t> </a:t>
            </a:r>
            <a:r>
              <a:rPr lang="hr-HR" sz="2400" dirty="0" err="1"/>
              <a:t>did</a:t>
            </a:r>
            <a:r>
              <a:rPr lang="hr-HR" sz="2400" dirty="0"/>
              <a:t> some </a:t>
            </a:r>
            <a:r>
              <a:rPr lang="hr-HR" sz="2400" dirty="0" err="1"/>
              <a:t>easier</a:t>
            </a:r>
            <a:r>
              <a:rPr lang="hr-HR" sz="2400" dirty="0"/>
              <a:t> </a:t>
            </a:r>
            <a:r>
              <a:rPr lang="hr-HR" sz="2400" dirty="0" err="1"/>
              <a:t>stuff</a:t>
            </a:r>
            <a:r>
              <a:rPr lang="hr-HR" sz="2400" dirty="0"/>
              <a:t>, </a:t>
            </a:r>
            <a:r>
              <a:rPr lang="hr-HR" sz="2400" dirty="0" err="1"/>
              <a:t>while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dad</a:t>
            </a:r>
            <a:r>
              <a:rPr lang="hr-HR" sz="2400" dirty="0"/>
              <a:t>  </a:t>
            </a:r>
            <a:r>
              <a:rPr lang="hr-HR" sz="2400" dirty="0" err="1"/>
              <a:t>washed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dishes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helped</a:t>
            </a:r>
            <a:r>
              <a:rPr lang="hr-HR" sz="2400" dirty="0"/>
              <a:t> </a:t>
            </a:r>
            <a:r>
              <a:rPr lang="hr-HR" sz="2400" dirty="0" err="1"/>
              <a:t>his</a:t>
            </a:r>
            <a:r>
              <a:rPr lang="hr-HR" sz="2400" dirty="0"/>
              <a:t> </a:t>
            </a:r>
            <a:r>
              <a:rPr lang="hr-HR" sz="2400" dirty="0" err="1"/>
              <a:t>parents</a:t>
            </a:r>
            <a:r>
              <a:rPr lang="hr-HR" sz="2400" dirty="0"/>
              <a:t>.</a:t>
            </a:r>
          </a:p>
          <a:p>
            <a:r>
              <a:rPr lang="hr-HR" sz="2400" dirty="0"/>
              <a:t>My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did</a:t>
            </a:r>
            <a:r>
              <a:rPr lang="hr-HR" sz="2400" dirty="0"/>
              <a:t> a </a:t>
            </a:r>
            <a:r>
              <a:rPr lang="hr-HR" sz="2400" dirty="0" err="1"/>
              <a:t>lot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chores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feeding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taking</a:t>
            </a:r>
            <a:r>
              <a:rPr lang="hr-HR" sz="2400" dirty="0"/>
              <a:t> care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, </a:t>
            </a:r>
            <a:r>
              <a:rPr lang="hr-HR" sz="2400" dirty="0" err="1"/>
              <a:t>washing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dishes,making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beds,cleaning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more.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1277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E7DDA4-015D-9F42-9676-32546609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What did you do during the weekend?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10AC2-B3CB-4B4E-8B2A-C3A86D5CF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Mom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dad</a:t>
            </a:r>
            <a:r>
              <a:rPr lang="hr-HR" sz="2400" dirty="0"/>
              <a:t> </a:t>
            </a:r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both</a:t>
            </a:r>
            <a:r>
              <a:rPr lang="hr-HR" sz="2400" dirty="0"/>
              <a:t> </a:t>
            </a:r>
            <a:r>
              <a:rPr lang="hr-HR" sz="2400" dirty="0" err="1"/>
              <a:t>help</a:t>
            </a:r>
            <a:r>
              <a:rPr lang="hr-HR" sz="2400" dirty="0"/>
              <a:t> </a:t>
            </a:r>
            <a:r>
              <a:rPr lang="hr-HR" sz="2400" dirty="0" err="1"/>
              <a:t>ther</a:t>
            </a:r>
            <a:r>
              <a:rPr lang="hr-HR" sz="2400" dirty="0"/>
              <a:t>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hang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their</a:t>
            </a:r>
            <a:r>
              <a:rPr lang="hr-HR" sz="2400" dirty="0"/>
              <a:t> </a:t>
            </a:r>
            <a:r>
              <a:rPr lang="hr-HR" sz="2400" dirty="0" err="1"/>
              <a:t>friends</a:t>
            </a:r>
            <a:r>
              <a:rPr lang="hr-HR" sz="2400" dirty="0"/>
              <a:t> </a:t>
            </a:r>
            <a:r>
              <a:rPr lang="hr-HR" sz="2400" dirty="0" err="1"/>
              <a:t>during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weekend. </a:t>
            </a:r>
          </a:p>
          <a:p>
            <a:r>
              <a:rPr lang="hr-HR" sz="2400" dirty="0" err="1"/>
              <a:t>During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weekend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would</a:t>
            </a:r>
            <a:r>
              <a:rPr lang="hr-HR" sz="2400" dirty="0"/>
              <a:t> take care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go</a:t>
            </a:r>
            <a:r>
              <a:rPr lang="hr-HR" sz="2400" dirty="0"/>
              <a:t> to </a:t>
            </a:r>
            <a:r>
              <a:rPr lang="hr-HR" sz="2400" dirty="0" err="1"/>
              <a:t>church</a:t>
            </a:r>
            <a:r>
              <a:rPr lang="hr-HR" sz="2400" dirty="0"/>
              <a:t>. My </a:t>
            </a:r>
            <a:r>
              <a:rPr lang="hr-HR" sz="2400" dirty="0" err="1"/>
              <a:t>grandpa</a:t>
            </a:r>
            <a:r>
              <a:rPr lang="hr-HR" sz="2400" dirty="0"/>
              <a:t> had a bike </a:t>
            </a:r>
            <a:r>
              <a:rPr lang="hr-HR" sz="2400" dirty="0" err="1"/>
              <a:t>so</a:t>
            </a:r>
            <a:r>
              <a:rPr lang="hr-HR" sz="2400" dirty="0"/>
              <a:t> he </a:t>
            </a:r>
            <a:r>
              <a:rPr lang="hr-HR" sz="2400" dirty="0" err="1"/>
              <a:t>sometimes</a:t>
            </a:r>
            <a:r>
              <a:rPr lang="hr-HR" sz="2400" dirty="0"/>
              <a:t> </a:t>
            </a:r>
            <a:r>
              <a:rPr lang="hr-HR" sz="2400" dirty="0" err="1"/>
              <a:t>went</a:t>
            </a:r>
            <a:r>
              <a:rPr lang="hr-HR" sz="2400" dirty="0"/>
              <a:t> to </a:t>
            </a:r>
            <a:r>
              <a:rPr lang="hr-HR" sz="2400" dirty="0" err="1"/>
              <a:t>hang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his</a:t>
            </a:r>
            <a:r>
              <a:rPr lang="hr-HR" sz="2400" dirty="0"/>
              <a:t> </a:t>
            </a:r>
            <a:r>
              <a:rPr lang="hr-HR" sz="2400" dirty="0" err="1"/>
              <a:t>friends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visited</a:t>
            </a:r>
            <a:r>
              <a:rPr lang="hr-HR" sz="2400" dirty="0"/>
              <a:t>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places</a:t>
            </a:r>
            <a:r>
              <a:rPr lang="hr-HR" sz="2400" dirty="0"/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86599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AA48F-9763-2E4E-8BF3-3E67C7AF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What did you do and where did you go during the summer holidays?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23F1A4-3335-764C-AA18-81DA8F6F0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My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went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beach</a:t>
            </a:r>
            <a:r>
              <a:rPr lang="hr-HR" sz="2400" dirty="0"/>
              <a:t>. My </a:t>
            </a:r>
            <a:r>
              <a:rPr lang="hr-HR" sz="2400" dirty="0" err="1"/>
              <a:t>dad</a:t>
            </a:r>
            <a:r>
              <a:rPr lang="hr-HR" sz="2400" dirty="0"/>
              <a:t> </a:t>
            </a:r>
            <a:r>
              <a:rPr lang="hr-HR" sz="2400" dirty="0" err="1"/>
              <a:t>lived</a:t>
            </a:r>
            <a:r>
              <a:rPr lang="hr-HR" sz="2400" dirty="0"/>
              <a:t> </a:t>
            </a:r>
            <a:r>
              <a:rPr lang="hr-HR" sz="2400" dirty="0" err="1"/>
              <a:t>near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sea</a:t>
            </a:r>
            <a:r>
              <a:rPr lang="hr-HR" sz="2400" dirty="0"/>
              <a:t> </a:t>
            </a:r>
            <a:r>
              <a:rPr lang="hr-HR" sz="2400" dirty="0" err="1"/>
              <a:t>so</a:t>
            </a:r>
            <a:r>
              <a:rPr lang="hr-HR" sz="2400" dirty="0"/>
              <a:t> he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really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to </a:t>
            </a:r>
            <a:r>
              <a:rPr lang="hr-HR" sz="2400" dirty="0" err="1"/>
              <a:t>travel</a:t>
            </a:r>
            <a:r>
              <a:rPr lang="hr-HR" sz="2400" dirty="0"/>
              <a:t> </a:t>
            </a:r>
            <a:r>
              <a:rPr lang="hr-HR" sz="2400" dirty="0" err="1"/>
              <a:t>around</a:t>
            </a:r>
            <a:r>
              <a:rPr lang="hr-HR" sz="2400" dirty="0"/>
              <a:t>.</a:t>
            </a:r>
          </a:p>
          <a:p>
            <a:r>
              <a:rPr lang="hr-HR" sz="2400" dirty="0"/>
              <a:t>My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always</a:t>
            </a:r>
            <a:r>
              <a:rPr lang="hr-HR" sz="2400" dirty="0"/>
              <a:t> at home but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grandpa</a:t>
            </a:r>
            <a:r>
              <a:rPr lang="hr-HR" sz="2400" dirty="0"/>
              <a:t> </a:t>
            </a:r>
            <a:r>
              <a:rPr lang="hr-HR" sz="2400" dirty="0" err="1"/>
              <a:t>sometimes</a:t>
            </a:r>
            <a:r>
              <a:rPr lang="hr-HR" sz="2400" dirty="0"/>
              <a:t> </a:t>
            </a:r>
            <a:r>
              <a:rPr lang="hr-HR" sz="2400" dirty="0" err="1"/>
              <a:t>visited</a:t>
            </a:r>
            <a:r>
              <a:rPr lang="hr-HR" sz="2400" dirty="0"/>
              <a:t> </a:t>
            </a:r>
            <a:r>
              <a:rPr lang="hr-HR" sz="2400" dirty="0" err="1"/>
              <a:t>his</a:t>
            </a:r>
            <a:r>
              <a:rPr lang="hr-HR" sz="2400" dirty="0"/>
              <a:t> </a:t>
            </a:r>
            <a:r>
              <a:rPr lang="hr-HR" sz="2400" dirty="0" err="1"/>
              <a:t>aunt</a:t>
            </a:r>
            <a:r>
              <a:rPr lang="hr-HR" sz="2400" dirty="0"/>
              <a:t> </a:t>
            </a:r>
            <a:r>
              <a:rPr lang="hr-HR" sz="2400" dirty="0" err="1"/>
              <a:t>who</a:t>
            </a:r>
            <a:r>
              <a:rPr lang="hr-HR" sz="2400" dirty="0"/>
              <a:t> </a:t>
            </a:r>
            <a:r>
              <a:rPr lang="hr-HR" sz="2400" dirty="0" err="1"/>
              <a:t>lived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Split </a:t>
            </a:r>
            <a:r>
              <a:rPr lang="hr-HR" sz="2400" dirty="0" err="1"/>
              <a:t>so</a:t>
            </a:r>
            <a:r>
              <a:rPr lang="hr-HR" sz="2400" dirty="0"/>
              <a:t> he </a:t>
            </a:r>
            <a:r>
              <a:rPr lang="hr-HR" sz="2400" dirty="0" err="1"/>
              <a:t>went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beach</a:t>
            </a:r>
            <a:r>
              <a:rPr lang="hr-HR" sz="2400" dirty="0"/>
              <a:t>. My </a:t>
            </a:r>
            <a:r>
              <a:rPr lang="hr-HR" sz="2400" dirty="0" err="1"/>
              <a:t>grandma</a:t>
            </a:r>
            <a:r>
              <a:rPr lang="hr-HR" sz="2400" dirty="0"/>
              <a:t> had a </a:t>
            </a:r>
            <a:r>
              <a:rPr lang="hr-HR" sz="2400" dirty="0" err="1"/>
              <a:t>lot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cousins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lived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Split </a:t>
            </a:r>
            <a:r>
              <a:rPr lang="hr-HR" sz="2400" dirty="0" err="1"/>
              <a:t>so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 </a:t>
            </a:r>
            <a:r>
              <a:rPr lang="hr-HR" sz="2400" dirty="0" err="1"/>
              <a:t>often</a:t>
            </a:r>
            <a:r>
              <a:rPr lang="hr-HR" sz="2400" dirty="0"/>
              <a:t> </a:t>
            </a:r>
            <a:r>
              <a:rPr lang="hr-HR" sz="2400" dirty="0" err="1"/>
              <a:t>visited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went</a:t>
            </a:r>
            <a:r>
              <a:rPr lang="hr-HR" sz="2400" dirty="0"/>
              <a:t> </a:t>
            </a:r>
            <a:r>
              <a:rPr lang="hr-HR" sz="2400" dirty="0" err="1"/>
              <a:t>swimming</a:t>
            </a:r>
            <a:r>
              <a:rPr lang="hr-HR" sz="2400" dirty="0"/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95796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81E234-1E60-854D-ABCF-0C7B4764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What kinds of music did you listen to?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ACAF91-1771-C140-831A-FD2C4879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Mom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dad</a:t>
            </a:r>
            <a:r>
              <a:rPr lang="hr-HR" sz="2400" dirty="0"/>
              <a:t> </a:t>
            </a:r>
            <a:r>
              <a:rPr lang="hr-HR" sz="2400" dirty="0" err="1"/>
              <a:t>both</a:t>
            </a:r>
            <a:r>
              <a:rPr lang="hr-HR" sz="2400" dirty="0"/>
              <a:t> </a:t>
            </a:r>
            <a:r>
              <a:rPr lang="hr-HR" sz="2400" dirty="0" err="1"/>
              <a:t>listened</a:t>
            </a:r>
            <a:r>
              <a:rPr lang="hr-HR" sz="2400" dirty="0"/>
              <a:t> to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popular</a:t>
            </a:r>
            <a:r>
              <a:rPr lang="hr-HR" sz="2400" dirty="0"/>
              <a:t> at </a:t>
            </a:r>
            <a:r>
              <a:rPr lang="hr-HR" sz="2400" dirty="0" err="1"/>
              <a:t>that</a:t>
            </a:r>
            <a:r>
              <a:rPr lang="hr-HR" sz="2400" dirty="0"/>
              <a:t> time.</a:t>
            </a:r>
          </a:p>
          <a:p>
            <a:r>
              <a:rPr lang="hr-HR" sz="2400" dirty="0"/>
              <a:t>My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listened</a:t>
            </a:r>
            <a:r>
              <a:rPr lang="hr-HR" sz="2400" dirty="0"/>
              <a:t> to </a:t>
            </a:r>
            <a:r>
              <a:rPr lang="hr-HR" sz="2400" dirty="0" err="1"/>
              <a:t>folk</a:t>
            </a:r>
            <a:r>
              <a:rPr lang="hr-HR" sz="2400" dirty="0"/>
              <a:t> </a:t>
            </a:r>
            <a:r>
              <a:rPr lang="hr-HR" sz="2400" dirty="0" err="1"/>
              <a:t>songs</a:t>
            </a:r>
            <a:r>
              <a:rPr lang="hr-HR" sz="2400" dirty="0"/>
              <a:t>.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59F3EA5-A90B-B449-981F-94833AB1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67" y="3978600"/>
            <a:ext cx="3868779" cy="28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B70701-9540-2845-AE94-8F39CADD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Where and how did you listen to music?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C6F838-4872-3343-BF8B-4655E9731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My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listened</a:t>
            </a:r>
            <a:r>
              <a:rPr lang="hr-HR" sz="2400" dirty="0"/>
              <a:t> to </a:t>
            </a:r>
            <a:r>
              <a:rPr lang="hr-HR" sz="2400" dirty="0" err="1"/>
              <a:t>it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radio, tv </a:t>
            </a:r>
            <a:r>
              <a:rPr lang="hr-HR" sz="2400" dirty="0" err="1"/>
              <a:t>and</a:t>
            </a:r>
            <a:r>
              <a:rPr lang="hr-HR" sz="2400" dirty="0"/>
              <a:t> Walkman.</a:t>
            </a:r>
          </a:p>
          <a:p>
            <a:r>
              <a:rPr lang="hr-HR" sz="2400" dirty="0"/>
              <a:t>My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anything</a:t>
            </a:r>
            <a:r>
              <a:rPr lang="hr-HR" sz="2400" dirty="0"/>
              <a:t> for </a:t>
            </a:r>
            <a:r>
              <a:rPr lang="hr-HR" sz="2400" dirty="0" err="1"/>
              <a:t>listening</a:t>
            </a:r>
            <a:r>
              <a:rPr lang="hr-HR" sz="2400" dirty="0"/>
              <a:t> to </a:t>
            </a:r>
            <a:r>
              <a:rPr lang="hr-HR" sz="2400" dirty="0" err="1"/>
              <a:t>music.They</a:t>
            </a:r>
            <a:r>
              <a:rPr lang="hr-HR" sz="2400" dirty="0"/>
              <a:t> </a:t>
            </a:r>
            <a:r>
              <a:rPr lang="hr-HR" sz="2400" dirty="0" err="1"/>
              <a:t>only</a:t>
            </a:r>
            <a:r>
              <a:rPr lang="hr-HR" sz="2400" dirty="0"/>
              <a:t> </a:t>
            </a:r>
            <a:r>
              <a:rPr lang="hr-HR" sz="2400" dirty="0" err="1"/>
              <a:t>listened</a:t>
            </a:r>
            <a:r>
              <a:rPr lang="hr-HR" sz="2400" dirty="0"/>
              <a:t> to </a:t>
            </a:r>
            <a:r>
              <a:rPr lang="hr-HR" sz="2400" dirty="0" err="1"/>
              <a:t>their</a:t>
            </a:r>
            <a:r>
              <a:rPr lang="hr-HR" sz="2400" dirty="0"/>
              <a:t>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singing</a:t>
            </a:r>
            <a:r>
              <a:rPr lang="hr-HR" sz="2400" dirty="0"/>
              <a:t> some </a:t>
            </a:r>
            <a:r>
              <a:rPr lang="hr-HR" sz="2400" dirty="0" err="1"/>
              <a:t>songs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then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learned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15558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D37013-B454-B74E-AD8E-920B159B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How many hours a day did you watch tv?</a:t>
            </a:r>
            <a:br>
              <a:rPr lang="hr-HR"/>
            </a:b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6F8A13-74BE-E949-85B7-6434F1CC1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My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usually</a:t>
            </a:r>
            <a:r>
              <a:rPr lang="hr-HR" sz="2400" dirty="0"/>
              <a:t> </a:t>
            </a:r>
            <a:r>
              <a:rPr lang="hr-HR" sz="2400" dirty="0" err="1"/>
              <a:t>watched</a:t>
            </a:r>
            <a:r>
              <a:rPr lang="hr-HR" sz="2400" dirty="0"/>
              <a:t> TV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morning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evening</a:t>
            </a:r>
            <a:r>
              <a:rPr lang="hr-HR" sz="2400" dirty="0"/>
              <a:t> </a:t>
            </a:r>
            <a:r>
              <a:rPr lang="hr-HR" sz="2400" dirty="0" err="1"/>
              <a:t>because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outside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whole</a:t>
            </a:r>
            <a:r>
              <a:rPr lang="hr-HR" sz="2400" dirty="0"/>
              <a:t> </a:t>
            </a:r>
            <a:r>
              <a:rPr lang="hr-HR" sz="2400" dirty="0" err="1"/>
              <a:t>day</a:t>
            </a:r>
            <a:r>
              <a:rPr lang="hr-HR" sz="2400" dirty="0"/>
              <a:t>. </a:t>
            </a:r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weren’t</a:t>
            </a:r>
            <a:r>
              <a:rPr lang="hr-HR" sz="2400" dirty="0"/>
              <a:t> a </a:t>
            </a:r>
            <a:r>
              <a:rPr lang="hr-HR" sz="2400" dirty="0" err="1"/>
              <a:t>lot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cartoons</a:t>
            </a:r>
            <a:r>
              <a:rPr lang="hr-HR" sz="2400" dirty="0"/>
              <a:t> on  TV at </a:t>
            </a:r>
            <a:r>
              <a:rPr lang="hr-HR" sz="2400" dirty="0" err="1"/>
              <a:t>that</a:t>
            </a:r>
            <a:r>
              <a:rPr lang="hr-HR" sz="2400" dirty="0"/>
              <a:t> time.</a:t>
            </a:r>
          </a:p>
          <a:p>
            <a:r>
              <a:rPr lang="hr-HR" sz="2400" dirty="0"/>
              <a:t>My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 TV.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66830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993905-FE47-B844-B167-45B5F5D2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How often did you go to the cinema?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F24C12-9E7D-FC47-A378-9C372CDDD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My mom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dad</a:t>
            </a:r>
            <a:r>
              <a:rPr lang="hr-HR" sz="2400" dirty="0"/>
              <a:t>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really</a:t>
            </a:r>
            <a:r>
              <a:rPr lang="hr-HR" sz="2400" dirty="0"/>
              <a:t> </a:t>
            </a:r>
            <a:r>
              <a:rPr lang="hr-HR" sz="2400" dirty="0" err="1"/>
              <a:t>go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cinema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never</a:t>
            </a:r>
            <a:r>
              <a:rPr lang="hr-HR" sz="2400" dirty="0"/>
              <a:t> </a:t>
            </a:r>
            <a:r>
              <a:rPr lang="hr-HR" sz="2400" dirty="0" err="1"/>
              <a:t>went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cinema</a:t>
            </a:r>
            <a:r>
              <a:rPr lang="hr-HR" sz="2400" dirty="0"/>
              <a:t>.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7265165-D3FD-8E4F-97E6-E5095D5D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477" y="3549466"/>
            <a:ext cx="3780673" cy="27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95CD6-EC66-A346-86FB-B7F0C05A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1. Did you live in a house or a flat?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74AF28-56A6-1945-B733-4ACD15A5D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solidFill>
                  <a:schemeClr val="tx1"/>
                </a:solidFill>
              </a:rPr>
              <a:t>My mom lived in a house,but my dad lived in a flat. My grandparents also lived in a house.</a:t>
            </a:r>
          </a:p>
          <a:p>
            <a:pPr marL="0" indent="0">
              <a:buNone/>
            </a:pPr>
            <a:endParaRPr lang="hr-HR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000">
                <a:solidFill>
                  <a:schemeClr val="tx1"/>
                </a:solidFill>
              </a:rPr>
              <a:t> </a:t>
            </a:r>
            <a:endParaRPr lang="sr-Latn-RS" sz="2000">
              <a:solidFill>
                <a:schemeClr val="tx1"/>
              </a:solidFill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C04E720F-2230-7F44-BC10-5D81C8043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40" y="3429000"/>
            <a:ext cx="3596647" cy="25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0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D28A59-E4DA-3941-BD78-E632ED37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What were you worried about?</a:t>
            </a:r>
            <a:br>
              <a:rPr lang="hr-HR"/>
            </a:b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B43D84-C302-6E49-A262-3933A8A6E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Mom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really</a:t>
            </a:r>
            <a:r>
              <a:rPr lang="hr-HR" sz="2400" dirty="0"/>
              <a:t> </a:t>
            </a:r>
            <a:r>
              <a:rPr lang="hr-HR" sz="2400" dirty="0" err="1"/>
              <a:t>worry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anything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so</a:t>
            </a:r>
            <a:r>
              <a:rPr lang="hr-HR" sz="2400" dirty="0"/>
              <a:t>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dad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grandparents</a:t>
            </a:r>
            <a:r>
              <a:rPr lang="hr-HR" sz="2400" dirty="0"/>
              <a:t>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CF377BB-D280-704C-A366-B2E188B73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95" y="3429000"/>
            <a:ext cx="5130297" cy="28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6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62878E-626A-784D-BDAF-541C1EE1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What made you happy?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CE3DF7-652C-BD4E-8BB4-6A71A18F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All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happy</a:t>
            </a:r>
            <a:r>
              <a:rPr lang="hr-HR" sz="2400" dirty="0"/>
              <a:t> 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 </a:t>
            </a:r>
            <a:r>
              <a:rPr lang="hr-HR" sz="2400" dirty="0" err="1"/>
              <a:t>hung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their</a:t>
            </a:r>
            <a:r>
              <a:rPr lang="hr-HR" sz="2400" dirty="0"/>
              <a:t> </a:t>
            </a:r>
            <a:r>
              <a:rPr lang="hr-HR" sz="2400" dirty="0" err="1"/>
              <a:t>friends</a:t>
            </a:r>
            <a:r>
              <a:rPr lang="hr-HR" sz="2400" dirty="0"/>
              <a:t> </a:t>
            </a:r>
            <a:r>
              <a:rPr lang="hr-HR" sz="2400" dirty="0" err="1"/>
              <a:t>enjoying</a:t>
            </a:r>
            <a:r>
              <a:rPr lang="hr-HR" sz="2400" dirty="0"/>
              <a:t> </a:t>
            </a:r>
            <a:r>
              <a:rPr lang="hr-HR" sz="2400" dirty="0" err="1"/>
              <a:t>their</a:t>
            </a:r>
            <a:r>
              <a:rPr lang="hr-HR" sz="2400" dirty="0"/>
              <a:t> free time.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71749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25C37-228F-314D-99A0-1DDFAB6B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What was your biggest dream?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80ABFC-B0E0-9F4E-A77A-BDB1F57CD2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>
            <a:normAutofit/>
          </a:bodyPr>
          <a:lstStyle/>
          <a:p>
            <a:r>
              <a:rPr lang="hr-HR" sz="2400" dirty="0"/>
              <a:t>At </a:t>
            </a:r>
            <a:r>
              <a:rPr lang="hr-HR" sz="2400" dirty="0" err="1"/>
              <a:t>that</a:t>
            </a:r>
            <a:r>
              <a:rPr lang="hr-HR" sz="2400" dirty="0"/>
              <a:t> time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really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. My </a:t>
            </a:r>
            <a:r>
              <a:rPr lang="hr-HR" sz="2400" dirty="0" err="1"/>
              <a:t>grandpa’s</a:t>
            </a:r>
            <a:r>
              <a:rPr lang="hr-HR" sz="2400" dirty="0"/>
              <a:t> </a:t>
            </a:r>
            <a:r>
              <a:rPr lang="hr-HR" sz="2400" dirty="0" err="1"/>
              <a:t>biggest</a:t>
            </a:r>
            <a:r>
              <a:rPr lang="hr-HR" sz="2400" dirty="0"/>
              <a:t> </a:t>
            </a:r>
            <a:r>
              <a:rPr lang="hr-HR" sz="2400" dirty="0" err="1"/>
              <a:t>dream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to </a:t>
            </a:r>
            <a:r>
              <a:rPr lang="hr-HR" sz="2400" dirty="0" err="1"/>
              <a:t>drive</a:t>
            </a:r>
            <a:r>
              <a:rPr lang="hr-HR" sz="2400" dirty="0"/>
              <a:t> </a:t>
            </a:r>
            <a:r>
              <a:rPr lang="hr-HR" sz="2400" dirty="0" err="1"/>
              <a:t>trucks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busses</a:t>
            </a:r>
            <a:r>
              <a:rPr lang="hr-HR" sz="2400" dirty="0"/>
              <a:t>. My </a:t>
            </a:r>
            <a:r>
              <a:rPr lang="hr-HR" sz="2400" dirty="0" err="1"/>
              <a:t>grandma</a:t>
            </a:r>
            <a:r>
              <a:rPr lang="hr-HR" sz="2400" dirty="0"/>
              <a:t> </a:t>
            </a:r>
            <a:r>
              <a:rPr lang="hr-HR" sz="2400" dirty="0" err="1"/>
              <a:t>wanted</a:t>
            </a:r>
            <a:r>
              <a:rPr lang="hr-HR" sz="2400" dirty="0"/>
              <a:t> to </a:t>
            </a:r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happy</a:t>
            </a:r>
            <a:r>
              <a:rPr lang="hr-HR" sz="2400" dirty="0"/>
              <a:t> </a:t>
            </a:r>
            <a:r>
              <a:rPr lang="hr-HR" sz="2400" dirty="0" err="1"/>
              <a:t>family</a:t>
            </a:r>
            <a:r>
              <a:rPr lang="hr-HR" sz="2400" dirty="0"/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943146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9B14A-3069-D24F-AD39-45B7FDB3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The end!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619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2A818E-2F93-AA4A-B1E9-70F86D5A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Did you have your own room?</a:t>
            </a:r>
            <a:br>
              <a:rPr lang="hr-HR"/>
            </a:b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3AC4CC-17D2-7644-BA8F-642F9AAA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My </a:t>
            </a:r>
            <a:r>
              <a:rPr lang="hr-HR" sz="2800" dirty="0" err="1"/>
              <a:t>parents</a:t>
            </a:r>
            <a:r>
              <a:rPr lang="hr-HR" sz="2800" dirty="0"/>
              <a:t> </a:t>
            </a:r>
            <a:r>
              <a:rPr lang="hr-HR" sz="2800" dirty="0" err="1"/>
              <a:t>both</a:t>
            </a:r>
            <a:r>
              <a:rPr lang="hr-HR" sz="2800" dirty="0"/>
              <a:t> had </a:t>
            </a:r>
            <a:r>
              <a:rPr lang="hr-HR" sz="2800" dirty="0" err="1"/>
              <a:t>their</a:t>
            </a:r>
            <a:r>
              <a:rPr lang="hr-HR" sz="2800" dirty="0"/>
              <a:t> </a:t>
            </a:r>
            <a:r>
              <a:rPr lang="hr-HR" sz="2800" dirty="0" err="1"/>
              <a:t>own</a:t>
            </a:r>
            <a:r>
              <a:rPr lang="hr-HR" sz="2800" dirty="0"/>
              <a:t> </a:t>
            </a:r>
            <a:r>
              <a:rPr lang="hr-HR" sz="2800" dirty="0" err="1"/>
              <a:t>rooms</a:t>
            </a:r>
            <a:r>
              <a:rPr lang="hr-HR" sz="2800" dirty="0"/>
              <a:t>. My mom </a:t>
            </a:r>
            <a:r>
              <a:rPr lang="hr-HR" sz="2800" dirty="0" err="1"/>
              <a:t>shared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room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</a:t>
            </a:r>
            <a:r>
              <a:rPr lang="hr-HR" sz="2800" dirty="0" err="1"/>
              <a:t>sister</a:t>
            </a:r>
            <a:r>
              <a:rPr lang="hr-HR" sz="2800" dirty="0"/>
              <a:t> but </a:t>
            </a:r>
            <a:r>
              <a:rPr lang="hr-HR" sz="2800" dirty="0" err="1"/>
              <a:t>when</a:t>
            </a:r>
            <a:r>
              <a:rPr lang="hr-HR" sz="2800" dirty="0"/>
              <a:t>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grew</a:t>
            </a:r>
            <a:r>
              <a:rPr lang="hr-HR" sz="2800" dirty="0"/>
              <a:t> </a:t>
            </a:r>
            <a:r>
              <a:rPr lang="hr-HR" sz="2800" dirty="0" err="1"/>
              <a:t>up</a:t>
            </a:r>
            <a:r>
              <a:rPr lang="hr-HR" sz="2800" dirty="0"/>
              <a:t>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started</a:t>
            </a:r>
            <a:r>
              <a:rPr lang="hr-HR" sz="2800" dirty="0"/>
              <a:t> </a:t>
            </a:r>
            <a:r>
              <a:rPr lang="hr-HR" sz="2800" dirty="0" err="1"/>
              <a:t>having</a:t>
            </a:r>
            <a:r>
              <a:rPr lang="hr-HR" sz="2800" dirty="0"/>
              <a:t> </a:t>
            </a:r>
            <a:r>
              <a:rPr lang="hr-HR" sz="2800" dirty="0" err="1"/>
              <a:t>their</a:t>
            </a:r>
            <a:r>
              <a:rPr lang="hr-HR" sz="2800" dirty="0"/>
              <a:t> </a:t>
            </a:r>
            <a:r>
              <a:rPr lang="hr-HR" sz="2800" dirty="0" err="1"/>
              <a:t>own</a:t>
            </a:r>
            <a:r>
              <a:rPr lang="hr-HR" sz="2800" dirty="0"/>
              <a:t> </a:t>
            </a:r>
            <a:r>
              <a:rPr lang="hr-HR" sz="2800" dirty="0" err="1"/>
              <a:t>rooms</a:t>
            </a:r>
            <a:r>
              <a:rPr lang="hr-HR" sz="2800" dirty="0"/>
              <a:t>.</a:t>
            </a:r>
          </a:p>
          <a:p>
            <a:r>
              <a:rPr lang="hr-HR" sz="2800" dirty="0"/>
              <a:t>My </a:t>
            </a:r>
            <a:r>
              <a:rPr lang="hr-HR" sz="2800" dirty="0" err="1"/>
              <a:t>grandparents</a:t>
            </a:r>
            <a:r>
              <a:rPr lang="hr-HR" sz="2800" dirty="0"/>
              <a:t> </a:t>
            </a:r>
            <a:r>
              <a:rPr lang="hr-HR" sz="2800" dirty="0" err="1"/>
              <a:t>shared</a:t>
            </a:r>
            <a:r>
              <a:rPr lang="hr-HR" sz="2800" dirty="0"/>
              <a:t> </a:t>
            </a:r>
            <a:r>
              <a:rPr lang="hr-HR" sz="2800" dirty="0" err="1"/>
              <a:t>their</a:t>
            </a:r>
            <a:r>
              <a:rPr lang="hr-HR" sz="2800" dirty="0"/>
              <a:t> </a:t>
            </a:r>
            <a:r>
              <a:rPr lang="hr-HR" sz="2800" dirty="0" err="1"/>
              <a:t>rooms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their</a:t>
            </a:r>
            <a:r>
              <a:rPr lang="hr-HR" sz="2800" dirty="0"/>
              <a:t> </a:t>
            </a:r>
            <a:r>
              <a:rPr lang="hr-HR" sz="2800" dirty="0" err="1"/>
              <a:t>siblings</a:t>
            </a:r>
            <a:r>
              <a:rPr lang="hr-HR" sz="2800" dirty="0"/>
              <a:t>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6865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F2BDD8-C7E2-EA41-9F53-C630350A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Did you have a lot of clothes?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E315A8-B3D8-3F4B-B23A-91B19B247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My mom had </a:t>
            </a:r>
            <a:r>
              <a:rPr lang="hr-HR" sz="2800" dirty="0" err="1"/>
              <a:t>enough</a:t>
            </a:r>
            <a:r>
              <a:rPr lang="hr-HR" sz="2800" dirty="0"/>
              <a:t> </a:t>
            </a:r>
            <a:r>
              <a:rPr lang="hr-HR" sz="2800" dirty="0" err="1"/>
              <a:t>clothes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mom  </a:t>
            </a:r>
            <a:r>
              <a:rPr lang="hr-HR" sz="2800" dirty="0" err="1"/>
              <a:t>always</a:t>
            </a:r>
            <a:r>
              <a:rPr lang="hr-HR" sz="2800" dirty="0"/>
              <a:t> </a:t>
            </a:r>
            <a:r>
              <a:rPr lang="hr-HR" sz="2800" dirty="0" err="1"/>
              <a:t>bought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</a:t>
            </a:r>
            <a:r>
              <a:rPr lang="hr-HR" sz="2800" dirty="0" err="1"/>
              <a:t>something</a:t>
            </a:r>
            <a:r>
              <a:rPr lang="hr-HR" sz="2800" dirty="0"/>
              <a:t> </a:t>
            </a:r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2800" dirty="0" err="1"/>
              <a:t>liked</a:t>
            </a:r>
            <a:r>
              <a:rPr lang="hr-HR" sz="2800" dirty="0"/>
              <a:t>. My </a:t>
            </a:r>
            <a:r>
              <a:rPr lang="hr-HR" sz="2800" dirty="0" err="1"/>
              <a:t>dad</a:t>
            </a:r>
            <a:r>
              <a:rPr lang="hr-HR" sz="2800" dirty="0"/>
              <a:t> </a:t>
            </a:r>
            <a:r>
              <a:rPr lang="hr-HR" sz="2800" dirty="0" err="1"/>
              <a:t>didn’t</a:t>
            </a:r>
            <a:r>
              <a:rPr lang="hr-HR" sz="2800" dirty="0"/>
              <a:t> </a:t>
            </a:r>
            <a:r>
              <a:rPr lang="hr-HR" sz="2800" dirty="0" err="1"/>
              <a:t>have</a:t>
            </a:r>
            <a:r>
              <a:rPr lang="hr-HR" sz="2800" dirty="0"/>
              <a:t> a </a:t>
            </a:r>
            <a:r>
              <a:rPr lang="hr-HR" sz="2800" dirty="0" err="1"/>
              <a:t>lot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clothes</a:t>
            </a:r>
            <a:r>
              <a:rPr lang="hr-HR" sz="2800" dirty="0"/>
              <a:t>. He </a:t>
            </a:r>
            <a:r>
              <a:rPr lang="hr-HR" sz="2800" dirty="0" err="1"/>
              <a:t>wore</a:t>
            </a:r>
            <a:r>
              <a:rPr lang="hr-HR" sz="2800" dirty="0"/>
              <a:t> </a:t>
            </a:r>
            <a:r>
              <a:rPr lang="hr-HR" sz="2800" dirty="0" err="1"/>
              <a:t>something</a:t>
            </a:r>
            <a:r>
              <a:rPr lang="hr-HR" sz="2800" dirty="0"/>
              <a:t> </a:t>
            </a:r>
            <a:r>
              <a:rPr lang="hr-HR" sz="2800" dirty="0" err="1"/>
              <a:t>until</a:t>
            </a:r>
            <a:r>
              <a:rPr lang="hr-HR" sz="2800" dirty="0"/>
              <a:t> he </a:t>
            </a:r>
            <a:r>
              <a:rPr lang="hr-HR" sz="2800" dirty="0" err="1"/>
              <a:t>ripped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 </a:t>
            </a:r>
            <a:r>
              <a:rPr lang="hr-HR" sz="2800" dirty="0" err="1"/>
              <a:t>off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then</a:t>
            </a:r>
            <a:r>
              <a:rPr lang="hr-HR" sz="2800" dirty="0"/>
              <a:t> he </a:t>
            </a:r>
            <a:r>
              <a:rPr lang="hr-HR" sz="2800" dirty="0" err="1"/>
              <a:t>got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new</a:t>
            </a:r>
            <a:r>
              <a:rPr lang="hr-HR" sz="2800" dirty="0"/>
              <a:t> </a:t>
            </a:r>
            <a:r>
              <a:rPr lang="hr-HR" sz="2800" dirty="0" err="1"/>
              <a:t>clothes</a:t>
            </a:r>
            <a:r>
              <a:rPr lang="hr-HR" sz="2800" dirty="0"/>
              <a:t>.</a:t>
            </a:r>
          </a:p>
          <a:p>
            <a:r>
              <a:rPr lang="hr-HR" sz="2800" dirty="0"/>
              <a:t>My </a:t>
            </a:r>
            <a:r>
              <a:rPr lang="hr-HR" sz="2800" dirty="0" err="1"/>
              <a:t>grandparents</a:t>
            </a:r>
            <a:r>
              <a:rPr lang="hr-HR" sz="2800" dirty="0"/>
              <a:t> </a:t>
            </a:r>
            <a:r>
              <a:rPr lang="hr-HR" sz="2800" dirty="0" err="1"/>
              <a:t>didn’t</a:t>
            </a:r>
            <a:r>
              <a:rPr lang="hr-HR" sz="2800" dirty="0"/>
              <a:t> </a:t>
            </a:r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enough</a:t>
            </a:r>
            <a:r>
              <a:rPr lang="hr-HR" sz="2800" dirty="0"/>
              <a:t> </a:t>
            </a:r>
            <a:r>
              <a:rPr lang="hr-HR" sz="2800" dirty="0" err="1"/>
              <a:t>clothes</a:t>
            </a:r>
            <a:r>
              <a:rPr lang="hr-HR" sz="2800" dirty="0"/>
              <a:t>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40054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A7518-7583-804A-ACD4-32B73259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Did you have any pets?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2115BF-785B-7C43-A315-7D8D95C1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My </a:t>
            </a:r>
            <a:r>
              <a:rPr lang="hr-HR" sz="2400" dirty="0" err="1"/>
              <a:t>dad</a:t>
            </a:r>
            <a:r>
              <a:rPr lang="hr-HR" sz="2400" dirty="0"/>
              <a:t> had a </a:t>
            </a:r>
            <a:r>
              <a:rPr lang="hr-HR" sz="2400" dirty="0" err="1"/>
              <a:t>cat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a </a:t>
            </a:r>
            <a:r>
              <a:rPr lang="hr-HR" sz="2400" dirty="0" err="1"/>
              <a:t>bird</a:t>
            </a:r>
            <a:r>
              <a:rPr lang="hr-HR" sz="2400" dirty="0"/>
              <a:t>. My mom had </a:t>
            </a:r>
            <a:r>
              <a:rPr lang="hr-HR" sz="2400" dirty="0" err="1"/>
              <a:t>cats</a:t>
            </a:r>
            <a:r>
              <a:rPr lang="hr-HR" sz="2400" dirty="0"/>
              <a:t>, </a:t>
            </a:r>
            <a:r>
              <a:rPr lang="hr-HR" sz="2400" dirty="0" err="1"/>
              <a:t>birds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dogs</a:t>
            </a:r>
            <a:r>
              <a:rPr lang="hr-HR" sz="2400" dirty="0"/>
              <a:t>.</a:t>
            </a:r>
          </a:p>
          <a:p>
            <a:r>
              <a:rPr lang="hr-HR" sz="2400" dirty="0"/>
              <a:t>My </a:t>
            </a:r>
            <a:r>
              <a:rPr lang="hr-HR" sz="2400" dirty="0" err="1"/>
              <a:t>grandparents</a:t>
            </a:r>
            <a:r>
              <a:rPr lang="hr-HR" sz="2400" dirty="0"/>
              <a:t> had </a:t>
            </a:r>
            <a:r>
              <a:rPr lang="hr-HR" sz="2400" dirty="0" err="1"/>
              <a:t>cows,goats,chickens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other</a:t>
            </a:r>
            <a:r>
              <a:rPr lang="hr-HR" sz="2400" dirty="0"/>
              <a:t> </a:t>
            </a:r>
            <a:r>
              <a:rPr lang="hr-HR" sz="2400" dirty="0" err="1"/>
              <a:t>farm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.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62217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4E0771-2FB1-024D-B5CD-BC60FB28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What time did you usually have lunch?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DF8675-8CB8-5F4C-8138-7D2425B4D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70" y="1814163"/>
            <a:ext cx="8596668" cy="3880773"/>
          </a:xfrm>
        </p:spPr>
        <p:txBody>
          <a:bodyPr/>
          <a:lstStyle/>
          <a:p>
            <a:r>
              <a:rPr lang="hr-HR" dirty="0"/>
              <a:t>My </a:t>
            </a:r>
            <a:r>
              <a:rPr lang="hr-HR" dirty="0" err="1"/>
              <a:t>dad</a:t>
            </a:r>
            <a:r>
              <a:rPr lang="hr-HR" dirty="0"/>
              <a:t> had </a:t>
            </a:r>
            <a:r>
              <a:rPr lang="hr-HR" dirty="0" err="1"/>
              <a:t>lunch</a:t>
            </a:r>
            <a:r>
              <a:rPr lang="hr-HR" dirty="0"/>
              <a:t>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parents</a:t>
            </a:r>
            <a:r>
              <a:rPr lang="hr-HR" dirty="0"/>
              <a:t> </a:t>
            </a:r>
            <a:r>
              <a:rPr lang="hr-HR" dirty="0" err="1"/>
              <a:t>got</a:t>
            </a:r>
            <a:r>
              <a:rPr lang="hr-HR" dirty="0"/>
              <a:t> home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. My mom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grandparents</a:t>
            </a:r>
            <a:r>
              <a:rPr lang="hr-HR" dirty="0"/>
              <a:t> had </a:t>
            </a:r>
            <a:r>
              <a:rPr lang="hr-HR" dirty="0" err="1"/>
              <a:t>lunch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12 pm.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DA1A82A-D5D8-0242-AB86-29A02E92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07" y="3134963"/>
            <a:ext cx="4589495" cy="3198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20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C375E-7AF4-2247-871E-19966A20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What house chores did you have to do?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2D2F31-33AC-D94A-A5E5-95397F0FE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err="1"/>
              <a:t>Mum</a:t>
            </a:r>
            <a:r>
              <a:rPr lang="hr-HR" sz="2800" dirty="0"/>
              <a:t>  </a:t>
            </a:r>
            <a:r>
              <a:rPr lang="hr-HR" sz="2800" dirty="0" err="1"/>
              <a:t>helped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mom </a:t>
            </a:r>
            <a:r>
              <a:rPr lang="hr-HR" sz="2800" dirty="0" err="1"/>
              <a:t>around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house</a:t>
            </a:r>
            <a:r>
              <a:rPr lang="hr-HR" sz="2800" dirty="0"/>
              <a:t>(</a:t>
            </a:r>
            <a:r>
              <a:rPr lang="hr-HR" sz="2800" dirty="0" err="1"/>
              <a:t>making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bed,washing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dishes</a:t>
            </a:r>
            <a:r>
              <a:rPr lang="hr-HR" sz="2800" dirty="0"/>
              <a:t>…)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my</a:t>
            </a:r>
            <a:r>
              <a:rPr lang="hr-HR" sz="2800" dirty="0"/>
              <a:t> </a:t>
            </a:r>
            <a:r>
              <a:rPr lang="hr-HR" sz="2800" dirty="0" err="1"/>
              <a:t>dad</a:t>
            </a:r>
            <a:r>
              <a:rPr lang="hr-HR" sz="2800" dirty="0"/>
              <a:t> had to </a:t>
            </a:r>
            <a:r>
              <a:rPr lang="hr-HR" sz="2800" dirty="0" err="1"/>
              <a:t>wash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dishes</a:t>
            </a:r>
            <a:r>
              <a:rPr lang="hr-HR" sz="2800" dirty="0"/>
              <a:t>.</a:t>
            </a:r>
          </a:p>
          <a:p>
            <a:r>
              <a:rPr lang="hr-HR" sz="2800" dirty="0"/>
              <a:t>My </a:t>
            </a:r>
            <a:r>
              <a:rPr lang="hr-HR" sz="2800" dirty="0" err="1"/>
              <a:t>grandparents</a:t>
            </a:r>
            <a:r>
              <a:rPr lang="hr-HR" sz="2800" dirty="0"/>
              <a:t> had to </a:t>
            </a:r>
            <a:r>
              <a:rPr lang="hr-HR" sz="2800" dirty="0" err="1"/>
              <a:t>help</a:t>
            </a:r>
            <a:r>
              <a:rPr lang="hr-HR" sz="2800" dirty="0"/>
              <a:t> </a:t>
            </a:r>
            <a:r>
              <a:rPr lang="hr-HR" sz="2800" dirty="0" err="1"/>
              <a:t>their</a:t>
            </a:r>
            <a:r>
              <a:rPr lang="hr-HR" sz="2800" dirty="0"/>
              <a:t> </a:t>
            </a:r>
            <a:r>
              <a:rPr lang="hr-HR" sz="2800" dirty="0" err="1"/>
              <a:t>parents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field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house.They</a:t>
            </a:r>
            <a:r>
              <a:rPr lang="hr-HR" sz="2800" dirty="0"/>
              <a:t> </a:t>
            </a:r>
            <a:r>
              <a:rPr lang="hr-HR" sz="2800" dirty="0" err="1"/>
              <a:t>also</a:t>
            </a:r>
            <a:r>
              <a:rPr lang="hr-HR" sz="2800" dirty="0"/>
              <a:t> had to take care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farm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domestic</a:t>
            </a:r>
            <a:r>
              <a:rPr lang="hr-HR" sz="2800" dirty="0"/>
              <a:t> </a:t>
            </a:r>
            <a:r>
              <a:rPr lang="hr-HR" sz="2800" dirty="0" err="1"/>
              <a:t>animals</a:t>
            </a:r>
            <a:r>
              <a:rPr lang="hr-HR" sz="2800" dirty="0"/>
              <a:t>.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73576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55C5C-2092-6340-B93D-1139121C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What is your favourite dish from your childhood?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9A90B7-4800-684D-8677-4A298B7EE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sz="2400" dirty="0"/>
              <a:t>My mom </a:t>
            </a:r>
            <a:r>
              <a:rPr lang="hr-HR" sz="2400" dirty="0" err="1"/>
              <a:t>liked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food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her</a:t>
            </a:r>
            <a:r>
              <a:rPr lang="hr-HR" sz="2400" dirty="0"/>
              <a:t> </a:t>
            </a:r>
            <a:r>
              <a:rPr lang="hr-HR" sz="2400" dirty="0" err="1"/>
              <a:t>grandma</a:t>
            </a:r>
            <a:r>
              <a:rPr lang="hr-HR" sz="2400" dirty="0"/>
              <a:t>  </a:t>
            </a:r>
            <a:r>
              <a:rPr lang="hr-HR" sz="2400" dirty="0" err="1"/>
              <a:t>cooked</a:t>
            </a:r>
            <a:r>
              <a:rPr lang="hr-HR" sz="2400" dirty="0"/>
              <a:t>,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donuts</a:t>
            </a:r>
            <a:r>
              <a:rPr lang="hr-HR" sz="2400" dirty="0"/>
              <a:t>,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loved</a:t>
            </a:r>
            <a:r>
              <a:rPr lang="hr-HR" sz="2400" dirty="0"/>
              <a:t> to </a:t>
            </a:r>
            <a:r>
              <a:rPr lang="hr-HR" sz="2400" dirty="0" err="1"/>
              <a:t>drink</a:t>
            </a:r>
            <a:r>
              <a:rPr lang="hr-HR" sz="2400" dirty="0"/>
              <a:t> </a:t>
            </a:r>
            <a:r>
              <a:rPr lang="hr-HR" sz="2400" dirty="0" err="1"/>
              <a:t>hot</a:t>
            </a:r>
            <a:r>
              <a:rPr lang="hr-HR" sz="2400" dirty="0"/>
              <a:t> </a:t>
            </a:r>
            <a:r>
              <a:rPr lang="hr-HR" sz="2400" dirty="0" err="1"/>
              <a:t>cocoa</a:t>
            </a:r>
            <a:r>
              <a:rPr lang="hr-HR" sz="2400" dirty="0"/>
              <a:t>. My </a:t>
            </a:r>
            <a:r>
              <a:rPr lang="hr-HR" sz="2400" dirty="0" err="1"/>
              <a:t>dad’s</a:t>
            </a:r>
            <a:r>
              <a:rPr lang="hr-HR" sz="2400" dirty="0"/>
              <a:t> </a:t>
            </a:r>
            <a:r>
              <a:rPr lang="hr-HR" sz="2400" dirty="0" err="1"/>
              <a:t>favourite</a:t>
            </a:r>
            <a:r>
              <a:rPr lang="hr-HR" sz="2400" dirty="0"/>
              <a:t> </a:t>
            </a:r>
            <a:r>
              <a:rPr lang="hr-HR" sz="2400" dirty="0" err="1"/>
              <a:t>dish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stew</a:t>
            </a:r>
            <a:r>
              <a:rPr lang="hr-HR" sz="2400" dirty="0"/>
              <a:t>.</a:t>
            </a:r>
          </a:p>
          <a:p>
            <a:pPr marL="0" indent="0">
              <a:buNone/>
            </a:pPr>
            <a:r>
              <a:rPr lang="hr-HR" sz="2400" dirty="0"/>
              <a:t>My </a:t>
            </a:r>
            <a:r>
              <a:rPr lang="hr-HR" sz="2400" dirty="0" err="1"/>
              <a:t>grandparents</a:t>
            </a:r>
            <a:r>
              <a:rPr lang="hr-HR" sz="2400" dirty="0"/>
              <a:t> </a:t>
            </a:r>
            <a:r>
              <a:rPr lang="hr-HR" sz="2400" dirty="0" err="1"/>
              <a:t>loved</a:t>
            </a:r>
            <a:r>
              <a:rPr lang="hr-HR" sz="2400" dirty="0"/>
              <a:t> 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somebody</a:t>
            </a:r>
            <a:r>
              <a:rPr lang="hr-HR" sz="2400" dirty="0"/>
              <a:t>  </a:t>
            </a:r>
            <a:r>
              <a:rPr lang="hr-HR" sz="2400" dirty="0" err="1"/>
              <a:t>came</a:t>
            </a:r>
            <a:r>
              <a:rPr lang="hr-HR" sz="2400" dirty="0"/>
              <a:t> </a:t>
            </a:r>
            <a:r>
              <a:rPr lang="hr-HR" sz="2400" dirty="0" err="1"/>
              <a:t>over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gave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 </a:t>
            </a:r>
            <a:r>
              <a:rPr lang="hr-HR" sz="2400" dirty="0" err="1"/>
              <a:t>sweets</a:t>
            </a:r>
            <a:r>
              <a:rPr lang="hr-HR" sz="2400" dirty="0"/>
              <a:t> </a:t>
            </a:r>
            <a:r>
              <a:rPr lang="hr-HR" sz="2400" dirty="0" err="1"/>
              <a:t>because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time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didn’t</a:t>
            </a:r>
            <a:r>
              <a:rPr lang="hr-HR" sz="2400" dirty="0"/>
              <a:t> </a:t>
            </a:r>
            <a:r>
              <a:rPr lang="hr-HR" sz="2400" dirty="0" err="1"/>
              <a:t>really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everywhere</a:t>
            </a:r>
            <a:r>
              <a:rPr lang="hr-HR" sz="2400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4524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63B939-E424-914B-8224-0208A970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Did both of your parents work?</a:t>
            </a:r>
            <a:br>
              <a:rPr lang="hr-HR"/>
            </a:b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C24461-2934-9B4F-949A-A36B77C5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Both</a:t>
            </a:r>
            <a:r>
              <a:rPr lang="hr-HR" sz="2400" dirty="0"/>
              <a:t> 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mom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dad</a:t>
            </a:r>
            <a:r>
              <a:rPr lang="hr-HR" sz="2400" dirty="0"/>
              <a:t> </a:t>
            </a:r>
            <a:r>
              <a:rPr lang="hr-HR" sz="2400" dirty="0" err="1"/>
              <a:t>worked</a:t>
            </a:r>
            <a:r>
              <a:rPr lang="hr-HR" sz="2400" dirty="0"/>
              <a:t>.</a:t>
            </a:r>
          </a:p>
          <a:p>
            <a:r>
              <a:rPr lang="hr-HR" sz="2400" dirty="0"/>
              <a:t> My </a:t>
            </a:r>
            <a:r>
              <a:rPr lang="hr-HR" sz="2400" dirty="0" err="1"/>
              <a:t>grandparents</a:t>
            </a:r>
            <a:r>
              <a:rPr lang="hr-HR" sz="2400" dirty="0"/>
              <a:t>’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didn’t</a:t>
            </a:r>
            <a:r>
              <a:rPr lang="hr-HR" sz="2400" dirty="0"/>
              <a:t>  </a:t>
            </a:r>
            <a:r>
              <a:rPr lang="hr-HR" sz="2400" dirty="0" err="1"/>
              <a:t>work</a:t>
            </a:r>
            <a:r>
              <a:rPr lang="hr-HR" sz="2400" dirty="0"/>
              <a:t>.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8A2B2CF-F36F-3E46-9C1D-A722BA383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6" y="3444914"/>
            <a:ext cx="3993175" cy="263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12724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904</Words>
  <Application>Microsoft Office PowerPoint</Application>
  <PresentationFormat>Široki zaslon</PresentationFormat>
  <Paragraphs>61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Faseta</vt:lpstr>
      <vt:lpstr>Life in the past</vt:lpstr>
      <vt:lpstr>1. Did you live in a house or a flat?</vt:lpstr>
      <vt:lpstr>Did you have your own room? </vt:lpstr>
      <vt:lpstr>Did you have a lot of clothes?</vt:lpstr>
      <vt:lpstr>Did you have any pets?</vt:lpstr>
      <vt:lpstr>What time did you usually have lunch?</vt:lpstr>
      <vt:lpstr>What house chores did you have to do?</vt:lpstr>
      <vt:lpstr>What is your favourite dish from your childhood?</vt:lpstr>
      <vt:lpstr>Did both of your parents work? </vt:lpstr>
      <vt:lpstr>Did you have a car?</vt:lpstr>
      <vt:lpstr>How much time did you spend with your parents?</vt:lpstr>
      <vt:lpstr>Did your parents give you an allowance?</vt:lpstr>
      <vt:lpstr>Who did which household chores?</vt:lpstr>
      <vt:lpstr>What did you do during the weekend?</vt:lpstr>
      <vt:lpstr>What did you do and where did you go during the summer holidays?</vt:lpstr>
      <vt:lpstr>What kinds of music did you listen to?</vt:lpstr>
      <vt:lpstr>Where and how did you listen to music?</vt:lpstr>
      <vt:lpstr>How many hours a day did you watch tv? </vt:lpstr>
      <vt:lpstr>How often did you go to the cinema?</vt:lpstr>
      <vt:lpstr>What were you worried about? </vt:lpstr>
      <vt:lpstr>What made you happy?</vt:lpstr>
      <vt:lpstr>What was your biggest dream?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past</dc:title>
  <dc:creator>Nepoznati korisnik</dc:creator>
  <cp:lastModifiedBy>Marijana Buljan</cp:lastModifiedBy>
  <cp:revision>22</cp:revision>
  <dcterms:created xsi:type="dcterms:W3CDTF">2020-10-25T09:17:34Z</dcterms:created>
  <dcterms:modified xsi:type="dcterms:W3CDTF">2020-11-14T11:53:30Z</dcterms:modified>
</cp:coreProperties>
</file>