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31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6e6417aff36b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6e6417aff36b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022811db76f18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022811db76f18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4d79bd1be75980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4d79bd1be75980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45b5d869639e7f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45b5d869639e7f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0f38c605c1dc6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0f38c605c1dc6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" y="7308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Dalmatian blade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-1" y="3136620"/>
            <a:ext cx="2115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Dora Jurić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7.b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28062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Features of Dalmatian blade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-12" y="1113629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-The stem and leaves are hairy.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r" dirty="0"/>
              <a:t>-In June and July they bloom with yellow flowers.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r" dirty="0"/>
              <a:t>-In the past, red was obtained from its roots, so it is also called blusha.   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/>
              <a:t>-Dalmatinian blade grows in Dalmatia.</a:t>
            </a:r>
            <a:endParaRPr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7450" y="2586700"/>
            <a:ext cx="2020736" cy="255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Fact 1.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695" y="101773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-Oštrika (Oštrolist, lat. Onosma),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r" dirty="0"/>
              <a:t>-increase plant yield of annual and biennial vegetation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/>
              <a:t>- several species and subspecies of blades, often called sharp-edged,grow in Croatia</a:t>
            </a:r>
            <a:endParaRPr dirty="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7498" y="2549777"/>
            <a:ext cx="1469675" cy="237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Fact 2.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-Knowable species and subspecies from Croatia are: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    Dalmatian sharp-edged</a:t>
            </a:r>
            <a:br>
              <a:rPr lang="hr" dirty="0"/>
            </a:br>
            <a:r>
              <a:rPr lang="hr" dirty="0"/>
              <a:t>    Visionian blade (Onosma visianii)</a:t>
            </a:r>
            <a:br>
              <a:rPr lang="hr" dirty="0"/>
            </a:br>
            <a:r>
              <a:rPr lang="hr" dirty="0"/>
              <a:t>- subspecies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     Biokovo blade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9055" y="1921135"/>
            <a:ext cx="2740925" cy="287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6950" y="1518175"/>
            <a:ext cx="2437050" cy="362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139694"/>
            <a:ext cx="2437050" cy="3003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5132" y="1392488"/>
            <a:ext cx="3133725" cy="38766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0" y="0"/>
            <a:ext cx="8055300" cy="9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500" dirty="0"/>
              <a:t>Pictures of </a:t>
            </a:r>
            <a:r>
              <a:rPr lang="hr" sz="2500"/>
              <a:t>Dalmatian blade </a:t>
            </a:r>
            <a:r>
              <a:rPr lang="hr" sz="2500" dirty="0"/>
              <a:t>(dalmatinska oštrika)</a:t>
            </a:r>
            <a:endParaRPr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 </a:t>
            </a:r>
            <a:r>
              <a:rPr lang="hr" sz="5700"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</Words>
  <Application>Microsoft Office PowerPoint</Application>
  <PresentationFormat>Prikaz na zaslonu (16:9)</PresentationFormat>
  <Paragraphs>18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Simple Light</vt:lpstr>
      <vt:lpstr>Dalmatian blade </vt:lpstr>
      <vt:lpstr>Features of Dalmatian blade</vt:lpstr>
      <vt:lpstr>Fact 1.</vt:lpstr>
      <vt:lpstr>Fact 2.</vt:lpstr>
      <vt:lpstr>PowerPoint prezentacija</vt:lpstr>
      <vt:lpstr>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Dalmatian alkanet </dc:title>
  <cp:lastModifiedBy>Marijana Buljan</cp:lastModifiedBy>
  <cp:revision>8</cp:revision>
  <dcterms:modified xsi:type="dcterms:W3CDTF">2020-10-18T14:19:07Z</dcterms:modified>
</cp:coreProperties>
</file>