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FF2512-7E3F-73BA-74DC-D934648734EE}" v="518" dt="2020-10-23T14:49:32.485"/>
    <p1510:client id="{8AE910C7-826B-42B8-87CD-C1AB3919B65B}" v="299" dt="2020-10-23T13:48:53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Tuesday, November 3,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3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Tuesday, November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3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Tuesday, November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0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Tuesday, November 3,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5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Tuesday, November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7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Tuesday, November 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8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Tuesday, November 3,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7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Tuesday, November 3,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1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Tuesday, November 3,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8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Tuesday, November 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3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Tuesday, November 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1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Tuesday, November 3,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3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696" r:id="rId6"/>
    <p:sldLayoutId id="2147483701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E3E963-7ADC-4469-A079-F78B0BC6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64DEA4-D6B8-4DEF-B1D0-6D5672FA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0" y="1554630"/>
            <a:ext cx="5015638" cy="1969770"/>
          </a:xfrm>
        </p:spPr>
        <p:txBody>
          <a:bodyPr>
            <a:normAutofit/>
          </a:bodyPr>
          <a:lstStyle/>
          <a:p>
            <a:r>
              <a:rPr lang="en-US" dirty="0">
                <a:ea typeface="Meiryo"/>
              </a:rPr>
              <a:t>H</a:t>
            </a:r>
            <a:r>
              <a:rPr lang="hr-HR" dirty="0">
                <a:ea typeface="Meiryo"/>
              </a:rPr>
              <a:t>a</a:t>
            </a:r>
            <a:r>
              <a:rPr lang="en-US" dirty="0">
                <a:ea typeface="Meiryo"/>
              </a:rPr>
              <a:t>LLO</a:t>
            </a:r>
            <a:r>
              <a:rPr lang="hr-HR" dirty="0" err="1">
                <a:ea typeface="Meiryo"/>
              </a:rPr>
              <a:t>ween</a:t>
            </a:r>
            <a:br>
              <a:rPr lang="hr-HR" dirty="0">
                <a:ea typeface="Meiryo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0" y="3830399"/>
            <a:ext cx="5015638" cy="99367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2">
                    <a:lumMod val="90000"/>
                  </a:schemeClr>
                </a:solidFill>
                <a:ea typeface="Meiryo"/>
              </a:rPr>
              <a:t>AN INVITATION TO THE 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  <a:ea typeface="Meiryo"/>
              </a:rPr>
              <a:t> H</a:t>
            </a:r>
            <a:r>
              <a:rPr lang="hr-HR" dirty="0">
                <a:solidFill>
                  <a:schemeClr val="tx2">
                    <a:lumMod val="90000"/>
                  </a:schemeClr>
                </a:solidFill>
                <a:ea typeface="Meiryo"/>
              </a:rPr>
              <a:t>A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  <a:ea typeface="Meiryo"/>
              </a:rPr>
              <a:t>LLO</a:t>
            </a:r>
            <a:r>
              <a:rPr lang="hr-HR">
                <a:solidFill>
                  <a:schemeClr val="tx2">
                    <a:lumMod val="90000"/>
                  </a:schemeClr>
                </a:solidFill>
                <a:ea typeface="Meiryo"/>
              </a:rPr>
              <a:t>WEEN PARTY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A03CC-5675-4DD7-B997-4C797D8FBF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tretch/>
        </p:blipFill>
        <p:spPr>
          <a:xfrm>
            <a:off x="720000" y="2014256"/>
            <a:ext cx="5014800" cy="2820825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21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26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7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8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8EF1-A9F1-4F40-A5C9-A6F8BFE90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</a:t>
            </a:r>
            <a:r>
              <a:rPr lang="en-US" dirty="0"/>
              <a:t> PARTY</a:t>
            </a:r>
            <a:r>
              <a:rPr lang="hr-HR" dirty="0"/>
              <a:t> AT MY HOME</a:t>
            </a:r>
            <a:endParaRPr lang="en-US" dirty="0"/>
          </a:p>
        </p:txBody>
      </p:sp>
      <p:pic>
        <p:nvPicPr>
          <p:cNvPr id="5" name="Graphic 5" descr="Bats">
            <a:extLst>
              <a:ext uri="{FF2B5EF4-FFF2-40B4-BE49-F238E27FC236}">
                <a16:creationId xmlns:a16="http://schemas.microsoft.com/office/drawing/2014/main" id="{DEC14F7E-18BF-4C7D-B5DE-78C9CE4ED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3800" y="2113425"/>
            <a:ext cx="914400" cy="1524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31591-A3AD-4DFE-9F6F-26BB2F2DB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I’</a:t>
            </a:r>
            <a:r>
              <a:rPr lang="hr-HR" dirty="0">
                <a:solidFill>
                  <a:srgbClr val="FFFFFF"/>
                </a:solidFill>
              </a:rPr>
              <a:t>m </a:t>
            </a:r>
            <a:r>
              <a:rPr lang="hr-HR" dirty="0" err="1">
                <a:solidFill>
                  <a:srgbClr val="FFFFFF"/>
                </a:solidFill>
              </a:rPr>
              <a:t>inviting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you</a:t>
            </a:r>
            <a:r>
              <a:rPr lang="en-US" dirty="0">
                <a:solidFill>
                  <a:srgbClr val="FFFFFF"/>
                </a:solidFill>
              </a:rPr>
              <a:t> to my party in</a:t>
            </a:r>
            <a:r>
              <a:rPr lang="hr-HR" dirty="0">
                <a:solidFill>
                  <a:srgbClr val="FFFFFF"/>
                </a:solidFill>
              </a:rPr>
              <a:t> a</a:t>
            </a:r>
            <a:r>
              <a:rPr lang="en-US" dirty="0">
                <a:solidFill>
                  <a:srgbClr val="FFFFFF"/>
                </a:solidFill>
              </a:rPr>
              <a:t> we</a:t>
            </a:r>
            <a:r>
              <a:rPr lang="hr-HR" dirty="0" err="1">
                <a:solidFill>
                  <a:srgbClr val="FFFFFF"/>
                </a:solidFill>
              </a:rPr>
              <a:t>ird</a:t>
            </a:r>
            <a:r>
              <a:rPr lang="en-US" dirty="0">
                <a:solidFill>
                  <a:srgbClr val="FFFFFF"/>
                </a:solidFill>
              </a:rPr>
              <a:t> home of scar</a:t>
            </a:r>
            <a:r>
              <a:rPr lang="hr-HR" dirty="0">
                <a:solidFill>
                  <a:srgbClr val="FFFFFF"/>
                </a:solidFill>
              </a:rPr>
              <a:t>y</a:t>
            </a:r>
            <a:r>
              <a:rPr lang="en-US" dirty="0">
                <a:solidFill>
                  <a:srgbClr val="FFFFFF"/>
                </a:solidFill>
              </a:rPr>
              <a:t> faces.</a:t>
            </a:r>
          </a:p>
          <a:p>
            <a:endParaRPr lang="en-US" dirty="0"/>
          </a:p>
          <a:p>
            <a:r>
              <a:rPr lang="en-US" dirty="0">
                <a:solidFill>
                  <a:srgbClr val="FFFFFF"/>
                </a:solidFill>
              </a:rPr>
              <a:t>The party will take place at midnight.</a:t>
            </a:r>
            <a:endParaRPr lang="en-US" dirty="0"/>
          </a:p>
        </p:txBody>
      </p:sp>
      <p:pic>
        <p:nvPicPr>
          <p:cNvPr id="6" name="Graphic 6" descr="Bats">
            <a:extLst>
              <a:ext uri="{FF2B5EF4-FFF2-40B4-BE49-F238E27FC236}">
                <a16:creationId xmlns:a16="http://schemas.microsoft.com/office/drawing/2014/main" id="{8A8FAC37-66E9-48A0-B38A-B0AFC6AE6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1675" y="2505075"/>
            <a:ext cx="914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ED22A-FBE8-45C4-8AC8-A989BBB8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hr-HR" dirty="0" err="1"/>
              <a:t>will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a </a:t>
            </a:r>
            <a:r>
              <a:rPr lang="hr-HR" dirty="0" err="1"/>
              <a:t>lot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fun</a:t>
            </a:r>
            <a:r>
              <a:rPr lang="hr-HR" dirty="0"/>
              <a:t> at </a:t>
            </a:r>
            <a:r>
              <a:rPr lang="hr-HR" dirty="0" err="1"/>
              <a:t>my</a:t>
            </a:r>
            <a:r>
              <a:rPr lang="hr-HR" dirty="0"/>
              <a:t> place on </a:t>
            </a:r>
            <a:r>
              <a:rPr lang="hr-HR" dirty="0" err="1"/>
              <a:t>Halloween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 will show </a:t>
            </a:r>
            <a:r>
              <a:rPr lang="hr-HR" dirty="0" err="1"/>
              <a:t>you</a:t>
            </a:r>
            <a:r>
              <a:rPr lang="hr-HR" dirty="0"/>
              <a:t> some</a:t>
            </a:r>
            <a:r>
              <a:rPr lang="en-US" dirty="0"/>
              <a:t> magic</a:t>
            </a:r>
            <a:r>
              <a:rPr lang="hr-HR" dirty="0"/>
              <a:t> </a:t>
            </a:r>
            <a:r>
              <a:rPr lang="hr-HR" dirty="0" err="1"/>
              <a:t>tricks</a:t>
            </a:r>
            <a:r>
              <a:rPr lang="en-US" dirty="0"/>
              <a:t>.</a:t>
            </a:r>
            <a:endParaRPr lang="en-US" sz="2000" dirty="0"/>
          </a:p>
        </p:txBody>
      </p:sp>
      <p:pic>
        <p:nvPicPr>
          <p:cNvPr id="5" name="Graphic 5" descr="Cauldron">
            <a:extLst>
              <a:ext uri="{FF2B5EF4-FFF2-40B4-BE49-F238E27FC236}">
                <a16:creationId xmlns:a16="http://schemas.microsoft.com/office/drawing/2014/main" id="{05F0C3C4-548D-4169-848C-D4412E8782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7877" y="2597286"/>
            <a:ext cx="1666630" cy="1666630"/>
          </a:xfrm>
        </p:spPr>
      </p:pic>
      <p:pic>
        <p:nvPicPr>
          <p:cNvPr id="6" name="Graphic 6" descr="Castle scene">
            <a:extLst>
              <a:ext uri="{FF2B5EF4-FFF2-40B4-BE49-F238E27FC236}">
                <a16:creationId xmlns:a16="http://schemas.microsoft.com/office/drawing/2014/main" id="{E31DF019-4B00-41AC-8BB2-ED7413DDA8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2123" y="1757132"/>
            <a:ext cx="2819400" cy="2858476"/>
          </a:xfrm>
        </p:spPr>
      </p:pic>
    </p:spTree>
    <p:extLst>
      <p:ext uri="{BB962C8B-B14F-4D97-AF65-F5344CB8AC3E}">
        <p14:creationId xmlns:p14="http://schemas.microsoft.com/office/powerpoint/2010/main" val="405140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FF71-4C25-47FD-9D7E-D52492F7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On </a:t>
            </a:r>
            <a:r>
              <a:rPr lang="hr-HR" sz="2800" dirty="0" err="1"/>
              <a:t>your</a:t>
            </a:r>
            <a:r>
              <a:rPr lang="en-US" sz="2800" dirty="0"/>
              <a:t> way </a:t>
            </a:r>
            <a:r>
              <a:rPr lang="hr-HR" sz="2800" dirty="0"/>
              <a:t>to </a:t>
            </a:r>
            <a:r>
              <a:rPr lang="hr-HR" sz="2800" dirty="0" err="1"/>
              <a:t>my</a:t>
            </a:r>
            <a:r>
              <a:rPr lang="hr-HR" sz="2800" dirty="0"/>
              <a:t> home </a:t>
            </a:r>
            <a:r>
              <a:rPr lang="hr-HR" sz="2800" dirty="0" err="1"/>
              <a:t>you</a:t>
            </a:r>
            <a:r>
              <a:rPr lang="en-US" sz="2800" dirty="0"/>
              <a:t> will see two </a:t>
            </a:r>
            <a:r>
              <a:rPr lang="en-US" sz="2800" dirty="0" err="1"/>
              <a:t>cats.That</a:t>
            </a:r>
            <a:r>
              <a:rPr lang="hr-HR" sz="2800" dirty="0"/>
              <a:t> </a:t>
            </a:r>
            <a:r>
              <a:rPr lang="hr-HR" sz="2800" dirty="0" err="1"/>
              <a:t>will</a:t>
            </a:r>
            <a:r>
              <a:rPr lang="hr-HR" sz="2800" dirty="0"/>
              <a:t> </a:t>
            </a:r>
            <a:r>
              <a:rPr lang="hr-HR" sz="2800" dirty="0" err="1"/>
              <a:t>be</a:t>
            </a:r>
            <a:r>
              <a:rPr lang="en-US" sz="2800" dirty="0"/>
              <a:t> the sign to my ho</a:t>
            </a:r>
            <a:r>
              <a:rPr lang="hr-HR" sz="2800" dirty="0"/>
              <a:t>use</a:t>
            </a:r>
            <a:r>
              <a:rPr lang="en-US" sz="2800" dirty="0"/>
              <a:t>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37513-F99C-4FF2-869B-050D49220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Black cat</a:t>
            </a:r>
          </a:p>
        </p:txBody>
      </p:sp>
      <p:pic>
        <p:nvPicPr>
          <p:cNvPr id="7" name="Graphic 7" descr="Cat">
            <a:extLst>
              <a:ext uri="{FF2B5EF4-FFF2-40B4-BE49-F238E27FC236}">
                <a16:creationId xmlns:a16="http://schemas.microsoft.com/office/drawing/2014/main" id="{81A5BB62-8C08-4B86-BF61-573B931441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0262" y="2812208"/>
            <a:ext cx="2037861" cy="18034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B60F6-197D-4967-BEC5-52F795A00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White cat</a:t>
            </a:r>
          </a:p>
        </p:txBody>
      </p:sp>
      <p:pic>
        <p:nvPicPr>
          <p:cNvPr id="8" name="Graphic 8" descr="Cat">
            <a:extLst>
              <a:ext uri="{FF2B5EF4-FFF2-40B4-BE49-F238E27FC236}">
                <a16:creationId xmlns:a16="http://schemas.microsoft.com/office/drawing/2014/main" id="{082EA641-5015-44D7-8081-92D5AF12AAE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2123" y="2773132"/>
            <a:ext cx="2282092" cy="1842476"/>
          </a:xfrm>
        </p:spPr>
      </p:pic>
    </p:spTree>
    <p:extLst>
      <p:ext uri="{BB962C8B-B14F-4D97-AF65-F5344CB8AC3E}">
        <p14:creationId xmlns:p14="http://schemas.microsoft.com/office/powerpoint/2010/main" val="313890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2FC6-EAF2-4921-A918-E14A22BB55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Are YOU READY </a:t>
            </a:r>
            <a:r>
              <a:rPr lang="hr-HR" dirty="0">
                <a:solidFill>
                  <a:srgbClr val="000000"/>
                </a:solidFill>
              </a:rPr>
              <a:t>for</a:t>
            </a:r>
            <a:r>
              <a:rPr lang="en-US" dirty="0">
                <a:solidFill>
                  <a:srgbClr val="000000"/>
                </a:solidFill>
              </a:rPr>
              <a:t> MY PARTY?</a:t>
            </a:r>
            <a:br>
              <a:rPr lang="hr-HR" dirty="0">
                <a:solidFill>
                  <a:srgbClr val="000000"/>
                </a:solidFill>
              </a:rPr>
            </a:br>
            <a:r>
              <a:rPr lang="hr-HR" dirty="0">
                <a:solidFill>
                  <a:srgbClr val="000000"/>
                </a:solidFill>
              </a:rPr>
              <a:t>WEAR SOME SCARY OR A FUNNY COSTUME</a:t>
            </a:r>
            <a:r>
              <a:rPr lang="hr-HR" dirty="0">
                <a:solidFill>
                  <a:srgbClr val="C00000"/>
                </a:solidFill>
              </a:rPr>
              <a:t>.</a:t>
            </a:r>
            <a:br>
              <a:rPr lang="en-US" dirty="0">
                <a:solidFill>
                  <a:srgbClr val="C00000"/>
                </a:solidFill>
              </a:rPr>
            </a:br>
            <a:br>
              <a:rPr lang="en-US" dirty="0"/>
            </a:br>
            <a:r>
              <a:rPr lang="hr-HR" dirty="0"/>
              <a:t>Be a </a:t>
            </a:r>
            <a:r>
              <a:rPr lang="hr-HR" dirty="0" err="1"/>
              <a:t>witch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a </a:t>
            </a:r>
            <a:r>
              <a:rPr lang="hr-HR" dirty="0" err="1"/>
              <a:t>queen</a:t>
            </a:r>
            <a:r>
              <a:rPr lang="hr-HR" dirty="0"/>
              <a:t> </a:t>
            </a:r>
            <a:r>
              <a:rPr lang="hr-HR" dirty="0" err="1"/>
              <a:t>it’s</a:t>
            </a:r>
            <a:r>
              <a:rPr lang="hr-HR" dirty="0"/>
              <a:t> </a:t>
            </a:r>
            <a:r>
              <a:rPr lang="hr-HR" dirty="0" err="1"/>
              <a:t>halloween</a:t>
            </a:r>
            <a:r>
              <a:rPr lang="hr-HR" dirty="0"/>
              <a:t>!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4B5A6F-7035-4B63-99D4-11AB486D8E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WELCOME</a:t>
            </a:r>
            <a:r>
              <a:rPr lang="en-US" sz="5400" dirty="0">
                <a:solidFill>
                  <a:srgbClr val="FFFFFF"/>
                </a:solidFill>
              </a:rPr>
              <a:t>!!!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55211155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122</Words>
  <Application>Microsoft Office PowerPoint</Application>
  <PresentationFormat>Široki zaslon</PresentationFormat>
  <Paragraphs>12</Paragraphs>
  <Slides>5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Sagona Book</vt:lpstr>
      <vt:lpstr>The Hand Extrablack</vt:lpstr>
      <vt:lpstr>BlobVTI</vt:lpstr>
      <vt:lpstr>HaLLOween </vt:lpstr>
      <vt:lpstr>A PARTY AT MY HOME</vt:lpstr>
      <vt:lpstr>We will have a lot of fun at my place on Halloween. I will show you some magic tricks.</vt:lpstr>
      <vt:lpstr>On your way to my home you will see two cats.That will be the sign to my house.</vt:lpstr>
      <vt:lpstr>Are YOU READY for MY PARTY? WEAR SOME SCARY OR A FUNNY COSTUME.  Be a witch or a queen it’s halloween!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Marijana Buljan</cp:lastModifiedBy>
  <cp:revision>224</cp:revision>
  <dcterms:created xsi:type="dcterms:W3CDTF">2020-10-23T13:36:33Z</dcterms:created>
  <dcterms:modified xsi:type="dcterms:W3CDTF">2020-11-03T08:12:25Z</dcterms:modified>
</cp:coreProperties>
</file>