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4" r:id="rId9"/>
    <p:sldId id="279" r:id="rId10"/>
  </p:sldIdLst>
  <p:sldSz cx="9144000" cy="5143500" type="screen16x9"/>
  <p:notesSz cx="6858000" cy="9144000"/>
  <p:embeddedFontLst>
    <p:embeddedFont>
      <p:font typeface="ABeeZee" panose="020B060402020202020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untains of Christmas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1E129D-E020-4061-A6DC-91C0B20E6951}">
  <a:tblStyle styleId="{4E1E129D-E020-4061-A6DC-91C0B20E69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147275" y="1991825"/>
            <a:ext cx="484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4838" y="-7829"/>
            <a:ext cx="9144129" cy="5159107"/>
            <a:chOff x="1855177" y="1013681"/>
            <a:chExt cx="4020988" cy="2268637"/>
          </a:xfrm>
        </p:grpSpPr>
        <p:sp>
          <p:nvSpPr>
            <p:cNvPr id="11" name="Google Shape;11;p2"/>
            <p:cNvSpPr/>
            <p:nvPr/>
          </p:nvSpPr>
          <p:spPr>
            <a:xfrm>
              <a:off x="5379427" y="1131156"/>
              <a:ext cx="336600" cy="13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506427" y="1364518"/>
              <a:ext cx="130200" cy="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4002" y="1297843"/>
              <a:ext cx="265200" cy="1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132990" y="1948718"/>
              <a:ext cx="265200" cy="11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964715" y="1580418"/>
              <a:ext cx="336600" cy="16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925027" y="1826481"/>
              <a:ext cx="1983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99965" y="2075718"/>
              <a:ext cx="1276200" cy="120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575" y="118355"/>
                  </a:moveTo>
                  <a:cubicBezTo>
                    <a:pt x="16910" y="118746"/>
                    <a:pt x="16910" y="118746"/>
                    <a:pt x="16910" y="118746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119999" y="103785"/>
                    <a:pt x="119999" y="103785"/>
                    <a:pt x="119999" y="103785"/>
                  </a:cubicBezTo>
                  <a:cubicBezTo>
                    <a:pt x="107446" y="110208"/>
                    <a:pt x="107446" y="110208"/>
                    <a:pt x="107446" y="110208"/>
                  </a:cubicBezTo>
                  <a:cubicBezTo>
                    <a:pt x="101095" y="108877"/>
                    <a:pt x="101095" y="108877"/>
                    <a:pt x="101095" y="108877"/>
                  </a:cubicBezTo>
                  <a:cubicBezTo>
                    <a:pt x="98436" y="103080"/>
                    <a:pt x="98436" y="103080"/>
                    <a:pt x="98436" y="103080"/>
                  </a:cubicBezTo>
                  <a:cubicBezTo>
                    <a:pt x="98879" y="95091"/>
                    <a:pt x="98879" y="95091"/>
                    <a:pt x="98879" y="95091"/>
                  </a:cubicBezTo>
                  <a:cubicBezTo>
                    <a:pt x="99175" y="94073"/>
                    <a:pt x="99175" y="94073"/>
                    <a:pt x="99175" y="94073"/>
                  </a:cubicBezTo>
                  <a:cubicBezTo>
                    <a:pt x="100799" y="92036"/>
                    <a:pt x="100799" y="92036"/>
                    <a:pt x="100799" y="92036"/>
                  </a:cubicBezTo>
                  <a:cubicBezTo>
                    <a:pt x="103458" y="89921"/>
                    <a:pt x="103458" y="89921"/>
                    <a:pt x="103458" y="89921"/>
                  </a:cubicBezTo>
                  <a:cubicBezTo>
                    <a:pt x="106855" y="88511"/>
                    <a:pt x="106855" y="88511"/>
                    <a:pt x="106855" y="88511"/>
                  </a:cubicBezTo>
                  <a:cubicBezTo>
                    <a:pt x="110547" y="87963"/>
                    <a:pt x="110547" y="87963"/>
                    <a:pt x="110547" y="87963"/>
                  </a:cubicBezTo>
                  <a:cubicBezTo>
                    <a:pt x="114166" y="86945"/>
                    <a:pt x="114166" y="86945"/>
                    <a:pt x="114166" y="86945"/>
                  </a:cubicBezTo>
                  <a:cubicBezTo>
                    <a:pt x="117415" y="84438"/>
                    <a:pt x="117415" y="84438"/>
                    <a:pt x="117415" y="84438"/>
                  </a:cubicBezTo>
                  <a:cubicBezTo>
                    <a:pt x="117710" y="80835"/>
                    <a:pt x="117710" y="80835"/>
                    <a:pt x="117710" y="80835"/>
                  </a:cubicBezTo>
                  <a:cubicBezTo>
                    <a:pt x="114609" y="78563"/>
                    <a:pt x="114609" y="78563"/>
                    <a:pt x="114609" y="78563"/>
                  </a:cubicBezTo>
                  <a:cubicBezTo>
                    <a:pt x="114830" y="79268"/>
                    <a:pt x="114830" y="79268"/>
                    <a:pt x="114830" y="79268"/>
                  </a:cubicBezTo>
                  <a:cubicBezTo>
                    <a:pt x="115716" y="79582"/>
                    <a:pt x="115716" y="79582"/>
                    <a:pt x="115716" y="79582"/>
                  </a:cubicBezTo>
                  <a:cubicBezTo>
                    <a:pt x="117119" y="81070"/>
                    <a:pt x="117119" y="81070"/>
                    <a:pt x="117119" y="81070"/>
                  </a:cubicBezTo>
                  <a:cubicBezTo>
                    <a:pt x="115938" y="84125"/>
                    <a:pt x="115938" y="84125"/>
                    <a:pt x="115938" y="84125"/>
                  </a:cubicBezTo>
                  <a:cubicBezTo>
                    <a:pt x="109218" y="86866"/>
                    <a:pt x="109218" y="86866"/>
                    <a:pt x="109218" y="86866"/>
                  </a:cubicBezTo>
                  <a:cubicBezTo>
                    <a:pt x="105378" y="87415"/>
                    <a:pt x="105378" y="87415"/>
                    <a:pt x="105378" y="87415"/>
                  </a:cubicBezTo>
                  <a:cubicBezTo>
                    <a:pt x="101981" y="89060"/>
                    <a:pt x="101981" y="89060"/>
                    <a:pt x="101981" y="89060"/>
                  </a:cubicBezTo>
                  <a:cubicBezTo>
                    <a:pt x="100504" y="90078"/>
                    <a:pt x="100504" y="90078"/>
                    <a:pt x="100504" y="90078"/>
                  </a:cubicBezTo>
                  <a:cubicBezTo>
                    <a:pt x="103089" y="85535"/>
                    <a:pt x="103089" y="85535"/>
                    <a:pt x="103089" y="85535"/>
                  </a:cubicBezTo>
                  <a:cubicBezTo>
                    <a:pt x="109070" y="78955"/>
                    <a:pt x="109070" y="78955"/>
                    <a:pt x="109070" y="78955"/>
                  </a:cubicBezTo>
                  <a:cubicBezTo>
                    <a:pt x="112910" y="77075"/>
                    <a:pt x="112910" y="77075"/>
                    <a:pt x="112910" y="77075"/>
                  </a:cubicBezTo>
                  <a:cubicBezTo>
                    <a:pt x="116529" y="76370"/>
                    <a:pt x="116529" y="76370"/>
                    <a:pt x="116529" y="76370"/>
                  </a:cubicBezTo>
                  <a:cubicBezTo>
                    <a:pt x="119999" y="75117"/>
                    <a:pt x="119999" y="75117"/>
                    <a:pt x="119999" y="75117"/>
                  </a:cubicBezTo>
                  <a:cubicBezTo>
                    <a:pt x="119999" y="71357"/>
                    <a:pt x="119999" y="71357"/>
                    <a:pt x="119999" y="71357"/>
                  </a:cubicBezTo>
                  <a:cubicBezTo>
                    <a:pt x="119852" y="71436"/>
                    <a:pt x="119852" y="71436"/>
                    <a:pt x="119852" y="71436"/>
                  </a:cubicBezTo>
                  <a:cubicBezTo>
                    <a:pt x="112763" y="72454"/>
                    <a:pt x="112763" y="72454"/>
                    <a:pt x="112763" y="72454"/>
                  </a:cubicBezTo>
                  <a:cubicBezTo>
                    <a:pt x="105747" y="75430"/>
                    <a:pt x="105747" y="75430"/>
                    <a:pt x="105747" y="75430"/>
                  </a:cubicBezTo>
                  <a:cubicBezTo>
                    <a:pt x="107150" y="70652"/>
                    <a:pt x="107150" y="70652"/>
                    <a:pt x="107150" y="70652"/>
                  </a:cubicBezTo>
                  <a:cubicBezTo>
                    <a:pt x="107815" y="62271"/>
                    <a:pt x="107815" y="62271"/>
                    <a:pt x="107815" y="62271"/>
                  </a:cubicBezTo>
                  <a:cubicBezTo>
                    <a:pt x="108775" y="57885"/>
                    <a:pt x="108775" y="57885"/>
                    <a:pt x="108775" y="57885"/>
                  </a:cubicBezTo>
                  <a:cubicBezTo>
                    <a:pt x="118006" y="43550"/>
                    <a:pt x="118006" y="43550"/>
                    <a:pt x="118006" y="43550"/>
                  </a:cubicBezTo>
                  <a:cubicBezTo>
                    <a:pt x="118670" y="38224"/>
                    <a:pt x="118670" y="38224"/>
                    <a:pt x="118670" y="38224"/>
                  </a:cubicBezTo>
                  <a:cubicBezTo>
                    <a:pt x="119704" y="34073"/>
                    <a:pt x="119704" y="34073"/>
                    <a:pt x="119704" y="34073"/>
                  </a:cubicBezTo>
                  <a:cubicBezTo>
                    <a:pt x="119999" y="33759"/>
                    <a:pt x="119999" y="33759"/>
                    <a:pt x="119999" y="33759"/>
                  </a:cubicBezTo>
                  <a:cubicBezTo>
                    <a:pt x="119999" y="19817"/>
                    <a:pt x="119999" y="19817"/>
                    <a:pt x="119999" y="19817"/>
                  </a:cubicBezTo>
                  <a:cubicBezTo>
                    <a:pt x="117193" y="15587"/>
                    <a:pt x="117193" y="15587"/>
                    <a:pt x="117193" y="15587"/>
                  </a:cubicBezTo>
                  <a:cubicBezTo>
                    <a:pt x="112689" y="15822"/>
                    <a:pt x="112689" y="15822"/>
                    <a:pt x="112689" y="15822"/>
                  </a:cubicBezTo>
                  <a:cubicBezTo>
                    <a:pt x="110473" y="19112"/>
                    <a:pt x="110473" y="19112"/>
                    <a:pt x="110473" y="19112"/>
                  </a:cubicBezTo>
                  <a:cubicBezTo>
                    <a:pt x="110473" y="22950"/>
                    <a:pt x="110473" y="22950"/>
                    <a:pt x="110473" y="22950"/>
                  </a:cubicBezTo>
                  <a:cubicBezTo>
                    <a:pt x="111655" y="24830"/>
                    <a:pt x="111655" y="24830"/>
                    <a:pt x="111655" y="24830"/>
                  </a:cubicBezTo>
                  <a:cubicBezTo>
                    <a:pt x="113427" y="23498"/>
                    <a:pt x="113427" y="23498"/>
                    <a:pt x="113427" y="23498"/>
                  </a:cubicBezTo>
                  <a:cubicBezTo>
                    <a:pt x="111950" y="23890"/>
                    <a:pt x="111950" y="23890"/>
                    <a:pt x="111950" y="23890"/>
                  </a:cubicBezTo>
                  <a:cubicBezTo>
                    <a:pt x="111507" y="23420"/>
                    <a:pt x="111507" y="23420"/>
                    <a:pt x="111507" y="23420"/>
                  </a:cubicBezTo>
                  <a:cubicBezTo>
                    <a:pt x="111286" y="22480"/>
                    <a:pt x="111286" y="22480"/>
                    <a:pt x="111286" y="22480"/>
                  </a:cubicBezTo>
                  <a:cubicBezTo>
                    <a:pt x="111359" y="20443"/>
                    <a:pt x="111359" y="20443"/>
                    <a:pt x="111359" y="20443"/>
                  </a:cubicBezTo>
                  <a:cubicBezTo>
                    <a:pt x="113575" y="17154"/>
                    <a:pt x="113575" y="17154"/>
                    <a:pt x="113575" y="17154"/>
                  </a:cubicBezTo>
                  <a:cubicBezTo>
                    <a:pt x="116972" y="17859"/>
                    <a:pt x="116972" y="17859"/>
                    <a:pt x="116972" y="17859"/>
                  </a:cubicBezTo>
                  <a:cubicBezTo>
                    <a:pt x="118670" y="24986"/>
                    <a:pt x="118670" y="24986"/>
                    <a:pt x="118670" y="24986"/>
                  </a:cubicBezTo>
                  <a:cubicBezTo>
                    <a:pt x="117858" y="28668"/>
                    <a:pt x="117858" y="28668"/>
                    <a:pt x="117858" y="28668"/>
                  </a:cubicBezTo>
                  <a:cubicBezTo>
                    <a:pt x="116676" y="30626"/>
                    <a:pt x="116676" y="30626"/>
                    <a:pt x="116676" y="30626"/>
                  </a:cubicBezTo>
                  <a:cubicBezTo>
                    <a:pt x="115569" y="32741"/>
                    <a:pt x="115569" y="32741"/>
                    <a:pt x="115569" y="32741"/>
                  </a:cubicBezTo>
                  <a:cubicBezTo>
                    <a:pt x="114239" y="37597"/>
                    <a:pt x="114239" y="37597"/>
                    <a:pt x="114239" y="37597"/>
                  </a:cubicBezTo>
                  <a:cubicBezTo>
                    <a:pt x="113649" y="41671"/>
                    <a:pt x="113649" y="41671"/>
                    <a:pt x="113649" y="41671"/>
                  </a:cubicBezTo>
                  <a:cubicBezTo>
                    <a:pt x="111803" y="45195"/>
                    <a:pt x="111803" y="45195"/>
                    <a:pt x="111803" y="45195"/>
                  </a:cubicBezTo>
                  <a:cubicBezTo>
                    <a:pt x="108553" y="48407"/>
                    <a:pt x="108553" y="48407"/>
                    <a:pt x="108553" y="48407"/>
                  </a:cubicBezTo>
                  <a:cubicBezTo>
                    <a:pt x="103827" y="56475"/>
                    <a:pt x="103827" y="56475"/>
                    <a:pt x="103827" y="56475"/>
                  </a:cubicBezTo>
                  <a:cubicBezTo>
                    <a:pt x="103089" y="58668"/>
                    <a:pt x="103089" y="58668"/>
                    <a:pt x="103089" y="58668"/>
                  </a:cubicBezTo>
                  <a:cubicBezTo>
                    <a:pt x="101316" y="55691"/>
                    <a:pt x="101316" y="55691"/>
                    <a:pt x="101316" y="55691"/>
                  </a:cubicBezTo>
                  <a:cubicBezTo>
                    <a:pt x="100356" y="52402"/>
                    <a:pt x="100356" y="52402"/>
                    <a:pt x="100356" y="52402"/>
                  </a:cubicBezTo>
                  <a:cubicBezTo>
                    <a:pt x="101021" y="45430"/>
                    <a:pt x="101021" y="45430"/>
                    <a:pt x="101021" y="45430"/>
                  </a:cubicBezTo>
                  <a:cubicBezTo>
                    <a:pt x="103458" y="38224"/>
                    <a:pt x="103458" y="38224"/>
                    <a:pt x="103458" y="38224"/>
                  </a:cubicBezTo>
                  <a:cubicBezTo>
                    <a:pt x="105083" y="30783"/>
                    <a:pt x="105083" y="30783"/>
                    <a:pt x="105083" y="30783"/>
                  </a:cubicBezTo>
                  <a:cubicBezTo>
                    <a:pt x="104492" y="16919"/>
                    <a:pt x="104492" y="16919"/>
                    <a:pt x="104492" y="16919"/>
                  </a:cubicBezTo>
                  <a:cubicBezTo>
                    <a:pt x="104123" y="14177"/>
                    <a:pt x="104123" y="14177"/>
                    <a:pt x="104123" y="14177"/>
                  </a:cubicBezTo>
                  <a:cubicBezTo>
                    <a:pt x="104935" y="11436"/>
                    <a:pt x="104935" y="11436"/>
                    <a:pt x="104935" y="11436"/>
                  </a:cubicBezTo>
                  <a:cubicBezTo>
                    <a:pt x="108036" y="6814"/>
                    <a:pt x="108036" y="6814"/>
                    <a:pt x="108036" y="6814"/>
                  </a:cubicBezTo>
                  <a:cubicBezTo>
                    <a:pt x="110473" y="6187"/>
                    <a:pt x="110473" y="6187"/>
                    <a:pt x="110473" y="6187"/>
                  </a:cubicBezTo>
                  <a:cubicBezTo>
                    <a:pt x="111803" y="8929"/>
                    <a:pt x="111803" y="8929"/>
                    <a:pt x="111803" y="8929"/>
                  </a:cubicBezTo>
                  <a:cubicBezTo>
                    <a:pt x="110030" y="10731"/>
                    <a:pt x="110030" y="10731"/>
                    <a:pt x="110030" y="10731"/>
                  </a:cubicBezTo>
                  <a:cubicBezTo>
                    <a:pt x="108923" y="10966"/>
                    <a:pt x="108923" y="10966"/>
                    <a:pt x="108923" y="10966"/>
                  </a:cubicBezTo>
                  <a:cubicBezTo>
                    <a:pt x="109883" y="11514"/>
                    <a:pt x="109883" y="11514"/>
                    <a:pt x="109883" y="11514"/>
                  </a:cubicBezTo>
                  <a:cubicBezTo>
                    <a:pt x="112172" y="10339"/>
                    <a:pt x="112172" y="10339"/>
                    <a:pt x="112172" y="10339"/>
                  </a:cubicBezTo>
                  <a:cubicBezTo>
                    <a:pt x="113427" y="6657"/>
                    <a:pt x="113427" y="6657"/>
                    <a:pt x="113427" y="6657"/>
                  </a:cubicBezTo>
                  <a:cubicBezTo>
                    <a:pt x="109292" y="4778"/>
                    <a:pt x="109292" y="4778"/>
                    <a:pt x="109292" y="4778"/>
                  </a:cubicBezTo>
                  <a:cubicBezTo>
                    <a:pt x="105673" y="7206"/>
                    <a:pt x="105673" y="7206"/>
                    <a:pt x="105673" y="7206"/>
                  </a:cubicBezTo>
                  <a:cubicBezTo>
                    <a:pt x="103089" y="11592"/>
                    <a:pt x="103089" y="11592"/>
                    <a:pt x="103089" y="11592"/>
                  </a:cubicBezTo>
                  <a:cubicBezTo>
                    <a:pt x="101907" y="9634"/>
                    <a:pt x="101907" y="9634"/>
                    <a:pt x="101907" y="9634"/>
                  </a:cubicBezTo>
                  <a:cubicBezTo>
                    <a:pt x="102498" y="12140"/>
                    <a:pt x="102498" y="12140"/>
                    <a:pt x="102498" y="12140"/>
                  </a:cubicBezTo>
                  <a:cubicBezTo>
                    <a:pt x="101907" y="18093"/>
                    <a:pt x="101907" y="18093"/>
                    <a:pt x="101907" y="18093"/>
                  </a:cubicBezTo>
                  <a:cubicBezTo>
                    <a:pt x="97329" y="18407"/>
                    <a:pt x="97329" y="18407"/>
                    <a:pt x="97329" y="18407"/>
                  </a:cubicBezTo>
                  <a:cubicBezTo>
                    <a:pt x="96664" y="22010"/>
                    <a:pt x="96664" y="22010"/>
                    <a:pt x="96664" y="22010"/>
                  </a:cubicBezTo>
                  <a:cubicBezTo>
                    <a:pt x="99692" y="23185"/>
                    <a:pt x="99692" y="23185"/>
                    <a:pt x="99692" y="23185"/>
                  </a:cubicBezTo>
                  <a:cubicBezTo>
                    <a:pt x="98510" y="22323"/>
                    <a:pt x="98510" y="22323"/>
                    <a:pt x="98510" y="22323"/>
                  </a:cubicBezTo>
                  <a:cubicBezTo>
                    <a:pt x="97772" y="21383"/>
                    <a:pt x="97772" y="21383"/>
                    <a:pt x="97772" y="21383"/>
                  </a:cubicBezTo>
                  <a:cubicBezTo>
                    <a:pt x="98363" y="19190"/>
                    <a:pt x="98363" y="19190"/>
                    <a:pt x="98363" y="19190"/>
                  </a:cubicBezTo>
                  <a:cubicBezTo>
                    <a:pt x="101095" y="19425"/>
                    <a:pt x="101095" y="19425"/>
                    <a:pt x="101095" y="19425"/>
                  </a:cubicBezTo>
                  <a:cubicBezTo>
                    <a:pt x="101833" y="20522"/>
                    <a:pt x="101833" y="20522"/>
                    <a:pt x="101833" y="20522"/>
                  </a:cubicBezTo>
                  <a:cubicBezTo>
                    <a:pt x="101833" y="21148"/>
                    <a:pt x="101833" y="21148"/>
                    <a:pt x="101833" y="21148"/>
                  </a:cubicBezTo>
                  <a:cubicBezTo>
                    <a:pt x="101686" y="23655"/>
                    <a:pt x="101686" y="23655"/>
                    <a:pt x="101686" y="23655"/>
                  </a:cubicBezTo>
                  <a:cubicBezTo>
                    <a:pt x="100947" y="28981"/>
                    <a:pt x="100947" y="28981"/>
                    <a:pt x="100947" y="28981"/>
                  </a:cubicBezTo>
                  <a:cubicBezTo>
                    <a:pt x="90461" y="15587"/>
                    <a:pt x="90461" y="15587"/>
                    <a:pt x="90461" y="15587"/>
                  </a:cubicBezTo>
                  <a:cubicBezTo>
                    <a:pt x="89058" y="11592"/>
                    <a:pt x="89058" y="11592"/>
                    <a:pt x="89058" y="11592"/>
                  </a:cubicBezTo>
                  <a:cubicBezTo>
                    <a:pt x="88246" y="6579"/>
                    <a:pt x="88246" y="6579"/>
                    <a:pt x="88246" y="6579"/>
                  </a:cubicBezTo>
                  <a:cubicBezTo>
                    <a:pt x="89279" y="2349"/>
                    <a:pt x="89279" y="2349"/>
                    <a:pt x="89279" y="2349"/>
                  </a:cubicBezTo>
                  <a:cubicBezTo>
                    <a:pt x="92381" y="1253"/>
                    <a:pt x="92381" y="1253"/>
                    <a:pt x="92381" y="1253"/>
                  </a:cubicBezTo>
                  <a:cubicBezTo>
                    <a:pt x="95261" y="2584"/>
                    <a:pt x="95261" y="2584"/>
                    <a:pt x="95261" y="2584"/>
                  </a:cubicBezTo>
                  <a:cubicBezTo>
                    <a:pt x="95778" y="6501"/>
                    <a:pt x="95778" y="6501"/>
                    <a:pt x="95778" y="6501"/>
                  </a:cubicBezTo>
                  <a:cubicBezTo>
                    <a:pt x="94523" y="7832"/>
                    <a:pt x="94523" y="7832"/>
                    <a:pt x="94523" y="7832"/>
                  </a:cubicBezTo>
                  <a:cubicBezTo>
                    <a:pt x="93193" y="8381"/>
                    <a:pt x="93193" y="8381"/>
                    <a:pt x="93193" y="8381"/>
                  </a:cubicBezTo>
                  <a:cubicBezTo>
                    <a:pt x="93858" y="8459"/>
                    <a:pt x="93858" y="8459"/>
                    <a:pt x="93858" y="8459"/>
                  </a:cubicBezTo>
                  <a:cubicBezTo>
                    <a:pt x="95704" y="7754"/>
                    <a:pt x="95704" y="7754"/>
                    <a:pt x="95704" y="7754"/>
                  </a:cubicBezTo>
                  <a:cubicBezTo>
                    <a:pt x="96959" y="4151"/>
                    <a:pt x="96959" y="4151"/>
                    <a:pt x="96959" y="4151"/>
                  </a:cubicBezTo>
                  <a:cubicBezTo>
                    <a:pt x="94375" y="469"/>
                    <a:pt x="94375" y="469"/>
                    <a:pt x="94375" y="469"/>
                  </a:cubicBezTo>
                  <a:cubicBezTo>
                    <a:pt x="90461" y="0"/>
                    <a:pt x="90461" y="0"/>
                    <a:pt x="90461" y="0"/>
                  </a:cubicBezTo>
                  <a:cubicBezTo>
                    <a:pt x="87286" y="2898"/>
                    <a:pt x="87286" y="2898"/>
                    <a:pt x="87286" y="2898"/>
                  </a:cubicBezTo>
                  <a:cubicBezTo>
                    <a:pt x="86399" y="10809"/>
                    <a:pt x="86399" y="10809"/>
                    <a:pt x="86399" y="10809"/>
                  </a:cubicBezTo>
                  <a:cubicBezTo>
                    <a:pt x="89279" y="17780"/>
                    <a:pt x="89279" y="17780"/>
                    <a:pt x="89279" y="17780"/>
                  </a:cubicBezTo>
                  <a:cubicBezTo>
                    <a:pt x="92750" y="22245"/>
                    <a:pt x="92750" y="22245"/>
                    <a:pt x="92750" y="22245"/>
                  </a:cubicBezTo>
                  <a:cubicBezTo>
                    <a:pt x="94523" y="24281"/>
                    <a:pt x="94523" y="24281"/>
                    <a:pt x="94523" y="24281"/>
                  </a:cubicBezTo>
                  <a:cubicBezTo>
                    <a:pt x="88984" y="26318"/>
                    <a:pt x="88984" y="26318"/>
                    <a:pt x="88984" y="26318"/>
                  </a:cubicBezTo>
                  <a:cubicBezTo>
                    <a:pt x="89132" y="30548"/>
                    <a:pt x="89132" y="30548"/>
                    <a:pt x="89132" y="30548"/>
                  </a:cubicBezTo>
                  <a:cubicBezTo>
                    <a:pt x="91790" y="33681"/>
                    <a:pt x="91790" y="33681"/>
                    <a:pt x="91790" y="33681"/>
                  </a:cubicBezTo>
                  <a:cubicBezTo>
                    <a:pt x="94449" y="31331"/>
                    <a:pt x="94449" y="31331"/>
                    <a:pt x="94449" y="31331"/>
                  </a:cubicBezTo>
                  <a:cubicBezTo>
                    <a:pt x="94449" y="28590"/>
                    <a:pt x="94449" y="28590"/>
                    <a:pt x="94449" y="28590"/>
                  </a:cubicBezTo>
                  <a:cubicBezTo>
                    <a:pt x="93341" y="28198"/>
                    <a:pt x="93341" y="28198"/>
                    <a:pt x="93341" y="28198"/>
                  </a:cubicBezTo>
                  <a:cubicBezTo>
                    <a:pt x="92529" y="28668"/>
                    <a:pt x="92529" y="28668"/>
                    <a:pt x="92529" y="28668"/>
                  </a:cubicBezTo>
                  <a:cubicBezTo>
                    <a:pt x="93636" y="28590"/>
                    <a:pt x="93636" y="28590"/>
                    <a:pt x="93636" y="28590"/>
                  </a:cubicBezTo>
                  <a:cubicBezTo>
                    <a:pt x="94006" y="29530"/>
                    <a:pt x="94006" y="29530"/>
                    <a:pt x="94006" y="29530"/>
                  </a:cubicBezTo>
                  <a:cubicBezTo>
                    <a:pt x="91938" y="32193"/>
                    <a:pt x="91938" y="32193"/>
                    <a:pt x="91938" y="32193"/>
                  </a:cubicBezTo>
                  <a:cubicBezTo>
                    <a:pt x="90239" y="30000"/>
                    <a:pt x="90239" y="30000"/>
                    <a:pt x="90239" y="30000"/>
                  </a:cubicBezTo>
                  <a:cubicBezTo>
                    <a:pt x="90756" y="27101"/>
                    <a:pt x="90756" y="27101"/>
                    <a:pt x="90756" y="27101"/>
                  </a:cubicBezTo>
                  <a:cubicBezTo>
                    <a:pt x="93046" y="26005"/>
                    <a:pt x="93046" y="26005"/>
                    <a:pt x="93046" y="26005"/>
                  </a:cubicBezTo>
                  <a:cubicBezTo>
                    <a:pt x="95852" y="26475"/>
                    <a:pt x="95852" y="26475"/>
                    <a:pt x="95852" y="26475"/>
                  </a:cubicBezTo>
                  <a:cubicBezTo>
                    <a:pt x="97107" y="27336"/>
                    <a:pt x="97107" y="27336"/>
                    <a:pt x="97107" y="27336"/>
                  </a:cubicBezTo>
                  <a:cubicBezTo>
                    <a:pt x="97772" y="28276"/>
                    <a:pt x="97772" y="28276"/>
                    <a:pt x="97772" y="28276"/>
                  </a:cubicBezTo>
                  <a:cubicBezTo>
                    <a:pt x="99323" y="34151"/>
                    <a:pt x="99323" y="34151"/>
                    <a:pt x="99323" y="34151"/>
                  </a:cubicBezTo>
                  <a:cubicBezTo>
                    <a:pt x="98289" y="37127"/>
                    <a:pt x="98289" y="37127"/>
                    <a:pt x="98289" y="37127"/>
                  </a:cubicBezTo>
                  <a:cubicBezTo>
                    <a:pt x="94079" y="48563"/>
                    <a:pt x="94079" y="48563"/>
                    <a:pt x="94079" y="48563"/>
                  </a:cubicBezTo>
                  <a:cubicBezTo>
                    <a:pt x="93858" y="50757"/>
                    <a:pt x="93858" y="50757"/>
                    <a:pt x="93858" y="50757"/>
                  </a:cubicBezTo>
                  <a:cubicBezTo>
                    <a:pt x="90978" y="49112"/>
                    <a:pt x="90978" y="49112"/>
                    <a:pt x="90978" y="49112"/>
                  </a:cubicBezTo>
                  <a:cubicBezTo>
                    <a:pt x="87803" y="47937"/>
                    <a:pt x="87803" y="47937"/>
                    <a:pt x="87803" y="47937"/>
                  </a:cubicBezTo>
                  <a:cubicBezTo>
                    <a:pt x="85366" y="46057"/>
                    <a:pt x="85366" y="46057"/>
                    <a:pt x="85366" y="46057"/>
                  </a:cubicBezTo>
                  <a:cubicBezTo>
                    <a:pt x="85144" y="43002"/>
                    <a:pt x="85144" y="43002"/>
                    <a:pt x="85144" y="43002"/>
                  </a:cubicBezTo>
                  <a:cubicBezTo>
                    <a:pt x="88319" y="38537"/>
                    <a:pt x="88319" y="38537"/>
                    <a:pt x="88319" y="38537"/>
                  </a:cubicBezTo>
                  <a:cubicBezTo>
                    <a:pt x="90756" y="40339"/>
                    <a:pt x="90756" y="40339"/>
                    <a:pt x="90756" y="40339"/>
                  </a:cubicBezTo>
                  <a:cubicBezTo>
                    <a:pt x="91199" y="42924"/>
                    <a:pt x="91199" y="42924"/>
                    <a:pt x="91199" y="42924"/>
                  </a:cubicBezTo>
                  <a:cubicBezTo>
                    <a:pt x="90461" y="43394"/>
                    <a:pt x="90461" y="43394"/>
                    <a:pt x="90461" y="43394"/>
                  </a:cubicBezTo>
                  <a:cubicBezTo>
                    <a:pt x="90239" y="42375"/>
                    <a:pt x="90239" y="42375"/>
                    <a:pt x="90239" y="42375"/>
                  </a:cubicBezTo>
                  <a:cubicBezTo>
                    <a:pt x="90387" y="41592"/>
                    <a:pt x="90387" y="41592"/>
                    <a:pt x="90387" y="41592"/>
                  </a:cubicBezTo>
                  <a:cubicBezTo>
                    <a:pt x="89796" y="42532"/>
                    <a:pt x="89796" y="42532"/>
                    <a:pt x="89796" y="42532"/>
                  </a:cubicBezTo>
                  <a:cubicBezTo>
                    <a:pt x="89944" y="43942"/>
                    <a:pt x="89944" y="43942"/>
                    <a:pt x="89944" y="43942"/>
                  </a:cubicBezTo>
                  <a:cubicBezTo>
                    <a:pt x="90461" y="44255"/>
                    <a:pt x="90461" y="44255"/>
                    <a:pt x="90461" y="44255"/>
                  </a:cubicBezTo>
                  <a:cubicBezTo>
                    <a:pt x="92307" y="42845"/>
                    <a:pt x="92307" y="42845"/>
                    <a:pt x="92307" y="42845"/>
                  </a:cubicBezTo>
                  <a:cubicBezTo>
                    <a:pt x="92233" y="39399"/>
                    <a:pt x="92233" y="39399"/>
                    <a:pt x="92233" y="39399"/>
                  </a:cubicBezTo>
                  <a:cubicBezTo>
                    <a:pt x="86916" y="37049"/>
                    <a:pt x="86916" y="37049"/>
                    <a:pt x="86916" y="37049"/>
                  </a:cubicBezTo>
                  <a:cubicBezTo>
                    <a:pt x="83298" y="42219"/>
                    <a:pt x="83298" y="42219"/>
                    <a:pt x="83298" y="42219"/>
                  </a:cubicBezTo>
                  <a:cubicBezTo>
                    <a:pt x="84184" y="48172"/>
                    <a:pt x="84184" y="48172"/>
                    <a:pt x="84184" y="48172"/>
                  </a:cubicBezTo>
                  <a:cubicBezTo>
                    <a:pt x="89870" y="51462"/>
                    <a:pt x="89870" y="51462"/>
                    <a:pt x="89870" y="51462"/>
                  </a:cubicBezTo>
                  <a:cubicBezTo>
                    <a:pt x="93489" y="54046"/>
                    <a:pt x="93489" y="54046"/>
                    <a:pt x="93489" y="54046"/>
                  </a:cubicBezTo>
                  <a:cubicBezTo>
                    <a:pt x="94892" y="57963"/>
                    <a:pt x="94892" y="57963"/>
                    <a:pt x="94892" y="57963"/>
                  </a:cubicBezTo>
                  <a:cubicBezTo>
                    <a:pt x="99544" y="68616"/>
                    <a:pt x="99544" y="68616"/>
                    <a:pt x="99544" y="68616"/>
                  </a:cubicBezTo>
                  <a:cubicBezTo>
                    <a:pt x="98510" y="71749"/>
                    <a:pt x="98510" y="71749"/>
                    <a:pt x="98510" y="71749"/>
                  </a:cubicBezTo>
                  <a:cubicBezTo>
                    <a:pt x="95556" y="77389"/>
                    <a:pt x="95556" y="77389"/>
                    <a:pt x="95556" y="77389"/>
                  </a:cubicBezTo>
                  <a:cubicBezTo>
                    <a:pt x="90239" y="71122"/>
                    <a:pt x="90239" y="71122"/>
                    <a:pt x="90239" y="71122"/>
                  </a:cubicBezTo>
                  <a:cubicBezTo>
                    <a:pt x="92307" y="66266"/>
                    <a:pt x="92307" y="66266"/>
                    <a:pt x="92307" y="66266"/>
                  </a:cubicBezTo>
                  <a:cubicBezTo>
                    <a:pt x="89944" y="61253"/>
                    <a:pt x="89944" y="61253"/>
                    <a:pt x="89944" y="61253"/>
                  </a:cubicBezTo>
                  <a:cubicBezTo>
                    <a:pt x="86030" y="60548"/>
                    <a:pt x="86030" y="60548"/>
                    <a:pt x="86030" y="60548"/>
                  </a:cubicBezTo>
                  <a:cubicBezTo>
                    <a:pt x="84627" y="63446"/>
                    <a:pt x="84627" y="63446"/>
                    <a:pt x="84627" y="63446"/>
                  </a:cubicBezTo>
                  <a:cubicBezTo>
                    <a:pt x="86916" y="65091"/>
                    <a:pt x="86916" y="65091"/>
                    <a:pt x="86916" y="65091"/>
                  </a:cubicBezTo>
                  <a:cubicBezTo>
                    <a:pt x="87138" y="64699"/>
                    <a:pt x="87138" y="64699"/>
                    <a:pt x="87138" y="64699"/>
                  </a:cubicBezTo>
                  <a:cubicBezTo>
                    <a:pt x="85809" y="63524"/>
                    <a:pt x="85809" y="63524"/>
                    <a:pt x="85809" y="63524"/>
                  </a:cubicBezTo>
                  <a:cubicBezTo>
                    <a:pt x="86399" y="62036"/>
                    <a:pt x="86399" y="62036"/>
                    <a:pt x="86399" y="62036"/>
                  </a:cubicBezTo>
                  <a:cubicBezTo>
                    <a:pt x="89575" y="63681"/>
                    <a:pt x="89575" y="63681"/>
                    <a:pt x="89575" y="63681"/>
                  </a:cubicBezTo>
                  <a:cubicBezTo>
                    <a:pt x="89944" y="67362"/>
                    <a:pt x="89944" y="67362"/>
                    <a:pt x="89944" y="67362"/>
                  </a:cubicBezTo>
                  <a:cubicBezTo>
                    <a:pt x="87581" y="69399"/>
                    <a:pt x="87581" y="69399"/>
                    <a:pt x="87581" y="69399"/>
                  </a:cubicBezTo>
                  <a:cubicBezTo>
                    <a:pt x="85883" y="69086"/>
                    <a:pt x="85883" y="69086"/>
                    <a:pt x="85883" y="69086"/>
                  </a:cubicBezTo>
                  <a:cubicBezTo>
                    <a:pt x="83446" y="68851"/>
                    <a:pt x="83446" y="68851"/>
                    <a:pt x="83446" y="68851"/>
                  </a:cubicBezTo>
                  <a:cubicBezTo>
                    <a:pt x="79236" y="69477"/>
                    <a:pt x="79236" y="69477"/>
                    <a:pt x="79236" y="69477"/>
                  </a:cubicBezTo>
                  <a:cubicBezTo>
                    <a:pt x="75692" y="68694"/>
                    <a:pt x="75692" y="68694"/>
                    <a:pt x="75692" y="68694"/>
                  </a:cubicBezTo>
                  <a:cubicBezTo>
                    <a:pt x="71113" y="61096"/>
                    <a:pt x="71113" y="61096"/>
                    <a:pt x="71113" y="61096"/>
                  </a:cubicBezTo>
                  <a:cubicBezTo>
                    <a:pt x="70375" y="58590"/>
                    <a:pt x="70375" y="58590"/>
                    <a:pt x="70375" y="58590"/>
                  </a:cubicBezTo>
                  <a:cubicBezTo>
                    <a:pt x="70375" y="54438"/>
                    <a:pt x="70375" y="54438"/>
                    <a:pt x="70375" y="54438"/>
                  </a:cubicBezTo>
                  <a:cubicBezTo>
                    <a:pt x="74215" y="47545"/>
                    <a:pt x="74215" y="47545"/>
                    <a:pt x="74215" y="47545"/>
                  </a:cubicBezTo>
                  <a:cubicBezTo>
                    <a:pt x="77021" y="44020"/>
                    <a:pt x="77021" y="44020"/>
                    <a:pt x="77021" y="44020"/>
                  </a:cubicBezTo>
                  <a:cubicBezTo>
                    <a:pt x="79163" y="39712"/>
                    <a:pt x="79163" y="39712"/>
                    <a:pt x="79163" y="39712"/>
                  </a:cubicBezTo>
                  <a:cubicBezTo>
                    <a:pt x="80270" y="34778"/>
                    <a:pt x="80270" y="34778"/>
                    <a:pt x="80270" y="34778"/>
                  </a:cubicBezTo>
                  <a:cubicBezTo>
                    <a:pt x="79606" y="30078"/>
                    <a:pt x="79606" y="30078"/>
                    <a:pt x="79606" y="30078"/>
                  </a:cubicBezTo>
                  <a:cubicBezTo>
                    <a:pt x="76504" y="27180"/>
                    <a:pt x="76504" y="27180"/>
                    <a:pt x="76504" y="27180"/>
                  </a:cubicBezTo>
                  <a:cubicBezTo>
                    <a:pt x="72886" y="28041"/>
                    <a:pt x="72886" y="28041"/>
                    <a:pt x="72886" y="28041"/>
                  </a:cubicBezTo>
                  <a:cubicBezTo>
                    <a:pt x="71261" y="33133"/>
                    <a:pt x="71261" y="33133"/>
                    <a:pt x="71261" y="33133"/>
                  </a:cubicBezTo>
                  <a:cubicBezTo>
                    <a:pt x="76135" y="34308"/>
                    <a:pt x="76135" y="34308"/>
                    <a:pt x="76135" y="34308"/>
                  </a:cubicBezTo>
                  <a:cubicBezTo>
                    <a:pt x="77243" y="31723"/>
                    <a:pt x="77243" y="31723"/>
                    <a:pt x="77243" y="31723"/>
                  </a:cubicBezTo>
                  <a:cubicBezTo>
                    <a:pt x="75692" y="30391"/>
                    <a:pt x="75692" y="30391"/>
                    <a:pt x="75692" y="30391"/>
                  </a:cubicBezTo>
                  <a:cubicBezTo>
                    <a:pt x="74953" y="31174"/>
                    <a:pt x="74953" y="31174"/>
                    <a:pt x="74953" y="31174"/>
                  </a:cubicBezTo>
                  <a:cubicBezTo>
                    <a:pt x="74658" y="31958"/>
                    <a:pt x="74658" y="31958"/>
                    <a:pt x="74658" y="31958"/>
                  </a:cubicBezTo>
                  <a:cubicBezTo>
                    <a:pt x="75618" y="30939"/>
                    <a:pt x="75618" y="30939"/>
                    <a:pt x="75618" y="30939"/>
                  </a:cubicBezTo>
                  <a:cubicBezTo>
                    <a:pt x="76135" y="31801"/>
                    <a:pt x="76135" y="31801"/>
                    <a:pt x="76135" y="31801"/>
                  </a:cubicBezTo>
                  <a:cubicBezTo>
                    <a:pt x="75249" y="33368"/>
                    <a:pt x="75249" y="33368"/>
                    <a:pt x="75249" y="33368"/>
                  </a:cubicBezTo>
                  <a:cubicBezTo>
                    <a:pt x="72960" y="32506"/>
                    <a:pt x="72960" y="32506"/>
                    <a:pt x="72960" y="32506"/>
                  </a:cubicBezTo>
                  <a:cubicBezTo>
                    <a:pt x="73255" y="29843"/>
                    <a:pt x="73255" y="29843"/>
                    <a:pt x="73255" y="29843"/>
                  </a:cubicBezTo>
                  <a:cubicBezTo>
                    <a:pt x="75618" y="28668"/>
                    <a:pt x="75618" y="28668"/>
                    <a:pt x="75618" y="28668"/>
                  </a:cubicBezTo>
                  <a:cubicBezTo>
                    <a:pt x="78276" y="31488"/>
                    <a:pt x="78276" y="31488"/>
                    <a:pt x="78276" y="31488"/>
                  </a:cubicBezTo>
                  <a:cubicBezTo>
                    <a:pt x="78055" y="36422"/>
                    <a:pt x="78055" y="36422"/>
                    <a:pt x="78055" y="36422"/>
                  </a:cubicBezTo>
                  <a:cubicBezTo>
                    <a:pt x="76209" y="41044"/>
                    <a:pt x="76209" y="41044"/>
                    <a:pt x="76209" y="41044"/>
                  </a:cubicBezTo>
                  <a:cubicBezTo>
                    <a:pt x="73403" y="44804"/>
                    <a:pt x="73403" y="44804"/>
                    <a:pt x="73403" y="44804"/>
                  </a:cubicBezTo>
                  <a:cubicBezTo>
                    <a:pt x="70301" y="48485"/>
                    <a:pt x="70301" y="48485"/>
                    <a:pt x="70301" y="48485"/>
                  </a:cubicBezTo>
                  <a:cubicBezTo>
                    <a:pt x="68160" y="52637"/>
                    <a:pt x="68160" y="52637"/>
                    <a:pt x="68160" y="52637"/>
                  </a:cubicBezTo>
                  <a:cubicBezTo>
                    <a:pt x="60775" y="43472"/>
                    <a:pt x="60775" y="43472"/>
                    <a:pt x="60775" y="43472"/>
                  </a:cubicBezTo>
                  <a:cubicBezTo>
                    <a:pt x="55606" y="41279"/>
                    <a:pt x="55606" y="41279"/>
                    <a:pt x="55606" y="41279"/>
                  </a:cubicBezTo>
                  <a:cubicBezTo>
                    <a:pt x="50806" y="43080"/>
                    <a:pt x="50806" y="43080"/>
                    <a:pt x="50806" y="43080"/>
                  </a:cubicBezTo>
                  <a:cubicBezTo>
                    <a:pt x="47999" y="50600"/>
                    <a:pt x="47999" y="50600"/>
                    <a:pt x="47999" y="50600"/>
                  </a:cubicBezTo>
                  <a:cubicBezTo>
                    <a:pt x="53833" y="52558"/>
                    <a:pt x="53833" y="52558"/>
                    <a:pt x="53833" y="52558"/>
                  </a:cubicBezTo>
                  <a:cubicBezTo>
                    <a:pt x="56935" y="49660"/>
                    <a:pt x="56935" y="49660"/>
                    <a:pt x="56935" y="49660"/>
                  </a:cubicBezTo>
                  <a:cubicBezTo>
                    <a:pt x="55827" y="45744"/>
                    <a:pt x="55827" y="45744"/>
                    <a:pt x="55827" y="45744"/>
                  </a:cubicBezTo>
                  <a:cubicBezTo>
                    <a:pt x="52283" y="46057"/>
                    <a:pt x="52283" y="46057"/>
                    <a:pt x="52283" y="46057"/>
                  </a:cubicBezTo>
                  <a:cubicBezTo>
                    <a:pt x="52209" y="48172"/>
                    <a:pt x="52209" y="48172"/>
                    <a:pt x="52209" y="48172"/>
                  </a:cubicBezTo>
                  <a:cubicBezTo>
                    <a:pt x="53243" y="48798"/>
                    <a:pt x="53243" y="48798"/>
                    <a:pt x="53243" y="48798"/>
                  </a:cubicBezTo>
                  <a:cubicBezTo>
                    <a:pt x="54203" y="48955"/>
                    <a:pt x="54203" y="48955"/>
                    <a:pt x="54203" y="48955"/>
                  </a:cubicBezTo>
                  <a:cubicBezTo>
                    <a:pt x="52947" y="48172"/>
                    <a:pt x="52947" y="48172"/>
                    <a:pt x="52947" y="48172"/>
                  </a:cubicBezTo>
                  <a:cubicBezTo>
                    <a:pt x="53021" y="46449"/>
                    <a:pt x="53021" y="46449"/>
                    <a:pt x="53021" y="46449"/>
                  </a:cubicBezTo>
                  <a:cubicBezTo>
                    <a:pt x="56049" y="47859"/>
                    <a:pt x="56049" y="47859"/>
                    <a:pt x="56049" y="47859"/>
                  </a:cubicBezTo>
                  <a:cubicBezTo>
                    <a:pt x="53759" y="51070"/>
                    <a:pt x="53759" y="51070"/>
                    <a:pt x="53759" y="51070"/>
                  </a:cubicBezTo>
                  <a:cubicBezTo>
                    <a:pt x="50510" y="49347"/>
                    <a:pt x="50510" y="49347"/>
                    <a:pt x="50510" y="49347"/>
                  </a:cubicBezTo>
                  <a:cubicBezTo>
                    <a:pt x="51618" y="45039"/>
                    <a:pt x="51618" y="45039"/>
                    <a:pt x="51618" y="45039"/>
                  </a:cubicBezTo>
                  <a:cubicBezTo>
                    <a:pt x="56196" y="43629"/>
                    <a:pt x="56196" y="43629"/>
                    <a:pt x="56196" y="43629"/>
                  </a:cubicBezTo>
                  <a:cubicBezTo>
                    <a:pt x="61218" y="46919"/>
                    <a:pt x="61218" y="46919"/>
                    <a:pt x="61218" y="46919"/>
                  </a:cubicBezTo>
                  <a:cubicBezTo>
                    <a:pt x="67200" y="57415"/>
                    <a:pt x="67200" y="57415"/>
                    <a:pt x="67200" y="57415"/>
                  </a:cubicBezTo>
                  <a:cubicBezTo>
                    <a:pt x="68086" y="60469"/>
                    <a:pt x="68086" y="60469"/>
                    <a:pt x="68086" y="60469"/>
                  </a:cubicBezTo>
                  <a:cubicBezTo>
                    <a:pt x="64910" y="60469"/>
                    <a:pt x="64910" y="60469"/>
                    <a:pt x="64910" y="60469"/>
                  </a:cubicBezTo>
                  <a:cubicBezTo>
                    <a:pt x="61956" y="59765"/>
                    <a:pt x="61956" y="59765"/>
                    <a:pt x="61956" y="59765"/>
                  </a:cubicBezTo>
                  <a:cubicBezTo>
                    <a:pt x="60849" y="57258"/>
                    <a:pt x="60849" y="57258"/>
                    <a:pt x="60849" y="57258"/>
                  </a:cubicBezTo>
                  <a:cubicBezTo>
                    <a:pt x="62695" y="55770"/>
                    <a:pt x="62695" y="55770"/>
                    <a:pt x="62695" y="55770"/>
                  </a:cubicBezTo>
                  <a:cubicBezTo>
                    <a:pt x="63729" y="56553"/>
                    <a:pt x="63729" y="56553"/>
                    <a:pt x="63729" y="56553"/>
                  </a:cubicBezTo>
                  <a:cubicBezTo>
                    <a:pt x="64172" y="57101"/>
                    <a:pt x="64172" y="57101"/>
                    <a:pt x="64172" y="57101"/>
                  </a:cubicBezTo>
                  <a:cubicBezTo>
                    <a:pt x="63876" y="56005"/>
                    <a:pt x="63876" y="56005"/>
                    <a:pt x="63876" y="56005"/>
                  </a:cubicBezTo>
                  <a:cubicBezTo>
                    <a:pt x="62030" y="54595"/>
                    <a:pt x="62030" y="54595"/>
                    <a:pt x="62030" y="54595"/>
                  </a:cubicBezTo>
                  <a:cubicBezTo>
                    <a:pt x="59667" y="57885"/>
                    <a:pt x="59667" y="57885"/>
                    <a:pt x="59667" y="57885"/>
                  </a:cubicBezTo>
                  <a:cubicBezTo>
                    <a:pt x="61587" y="61253"/>
                    <a:pt x="61587" y="61253"/>
                    <a:pt x="61587" y="61253"/>
                  </a:cubicBezTo>
                  <a:cubicBezTo>
                    <a:pt x="64836" y="62114"/>
                    <a:pt x="64836" y="62114"/>
                    <a:pt x="64836" y="62114"/>
                  </a:cubicBezTo>
                  <a:cubicBezTo>
                    <a:pt x="62769" y="66971"/>
                    <a:pt x="62769" y="66971"/>
                    <a:pt x="62769" y="66971"/>
                  </a:cubicBezTo>
                  <a:cubicBezTo>
                    <a:pt x="63064" y="68067"/>
                    <a:pt x="63064" y="68067"/>
                    <a:pt x="63064" y="68067"/>
                  </a:cubicBezTo>
                  <a:cubicBezTo>
                    <a:pt x="63359" y="67049"/>
                    <a:pt x="63359" y="67049"/>
                    <a:pt x="63359" y="67049"/>
                  </a:cubicBezTo>
                  <a:cubicBezTo>
                    <a:pt x="66018" y="63133"/>
                    <a:pt x="66018" y="63133"/>
                    <a:pt x="66018" y="63133"/>
                  </a:cubicBezTo>
                  <a:cubicBezTo>
                    <a:pt x="68898" y="63524"/>
                    <a:pt x="68898" y="63524"/>
                    <a:pt x="68898" y="63524"/>
                  </a:cubicBezTo>
                  <a:cubicBezTo>
                    <a:pt x="70301" y="67049"/>
                    <a:pt x="70301" y="67049"/>
                    <a:pt x="70301" y="67049"/>
                  </a:cubicBezTo>
                  <a:cubicBezTo>
                    <a:pt x="72443" y="70026"/>
                    <a:pt x="72443" y="70026"/>
                    <a:pt x="72443" y="70026"/>
                  </a:cubicBezTo>
                  <a:cubicBezTo>
                    <a:pt x="69710" y="72532"/>
                    <a:pt x="69710" y="72532"/>
                    <a:pt x="69710" y="72532"/>
                  </a:cubicBezTo>
                  <a:cubicBezTo>
                    <a:pt x="69489" y="76840"/>
                    <a:pt x="69489" y="76840"/>
                    <a:pt x="69489" y="76840"/>
                  </a:cubicBezTo>
                  <a:cubicBezTo>
                    <a:pt x="72369" y="80365"/>
                    <a:pt x="72369" y="80365"/>
                    <a:pt x="72369" y="80365"/>
                  </a:cubicBezTo>
                  <a:cubicBezTo>
                    <a:pt x="74658" y="78407"/>
                    <a:pt x="74658" y="78407"/>
                    <a:pt x="74658" y="78407"/>
                  </a:cubicBezTo>
                  <a:cubicBezTo>
                    <a:pt x="75027" y="76527"/>
                    <a:pt x="75027" y="76527"/>
                    <a:pt x="75027" y="76527"/>
                  </a:cubicBezTo>
                  <a:cubicBezTo>
                    <a:pt x="74732" y="74804"/>
                    <a:pt x="74732" y="74804"/>
                    <a:pt x="74732" y="74804"/>
                  </a:cubicBezTo>
                  <a:cubicBezTo>
                    <a:pt x="73403" y="74647"/>
                    <a:pt x="73403" y="74647"/>
                    <a:pt x="73403" y="74647"/>
                  </a:cubicBezTo>
                  <a:cubicBezTo>
                    <a:pt x="72738" y="75744"/>
                    <a:pt x="72738" y="75744"/>
                    <a:pt x="72738" y="75744"/>
                  </a:cubicBezTo>
                  <a:cubicBezTo>
                    <a:pt x="73846" y="75195"/>
                    <a:pt x="73846" y="75195"/>
                    <a:pt x="73846" y="75195"/>
                  </a:cubicBezTo>
                  <a:cubicBezTo>
                    <a:pt x="74067" y="75822"/>
                    <a:pt x="74067" y="75822"/>
                    <a:pt x="74067" y="75822"/>
                  </a:cubicBezTo>
                  <a:cubicBezTo>
                    <a:pt x="73550" y="77624"/>
                    <a:pt x="73550" y="77624"/>
                    <a:pt x="73550" y="77624"/>
                  </a:cubicBezTo>
                  <a:cubicBezTo>
                    <a:pt x="72516" y="78798"/>
                    <a:pt x="72516" y="78798"/>
                    <a:pt x="72516" y="78798"/>
                  </a:cubicBezTo>
                  <a:cubicBezTo>
                    <a:pt x="72073" y="78172"/>
                    <a:pt x="72073" y="78172"/>
                    <a:pt x="72073" y="78172"/>
                  </a:cubicBezTo>
                  <a:cubicBezTo>
                    <a:pt x="71630" y="77075"/>
                    <a:pt x="71630" y="77075"/>
                    <a:pt x="71630" y="77075"/>
                  </a:cubicBezTo>
                  <a:cubicBezTo>
                    <a:pt x="71261" y="75039"/>
                    <a:pt x="71261" y="75039"/>
                    <a:pt x="71261" y="75039"/>
                  </a:cubicBezTo>
                  <a:cubicBezTo>
                    <a:pt x="72960" y="72532"/>
                    <a:pt x="72960" y="72532"/>
                    <a:pt x="72960" y="72532"/>
                  </a:cubicBezTo>
                  <a:cubicBezTo>
                    <a:pt x="74880" y="72062"/>
                    <a:pt x="74880" y="72062"/>
                    <a:pt x="74880" y="72062"/>
                  </a:cubicBezTo>
                  <a:cubicBezTo>
                    <a:pt x="77021" y="72610"/>
                    <a:pt x="77021" y="72610"/>
                    <a:pt x="77021" y="72610"/>
                  </a:cubicBezTo>
                  <a:cubicBezTo>
                    <a:pt x="81378" y="72532"/>
                    <a:pt x="81378" y="72532"/>
                    <a:pt x="81378" y="72532"/>
                  </a:cubicBezTo>
                  <a:cubicBezTo>
                    <a:pt x="84406" y="72297"/>
                    <a:pt x="84406" y="72297"/>
                    <a:pt x="84406" y="72297"/>
                  </a:cubicBezTo>
                  <a:cubicBezTo>
                    <a:pt x="88024" y="73864"/>
                    <a:pt x="88024" y="73864"/>
                    <a:pt x="88024" y="73864"/>
                  </a:cubicBezTo>
                  <a:cubicBezTo>
                    <a:pt x="92529" y="79347"/>
                    <a:pt x="92529" y="79347"/>
                    <a:pt x="92529" y="79347"/>
                  </a:cubicBezTo>
                  <a:cubicBezTo>
                    <a:pt x="93119" y="81697"/>
                    <a:pt x="93119" y="81697"/>
                    <a:pt x="93119" y="81697"/>
                  </a:cubicBezTo>
                  <a:cubicBezTo>
                    <a:pt x="91421" y="86318"/>
                    <a:pt x="91421" y="86318"/>
                    <a:pt x="91421" y="86318"/>
                  </a:cubicBezTo>
                  <a:cubicBezTo>
                    <a:pt x="89501" y="95091"/>
                    <a:pt x="89501" y="95091"/>
                    <a:pt x="89501" y="95091"/>
                  </a:cubicBezTo>
                  <a:cubicBezTo>
                    <a:pt x="88541" y="102062"/>
                    <a:pt x="88541" y="102062"/>
                    <a:pt x="88541" y="102062"/>
                  </a:cubicBezTo>
                  <a:cubicBezTo>
                    <a:pt x="88541" y="102140"/>
                    <a:pt x="88541" y="102140"/>
                    <a:pt x="88541" y="102140"/>
                  </a:cubicBezTo>
                  <a:cubicBezTo>
                    <a:pt x="88541" y="101122"/>
                    <a:pt x="88467" y="100339"/>
                    <a:pt x="88246" y="99791"/>
                  </a:cubicBezTo>
                  <a:cubicBezTo>
                    <a:pt x="87655" y="97754"/>
                    <a:pt x="86104" y="94699"/>
                    <a:pt x="81156" y="95091"/>
                  </a:cubicBezTo>
                  <a:cubicBezTo>
                    <a:pt x="81009" y="95091"/>
                    <a:pt x="81378" y="92506"/>
                    <a:pt x="81378" y="92506"/>
                  </a:cubicBezTo>
                  <a:cubicBezTo>
                    <a:pt x="79975" y="93133"/>
                    <a:pt x="79975" y="93133"/>
                    <a:pt x="79975" y="93133"/>
                  </a:cubicBezTo>
                  <a:cubicBezTo>
                    <a:pt x="79975" y="93133"/>
                    <a:pt x="79384" y="94464"/>
                    <a:pt x="79163" y="95091"/>
                  </a:cubicBezTo>
                  <a:cubicBezTo>
                    <a:pt x="79015" y="95169"/>
                    <a:pt x="72886" y="93994"/>
                    <a:pt x="71630" y="100574"/>
                  </a:cubicBezTo>
                  <a:cubicBezTo>
                    <a:pt x="71187" y="103002"/>
                    <a:pt x="71630" y="105117"/>
                    <a:pt x="72960" y="106684"/>
                  </a:cubicBezTo>
                  <a:cubicBezTo>
                    <a:pt x="73329" y="107154"/>
                    <a:pt x="73772" y="107624"/>
                    <a:pt x="74289" y="107937"/>
                  </a:cubicBezTo>
                  <a:cubicBezTo>
                    <a:pt x="67643" y="106449"/>
                    <a:pt x="67643" y="106449"/>
                    <a:pt x="67643" y="106449"/>
                  </a:cubicBezTo>
                  <a:cubicBezTo>
                    <a:pt x="49772" y="115613"/>
                    <a:pt x="49772" y="115613"/>
                    <a:pt x="49772" y="115613"/>
                  </a:cubicBezTo>
                  <a:cubicBezTo>
                    <a:pt x="42535" y="113107"/>
                    <a:pt x="42535" y="113107"/>
                    <a:pt x="42535" y="113107"/>
                  </a:cubicBezTo>
                  <a:cubicBezTo>
                    <a:pt x="33969" y="117493"/>
                    <a:pt x="33969" y="117493"/>
                    <a:pt x="33969" y="117493"/>
                  </a:cubicBezTo>
                  <a:cubicBezTo>
                    <a:pt x="33526" y="117571"/>
                    <a:pt x="33526" y="117571"/>
                    <a:pt x="33526" y="117571"/>
                  </a:cubicBezTo>
                  <a:cubicBezTo>
                    <a:pt x="31975" y="113968"/>
                    <a:pt x="31975" y="113968"/>
                    <a:pt x="31975" y="113968"/>
                  </a:cubicBezTo>
                  <a:cubicBezTo>
                    <a:pt x="31753" y="109033"/>
                    <a:pt x="31753" y="109033"/>
                    <a:pt x="31753" y="109033"/>
                  </a:cubicBezTo>
                  <a:cubicBezTo>
                    <a:pt x="30572" y="107154"/>
                    <a:pt x="30572" y="107154"/>
                    <a:pt x="30572" y="107154"/>
                  </a:cubicBezTo>
                  <a:cubicBezTo>
                    <a:pt x="33009" y="103472"/>
                    <a:pt x="33009" y="103472"/>
                    <a:pt x="33009" y="103472"/>
                  </a:cubicBezTo>
                  <a:cubicBezTo>
                    <a:pt x="33156" y="99634"/>
                    <a:pt x="33156" y="99634"/>
                    <a:pt x="33156" y="99634"/>
                  </a:cubicBezTo>
                  <a:cubicBezTo>
                    <a:pt x="31236" y="96422"/>
                    <a:pt x="31236" y="96422"/>
                    <a:pt x="31236" y="96422"/>
                  </a:cubicBezTo>
                  <a:cubicBezTo>
                    <a:pt x="29464" y="96344"/>
                    <a:pt x="29464" y="96344"/>
                    <a:pt x="29464" y="96344"/>
                  </a:cubicBezTo>
                  <a:cubicBezTo>
                    <a:pt x="27913" y="97127"/>
                    <a:pt x="27913" y="97127"/>
                    <a:pt x="27913" y="97127"/>
                  </a:cubicBezTo>
                  <a:cubicBezTo>
                    <a:pt x="28356" y="99634"/>
                    <a:pt x="28356" y="99634"/>
                    <a:pt x="28356" y="99634"/>
                  </a:cubicBezTo>
                  <a:cubicBezTo>
                    <a:pt x="30055" y="99556"/>
                    <a:pt x="30055" y="99556"/>
                    <a:pt x="30055" y="99556"/>
                  </a:cubicBezTo>
                  <a:cubicBezTo>
                    <a:pt x="29981" y="99321"/>
                    <a:pt x="29981" y="99321"/>
                    <a:pt x="29981" y="99321"/>
                  </a:cubicBezTo>
                  <a:cubicBezTo>
                    <a:pt x="28873" y="98851"/>
                    <a:pt x="28873" y="98851"/>
                    <a:pt x="28873" y="98851"/>
                  </a:cubicBezTo>
                  <a:cubicBezTo>
                    <a:pt x="28726" y="97676"/>
                    <a:pt x="28726" y="97676"/>
                    <a:pt x="28726" y="97676"/>
                  </a:cubicBezTo>
                  <a:cubicBezTo>
                    <a:pt x="29538" y="97206"/>
                    <a:pt x="29538" y="97206"/>
                    <a:pt x="29538" y="97206"/>
                  </a:cubicBezTo>
                  <a:cubicBezTo>
                    <a:pt x="30646" y="97284"/>
                    <a:pt x="30646" y="97284"/>
                    <a:pt x="30646" y="97284"/>
                  </a:cubicBezTo>
                  <a:cubicBezTo>
                    <a:pt x="32344" y="100026"/>
                    <a:pt x="32344" y="100026"/>
                    <a:pt x="32344" y="100026"/>
                  </a:cubicBezTo>
                  <a:cubicBezTo>
                    <a:pt x="31975" y="103080"/>
                    <a:pt x="31975" y="103080"/>
                    <a:pt x="31975" y="103080"/>
                  </a:cubicBezTo>
                  <a:cubicBezTo>
                    <a:pt x="30055" y="105509"/>
                    <a:pt x="30055" y="105509"/>
                    <a:pt x="30055" y="105509"/>
                  </a:cubicBezTo>
                  <a:cubicBezTo>
                    <a:pt x="28430" y="106057"/>
                    <a:pt x="28430" y="106057"/>
                    <a:pt x="28430" y="106057"/>
                  </a:cubicBezTo>
                  <a:cubicBezTo>
                    <a:pt x="26363" y="105900"/>
                    <a:pt x="26363" y="105900"/>
                    <a:pt x="26363" y="105900"/>
                  </a:cubicBezTo>
                  <a:cubicBezTo>
                    <a:pt x="23187" y="106684"/>
                    <a:pt x="23187" y="106684"/>
                    <a:pt x="23187" y="106684"/>
                  </a:cubicBezTo>
                  <a:cubicBezTo>
                    <a:pt x="20824" y="108485"/>
                    <a:pt x="20824" y="108485"/>
                    <a:pt x="20824" y="108485"/>
                  </a:cubicBezTo>
                  <a:cubicBezTo>
                    <a:pt x="20381" y="108642"/>
                    <a:pt x="20381" y="108642"/>
                    <a:pt x="20381" y="108642"/>
                  </a:cubicBezTo>
                  <a:cubicBezTo>
                    <a:pt x="20603" y="106370"/>
                    <a:pt x="20603" y="106370"/>
                    <a:pt x="20603" y="106370"/>
                  </a:cubicBezTo>
                  <a:cubicBezTo>
                    <a:pt x="20529" y="105979"/>
                    <a:pt x="20529" y="105979"/>
                    <a:pt x="20529" y="105979"/>
                  </a:cubicBezTo>
                  <a:cubicBezTo>
                    <a:pt x="21046" y="103315"/>
                    <a:pt x="21046" y="103315"/>
                    <a:pt x="21046" y="103315"/>
                  </a:cubicBezTo>
                  <a:cubicBezTo>
                    <a:pt x="18535" y="105430"/>
                    <a:pt x="18535" y="105430"/>
                    <a:pt x="18535" y="105430"/>
                  </a:cubicBezTo>
                  <a:cubicBezTo>
                    <a:pt x="16689" y="105509"/>
                    <a:pt x="16689" y="105509"/>
                    <a:pt x="16689" y="105509"/>
                  </a:cubicBezTo>
                  <a:cubicBezTo>
                    <a:pt x="14030" y="103707"/>
                    <a:pt x="14030" y="103707"/>
                    <a:pt x="14030" y="103707"/>
                  </a:cubicBezTo>
                  <a:cubicBezTo>
                    <a:pt x="15064" y="106605"/>
                    <a:pt x="15064" y="106605"/>
                    <a:pt x="15064" y="106605"/>
                  </a:cubicBezTo>
                  <a:cubicBezTo>
                    <a:pt x="14990" y="108407"/>
                    <a:pt x="14990" y="108407"/>
                    <a:pt x="14990" y="108407"/>
                  </a:cubicBezTo>
                  <a:cubicBezTo>
                    <a:pt x="15507" y="109268"/>
                    <a:pt x="15507" y="109268"/>
                    <a:pt x="15507" y="109268"/>
                  </a:cubicBezTo>
                  <a:cubicBezTo>
                    <a:pt x="16910" y="110052"/>
                    <a:pt x="16910" y="110052"/>
                    <a:pt x="16910" y="110052"/>
                  </a:cubicBezTo>
                  <a:cubicBezTo>
                    <a:pt x="18461" y="110052"/>
                    <a:pt x="18461" y="110052"/>
                    <a:pt x="18461" y="110052"/>
                  </a:cubicBezTo>
                  <a:cubicBezTo>
                    <a:pt x="18683" y="110130"/>
                    <a:pt x="18683" y="110130"/>
                    <a:pt x="18683" y="110130"/>
                  </a:cubicBezTo>
                  <a:cubicBezTo>
                    <a:pt x="18535" y="113890"/>
                    <a:pt x="18535" y="113890"/>
                    <a:pt x="18535" y="113890"/>
                  </a:cubicBezTo>
                  <a:lnTo>
                    <a:pt x="17575" y="118355"/>
                  </a:lnTo>
                  <a:close/>
                  <a:moveTo>
                    <a:pt x="83150" y="101514"/>
                  </a:moveTo>
                  <a:cubicBezTo>
                    <a:pt x="81452" y="103785"/>
                    <a:pt x="81452" y="103785"/>
                    <a:pt x="81452" y="103785"/>
                  </a:cubicBezTo>
                  <a:cubicBezTo>
                    <a:pt x="79089" y="102767"/>
                    <a:pt x="79089" y="102767"/>
                    <a:pt x="79089" y="102767"/>
                  </a:cubicBezTo>
                  <a:cubicBezTo>
                    <a:pt x="79384" y="102532"/>
                    <a:pt x="83150" y="101514"/>
                    <a:pt x="83150" y="101514"/>
                  </a:cubicBezTo>
                  <a:close/>
                  <a:moveTo>
                    <a:pt x="78498" y="104177"/>
                  </a:moveTo>
                  <a:cubicBezTo>
                    <a:pt x="77390" y="103942"/>
                    <a:pt x="77390" y="103942"/>
                    <a:pt x="77390" y="103942"/>
                  </a:cubicBezTo>
                  <a:cubicBezTo>
                    <a:pt x="78055" y="102924"/>
                    <a:pt x="78055" y="102924"/>
                    <a:pt x="78055" y="102924"/>
                  </a:cubicBezTo>
                  <a:lnTo>
                    <a:pt x="78498" y="104177"/>
                  </a:lnTo>
                  <a:close/>
                  <a:moveTo>
                    <a:pt x="77612" y="102140"/>
                  </a:moveTo>
                  <a:cubicBezTo>
                    <a:pt x="75396" y="102454"/>
                    <a:pt x="75396" y="102454"/>
                    <a:pt x="75396" y="102454"/>
                  </a:cubicBezTo>
                  <a:cubicBezTo>
                    <a:pt x="75396" y="102454"/>
                    <a:pt x="74880" y="100104"/>
                    <a:pt x="74584" y="99556"/>
                  </a:cubicBezTo>
                  <a:cubicBezTo>
                    <a:pt x="75396" y="100104"/>
                    <a:pt x="77612" y="102140"/>
                    <a:pt x="77612" y="102140"/>
                  </a:cubicBezTo>
                  <a:close/>
                  <a:moveTo>
                    <a:pt x="73476" y="102140"/>
                  </a:moveTo>
                  <a:cubicBezTo>
                    <a:pt x="74953" y="104569"/>
                    <a:pt x="79015" y="105430"/>
                    <a:pt x="79015" y="105430"/>
                  </a:cubicBezTo>
                  <a:cubicBezTo>
                    <a:pt x="79753" y="106605"/>
                    <a:pt x="79753" y="106605"/>
                    <a:pt x="79753" y="106605"/>
                  </a:cubicBezTo>
                  <a:cubicBezTo>
                    <a:pt x="80861" y="105430"/>
                    <a:pt x="80861" y="105430"/>
                    <a:pt x="80861" y="105430"/>
                  </a:cubicBezTo>
                  <a:cubicBezTo>
                    <a:pt x="82559" y="105195"/>
                    <a:pt x="83298" y="103864"/>
                    <a:pt x="83446" y="103472"/>
                  </a:cubicBezTo>
                  <a:cubicBezTo>
                    <a:pt x="83446" y="103550"/>
                    <a:pt x="83519" y="104099"/>
                    <a:pt x="83446" y="103550"/>
                  </a:cubicBezTo>
                  <a:cubicBezTo>
                    <a:pt x="82781" y="109347"/>
                    <a:pt x="77095" y="106997"/>
                    <a:pt x="77095" y="106997"/>
                  </a:cubicBezTo>
                  <a:cubicBezTo>
                    <a:pt x="76504" y="105352"/>
                    <a:pt x="76504" y="105352"/>
                    <a:pt x="76504" y="105352"/>
                  </a:cubicBezTo>
                  <a:cubicBezTo>
                    <a:pt x="75249" y="106135"/>
                    <a:pt x="75249" y="106135"/>
                    <a:pt x="75249" y="106135"/>
                  </a:cubicBezTo>
                  <a:cubicBezTo>
                    <a:pt x="73476" y="104255"/>
                    <a:pt x="73476" y="102140"/>
                    <a:pt x="73476" y="102140"/>
                  </a:cubicBezTo>
                  <a:close/>
                  <a:moveTo>
                    <a:pt x="29390" y="115300"/>
                  </a:moveTo>
                  <a:cubicBezTo>
                    <a:pt x="29464" y="110913"/>
                    <a:pt x="29464" y="110913"/>
                    <a:pt x="29464" y="110913"/>
                  </a:cubicBezTo>
                  <a:cubicBezTo>
                    <a:pt x="29981" y="112793"/>
                    <a:pt x="29981" y="112793"/>
                    <a:pt x="29981" y="112793"/>
                  </a:cubicBezTo>
                  <a:cubicBezTo>
                    <a:pt x="31606" y="115065"/>
                    <a:pt x="31606" y="115065"/>
                    <a:pt x="31606" y="115065"/>
                  </a:cubicBezTo>
                  <a:cubicBezTo>
                    <a:pt x="32492" y="117336"/>
                    <a:pt x="32492" y="117336"/>
                    <a:pt x="32492" y="117336"/>
                  </a:cubicBezTo>
                  <a:cubicBezTo>
                    <a:pt x="32344" y="117650"/>
                    <a:pt x="32344" y="117650"/>
                    <a:pt x="32344" y="117650"/>
                  </a:cubicBezTo>
                  <a:cubicBezTo>
                    <a:pt x="28799" y="117885"/>
                    <a:pt x="28799" y="117885"/>
                    <a:pt x="28799" y="117885"/>
                  </a:cubicBezTo>
                  <a:lnTo>
                    <a:pt x="29390" y="115300"/>
                  </a:lnTo>
                  <a:close/>
                  <a:moveTo>
                    <a:pt x="21858" y="112793"/>
                  </a:moveTo>
                  <a:cubicBezTo>
                    <a:pt x="25329" y="110287"/>
                    <a:pt x="25329" y="110287"/>
                    <a:pt x="25329" y="110287"/>
                  </a:cubicBezTo>
                  <a:cubicBezTo>
                    <a:pt x="26879" y="111227"/>
                    <a:pt x="26879" y="111227"/>
                    <a:pt x="26879" y="111227"/>
                  </a:cubicBezTo>
                  <a:cubicBezTo>
                    <a:pt x="28283" y="114830"/>
                    <a:pt x="28283" y="114830"/>
                    <a:pt x="28283" y="114830"/>
                  </a:cubicBezTo>
                  <a:cubicBezTo>
                    <a:pt x="28135" y="117415"/>
                    <a:pt x="28135" y="117415"/>
                    <a:pt x="28135" y="117415"/>
                  </a:cubicBezTo>
                  <a:cubicBezTo>
                    <a:pt x="27766" y="117963"/>
                    <a:pt x="27766" y="117963"/>
                    <a:pt x="27766" y="117963"/>
                  </a:cubicBezTo>
                  <a:cubicBezTo>
                    <a:pt x="21636" y="118433"/>
                    <a:pt x="21636" y="118433"/>
                    <a:pt x="21636" y="118433"/>
                  </a:cubicBezTo>
                  <a:cubicBezTo>
                    <a:pt x="21489" y="113890"/>
                    <a:pt x="21489" y="113890"/>
                    <a:pt x="21489" y="113890"/>
                  </a:cubicBezTo>
                  <a:lnTo>
                    <a:pt x="21858" y="112793"/>
                  </a:lnTo>
                  <a:close/>
                  <a:moveTo>
                    <a:pt x="19643" y="114830"/>
                  </a:moveTo>
                  <a:cubicBezTo>
                    <a:pt x="19864" y="113733"/>
                    <a:pt x="19864" y="113733"/>
                    <a:pt x="19864" y="113733"/>
                  </a:cubicBezTo>
                  <a:cubicBezTo>
                    <a:pt x="20160" y="113812"/>
                    <a:pt x="20160" y="113812"/>
                    <a:pt x="20160" y="113812"/>
                  </a:cubicBezTo>
                  <a:cubicBezTo>
                    <a:pt x="20381" y="113968"/>
                    <a:pt x="20381" y="113968"/>
                    <a:pt x="20381" y="113968"/>
                  </a:cubicBezTo>
                  <a:cubicBezTo>
                    <a:pt x="20898" y="118041"/>
                    <a:pt x="20898" y="118041"/>
                    <a:pt x="20898" y="118041"/>
                  </a:cubicBezTo>
                  <a:cubicBezTo>
                    <a:pt x="20307" y="118511"/>
                    <a:pt x="20307" y="118511"/>
                    <a:pt x="20307" y="118511"/>
                  </a:cubicBezTo>
                  <a:cubicBezTo>
                    <a:pt x="18240" y="118668"/>
                    <a:pt x="18240" y="118668"/>
                    <a:pt x="18240" y="118668"/>
                  </a:cubicBezTo>
                  <a:lnTo>
                    <a:pt x="19643" y="1148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61565" y="2836131"/>
              <a:ext cx="2142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558" y="53636"/>
                  </a:moveTo>
                  <a:cubicBezTo>
                    <a:pt x="21617" y="50909"/>
                    <a:pt x="31764" y="60909"/>
                    <a:pt x="28676" y="78181"/>
                  </a:cubicBezTo>
                  <a:cubicBezTo>
                    <a:pt x="38382" y="71818"/>
                    <a:pt x="48088" y="100000"/>
                    <a:pt x="45882" y="120000"/>
                  </a:cubicBezTo>
                  <a:cubicBezTo>
                    <a:pt x="49852" y="107272"/>
                    <a:pt x="63529" y="86363"/>
                    <a:pt x="74117" y="105454"/>
                  </a:cubicBezTo>
                  <a:cubicBezTo>
                    <a:pt x="75441" y="88181"/>
                    <a:pt x="86911" y="82727"/>
                    <a:pt x="94411" y="90909"/>
                  </a:cubicBezTo>
                  <a:cubicBezTo>
                    <a:pt x="94852" y="66363"/>
                    <a:pt x="111176" y="77272"/>
                    <a:pt x="120000" y="84545"/>
                  </a:cubicBezTo>
                  <a:cubicBezTo>
                    <a:pt x="117352" y="72727"/>
                    <a:pt x="108970" y="58181"/>
                    <a:pt x="104117" y="52727"/>
                  </a:cubicBezTo>
                  <a:cubicBezTo>
                    <a:pt x="92647" y="41818"/>
                    <a:pt x="84264" y="43636"/>
                    <a:pt x="84264" y="43636"/>
                  </a:cubicBezTo>
                  <a:cubicBezTo>
                    <a:pt x="84264" y="43636"/>
                    <a:pt x="82941" y="81818"/>
                    <a:pt x="60441" y="80000"/>
                  </a:cubicBezTo>
                  <a:cubicBezTo>
                    <a:pt x="59558" y="77272"/>
                    <a:pt x="63529" y="67272"/>
                    <a:pt x="63970" y="65454"/>
                  </a:cubicBezTo>
                  <a:cubicBezTo>
                    <a:pt x="61323" y="66363"/>
                    <a:pt x="59117" y="69090"/>
                    <a:pt x="56911" y="67272"/>
                  </a:cubicBezTo>
                  <a:cubicBezTo>
                    <a:pt x="53823" y="65454"/>
                    <a:pt x="54264" y="63636"/>
                    <a:pt x="52941" y="57272"/>
                  </a:cubicBezTo>
                  <a:cubicBezTo>
                    <a:pt x="52058" y="61818"/>
                    <a:pt x="51176" y="68181"/>
                    <a:pt x="49852" y="71818"/>
                  </a:cubicBezTo>
                  <a:cubicBezTo>
                    <a:pt x="41470" y="59090"/>
                    <a:pt x="39264" y="33636"/>
                    <a:pt x="39705" y="23636"/>
                  </a:cubicBezTo>
                  <a:cubicBezTo>
                    <a:pt x="36176" y="12727"/>
                    <a:pt x="11911" y="0"/>
                    <a:pt x="0" y="30000"/>
                  </a:cubicBezTo>
                  <a:cubicBezTo>
                    <a:pt x="7058" y="30909"/>
                    <a:pt x="16764" y="34545"/>
                    <a:pt x="14558" y="536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855177" y="2447193"/>
              <a:ext cx="1377900" cy="83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102" y="111283"/>
                  </a:moveTo>
                  <a:cubicBezTo>
                    <a:pt x="105572" y="113433"/>
                    <a:pt x="105572" y="113433"/>
                    <a:pt x="105572" y="113433"/>
                  </a:cubicBezTo>
                  <a:cubicBezTo>
                    <a:pt x="99076" y="107547"/>
                    <a:pt x="99076" y="107547"/>
                    <a:pt x="99076" y="107547"/>
                  </a:cubicBezTo>
                  <a:cubicBezTo>
                    <a:pt x="81914" y="109584"/>
                    <a:pt x="81914" y="109584"/>
                    <a:pt x="81914" y="109584"/>
                  </a:cubicBezTo>
                  <a:cubicBezTo>
                    <a:pt x="78632" y="108339"/>
                    <a:pt x="78632" y="108339"/>
                    <a:pt x="78632" y="108339"/>
                  </a:cubicBezTo>
                  <a:cubicBezTo>
                    <a:pt x="82188" y="88867"/>
                    <a:pt x="82188" y="88867"/>
                    <a:pt x="82188" y="88867"/>
                  </a:cubicBezTo>
                  <a:cubicBezTo>
                    <a:pt x="73709" y="91245"/>
                    <a:pt x="73709" y="91245"/>
                    <a:pt x="73709" y="91245"/>
                  </a:cubicBezTo>
                  <a:cubicBezTo>
                    <a:pt x="73709" y="106528"/>
                    <a:pt x="73709" y="106528"/>
                    <a:pt x="73709" y="106528"/>
                  </a:cubicBezTo>
                  <a:cubicBezTo>
                    <a:pt x="70564" y="103698"/>
                    <a:pt x="70564" y="103698"/>
                    <a:pt x="70564" y="103698"/>
                  </a:cubicBezTo>
                  <a:cubicBezTo>
                    <a:pt x="67965" y="105283"/>
                    <a:pt x="67965" y="105283"/>
                    <a:pt x="67965" y="105283"/>
                  </a:cubicBezTo>
                  <a:cubicBezTo>
                    <a:pt x="66598" y="97584"/>
                    <a:pt x="66598" y="97584"/>
                    <a:pt x="66598" y="97584"/>
                  </a:cubicBezTo>
                  <a:cubicBezTo>
                    <a:pt x="69128" y="97358"/>
                    <a:pt x="69128" y="97358"/>
                    <a:pt x="69128" y="97358"/>
                  </a:cubicBezTo>
                  <a:cubicBezTo>
                    <a:pt x="68854" y="96000"/>
                    <a:pt x="68854" y="96000"/>
                    <a:pt x="68854" y="96000"/>
                  </a:cubicBezTo>
                  <a:cubicBezTo>
                    <a:pt x="66324" y="96226"/>
                    <a:pt x="66324" y="96226"/>
                    <a:pt x="66324" y="96226"/>
                  </a:cubicBezTo>
                  <a:cubicBezTo>
                    <a:pt x="65777" y="93283"/>
                    <a:pt x="65777" y="93283"/>
                    <a:pt x="65777" y="93283"/>
                  </a:cubicBezTo>
                  <a:cubicBezTo>
                    <a:pt x="65025" y="93283"/>
                    <a:pt x="65025" y="93283"/>
                    <a:pt x="65025" y="93283"/>
                  </a:cubicBezTo>
                  <a:cubicBezTo>
                    <a:pt x="65367" y="96339"/>
                    <a:pt x="65367" y="96339"/>
                    <a:pt x="65367" y="96339"/>
                  </a:cubicBezTo>
                  <a:cubicBezTo>
                    <a:pt x="62837" y="96679"/>
                    <a:pt x="62837" y="96679"/>
                    <a:pt x="62837" y="96679"/>
                  </a:cubicBezTo>
                  <a:cubicBezTo>
                    <a:pt x="62837" y="98037"/>
                    <a:pt x="62837" y="98037"/>
                    <a:pt x="62837" y="98037"/>
                  </a:cubicBezTo>
                  <a:cubicBezTo>
                    <a:pt x="65504" y="97698"/>
                    <a:pt x="65504" y="97698"/>
                    <a:pt x="65504" y="97698"/>
                  </a:cubicBezTo>
                  <a:cubicBezTo>
                    <a:pt x="66461" y="106188"/>
                    <a:pt x="66461" y="106188"/>
                    <a:pt x="66461" y="106188"/>
                  </a:cubicBezTo>
                  <a:cubicBezTo>
                    <a:pt x="65982" y="106528"/>
                    <a:pt x="65982" y="106528"/>
                    <a:pt x="65982" y="106528"/>
                  </a:cubicBezTo>
                  <a:cubicBezTo>
                    <a:pt x="60102" y="100528"/>
                    <a:pt x="60102" y="100528"/>
                    <a:pt x="60102" y="100528"/>
                  </a:cubicBezTo>
                  <a:cubicBezTo>
                    <a:pt x="57641" y="100415"/>
                    <a:pt x="57641" y="100415"/>
                    <a:pt x="57641" y="100415"/>
                  </a:cubicBezTo>
                  <a:cubicBezTo>
                    <a:pt x="60307" y="84905"/>
                    <a:pt x="60307" y="84905"/>
                    <a:pt x="60307" y="84905"/>
                  </a:cubicBezTo>
                  <a:cubicBezTo>
                    <a:pt x="65025" y="84000"/>
                    <a:pt x="65025" y="84000"/>
                    <a:pt x="65025" y="84000"/>
                  </a:cubicBezTo>
                  <a:cubicBezTo>
                    <a:pt x="65025" y="80150"/>
                    <a:pt x="65025" y="80150"/>
                    <a:pt x="65025" y="80150"/>
                  </a:cubicBezTo>
                  <a:cubicBezTo>
                    <a:pt x="60854" y="81622"/>
                    <a:pt x="60854" y="81622"/>
                    <a:pt x="60854" y="81622"/>
                  </a:cubicBezTo>
                  <a:cubicBezTo>
                    <a:pt x="61811" y="76301"/>
                    <a:pt x="61811" y="76301"/>
                    <a:pt x="61811" y="76301"/>
                  </a:cubicBezTo>
                  <a:cubicBezTo>
                    <a:pt x="60239" y="76301"/>
                    <a:pt x="60239" y="76301"/>
                    <a:pt x="60239" y="76301"/>
                  </a:cubicBezTo>
                  <a:cubicBezTo>
                    <a:pt x="60239" y="76301"/>
                    <a:pt x="59829" y="78792"/>
                    <a:pt x="59282" y="82188"/>
                  </a:cubicBezTo>
                  <a:cubicBezTo>
                    <a:pt x="54222" y="84000"/>
                    <a:pt x="54222" y="84000"/>
                    <a:pt x="54222" y="84000"/>
                  </a:cubicBezTo>
                  <a:cubicBezTo>
                    <a:pt x="54222" y="86150"/>
                    <a:pt x="54222" y="86150"/>
                    <a:pt x="54222" y="86150"/>
                  </a:cubicBezTo>
                  <a:cubicBezTo>
                    <a:pt x="58735" y="85245"/>
                    <a:pt x="58735" y="85245"/>
                    <a:pt x="58735" y="85245"/>
                  </a:cubicBezTo>
                  <a:cubicBezTo>
                    <a:pt x="57846" y="90339"/>
                    <a:pt x="56820" y="96452"/>
                    <a:pt x="56205" y="100188"/>
                  </a:cubicBezTo>
                  <a:cubicBezTo>
                    <a:pt x="52649" y="99962"/>
                    <a:pt x="52649" y="99962"/>
                    <a:pt x="52649" y="99962"/>
                  </a:cubicBezTo>
                  <a:cubicBezTo>
                    <a:pt x="50666" y="76981"/>
                    <a:pt x="50666" y="76981"/>
                    <a:pt x="50666" y="76981"/>
                  </a:cubicBezTo>
                  <a:cubicBezTo>
                    <a:pt x="47316" y="73924"/>
                    <a:pt x="47316" y="73924"/>
                    <a:pt x="47316" y="73924"/>
                  </a:cubicBezTo>
                  <a:cubicBezTo>
                    <a:pt x="42324" y="77320"/>
                    <a:pt x="42324" y="77320"/>
                    <a:pt x="42324" y="77320"/>
                  </a:cubicBezTo>
                  <a:cubicBezTo>
                    <a:pt x="41299" y="83094"/>
                    <a:pt x="41299" y="83094"/>
                    <a:pt x="41299" y="83094"/>
                  </a:cubicBezTo>
                  <a:cubicBezTo>
                    <a:pt x="44717" y="99283"/>
                    <a:pt x="44717" y="99283"/>
                    <a:pt x="44717" y="99283"/>
                  </a:cubicBezTo>
                  <a:cubicBezTo>
                    <a:pt x="39794" y="98830"/>
                    <a:pt x="39794" y="98830"/>
                    <a:pt x="39794" y="98830"/>
                  </a:cubicBezTo>
                  <a:cubicBezTo>
                    <a:pt x="35008" y="88415"/>
                    <a:pt x="35008" y="88415"/>
                    <a:pt x="35008" y="88415"/>
                  </a:cubicBezTo>
                  <a:cubicBezTo>
                    <a:pt x="20307" y="83094"/>
                    <a:pt x="20307" y="83094"/>
                    <a:pt x="20307" y="83094"/>
                  </a:cubicBezTo>
                  <a:cubicBezTo>
                    <a:pt x="13675" y="85132"/>
                    <a:pt x="13675" y="85132"/>
                    <a:pt x="13675" y="85132"/>
                  </a:cubicBezTo>
                  <a:cubicBezTo>
                    <a:pt x="7247" y="83094"/>
                    <a:pt x="7247" y="83094"/>
                    <a:pt x="7247" y="83094"/>
                  </a:cubicBezTo>
                  <a:cubicBezTo>
                    <a:pt x="5948" y="78452"/>
                    <a:pt x="5948" y="78452"/>
                    <a:pt x="5948" y="78452"/>
                  </a:cubicBezTo>
                  <a:cubicBezTo>
                    <a:pt x="6290" y="71433"/>
                    <a:pt x="6290" y="71433"/>
                    <a:pt x="6290" y="71433"/>
                  </a:cubicBezTo>
                  <a:cubicBezTo>
                    <a:pt x="15452" y="63849"/>
                    <a:pt x="15452" y="63849"/>
                    <a:pt x="15452" y="63849"/>
                  </a:cubicBezTo>
                  <a:cubicBezTo>
                    <a:pt x="15589" y="61018"/>
                    <a:pt x="15589" y="61018"/>
                    <a:pt x="15589" y="61018"/>
                  </a:cubicBezTo>
                  <a:cubicBezTo>
                    <a:pt x="14632" y="59547"/>
                    <a:pt x="14632" y="59547"/>
                    <a:pt x="14632" y="59547"/>
                  </a:cubicBezTo>
                  <a:cubicBezTo>
                    <a:pt x="13948" y="60339"/>
                    <a:pt x="13948" y="60339"/>
                    <a:pt x="13948" y="60339"/>
                  </a:cubicBezTo>
                  <a:cubicBezTo>
                    <a:pt x="14564" y="60339"/>
                    <a:pt x="14564" y="60339"/>
                    <a:pt x="14564" y="60339"/>
                  </a:cubicBezTo>
                  <a:cubicBezTo>
                    <a:pt x="15316" y="61245"/>
                    <a:pt x="15316" y="61245"/>
                    <a:pt x="15316" y="61245"/>
                  </a:cubicBezTo>
                  <a:cubicBezTo>
                    <a:pt x="14700" y="63622"/>
                    <a:pt x="14700" y="63622"/>
                    <a:pt x="14700" y="63622"/>
                  </a:cubicBezTo>
                  <a:cubicBezTo>
                    <a:pt x="6974" y="68377"/>
                    <a:pt x="6974" y="68377"/>
                    <a:pt x="6974" y="68377"/>
                  </a:cubicBezTo>
                  <a:cubicBezTo>
                    <a:pt x="11282" y="59547"/>
                    <a:pt x="11282" y="59547"/>
                    <a:pt x="11282" y="59547"/>
                  </a:cubicBezTo>
                  <a:cubicBezTo>
                    <a:pt x="19076" y="55245"/>
                    <a:pt x="19076" y="55245"/>
                    <a:pt x="19076" y="55245"/>
                  </a:cubicBezTo>
                  <a:cubicBezTo>
                    <a:pt x="22837" y="48000"/>
                    <a:pt x="22837" y="48000"/>
                    <a:pt x="22837" y="48000"/>
                  </a:cubicBezTo>
                  <a:cubicBezTo>
                    <a:pt x="24410" y="49698"/>
                    <a:pt x="24410" y="49698"/>
                    <a:pt x="24410" y="49698"/>
                  </a:cubicBezTo>
                  <a:cubicBezTo>
                    <a:pt x="24410" y="52301"/>
                    <a:pt x="24410" y="52301"/>
                    <a:pt x="24410" y="52301"/>
                  </a:cubicBezTo>
                  <a:cubicBezTo>
                    <a:pt x="23521" y="52641"/>
                    <a:pt x="23521" y="52641"/>
                    <a:pt x="23521" y="52641"/>
                  </a:cubicBezTo>
                  <a:cubicBezTo>
                    <a:pt x="23316" y="52188"/>
                    <a:pt x="23316" y="52188"/>
                    <a:pt x="23316" y="52188"/>
                  </a:cubicBezTo>
                  <a:cubicBezTo>
                    <a:pt x="23316" y="51735"/>
                    <a:pt x="23316" y="51735"/>
                    <a:pt x="23316" y="51735"/>
                  </a:cubicBezTo>
                  <a:cubicBezTo>
                    <a:pt x="23111" y="52528"/>
                    <a:pt x="23111" y="52528"/>
                    <a:pt x="23111" y="52528"/>
                  </a:cubicBezTo>
                  <a:cubicBezTo>
                    <a:pt x="23521" y="53320"/>
                    <a:pt x="23521" y="53320"/>
                    <a:pt x="23521" y="53320"/>
                  </a:cubicBezTo>
                  <a:cubicBezTo>
                    <a:pt x="24957" y="52867"/>
                    <a:pt x="24957" y="52867"/>
                    <a:pt x="24957" y="52867"/>
                  </a:cubicBezTo>
                  <a:cubicBezTo>
                    <a:pt x="24888" y="48792"/>
                    <a:pt x="24888" y="48792"/>
                    <a:pt x="24888" y="48792"/>
                  </a:cubicBezTo>
                  <a:cubicBezTo>
                    <a:pt x="22837" y="46301"/>
                    <a:pt x="22837" y="46301"/>
                    <a:pt x="22837" y="46301"/>
                  </a:cubicBezTo>
                  <a:cubicBezTo>
                    <a:pt x="20307" y="48226"/>
                    <a:pt x="20307" y="48226"/>
                    <a:pt x="20307" y="48226"/>
                  </a:cubicBezTo>
                  <a:cubicBezTo>
                    <a:pt x="20034" y="46981"/>
                    <a:pt x="20034" y="46981"/>
                    <a:pt x="20034" y="46981"/>
                  </a:cubicBezTo>
                  <a:cubicBezTo>
                    <a:pt x="19213" y="46075"/>
                    <a:pt x="19213" y="46075"/>
                    <a:pt x="19213" y="46075"/>
                  </a:cubicBezTo>
                  <a:cubicBezTo>
                    <a:pt x="18188" y="46188"/>
                    <a:pt x="18188" y="46188"/>
                    <a:pt x="18188" y="46188"/>
                  </a:cubicBezTo>
                  <a:cubicBezTo>
                    <a:pt x="17162" y="45735"/>
                    <a:pt x="17162" y="45735"/>
                    <a:pt x="17162" y="45735"/>
                  </a:cubicBezTo>
                  <a:cubicBezTo>
                    <a:pt x="16957" y="44150"/>
                    <a:pt x="16957" y="44150"/>
                    <a:pt x="16957" y="44150"/>
                  </a:cubicBezTo>
                  <a:cubicBezTo>
                    <a:pt x="16888" y="42113"/>
                    <a:pt x="16888" y="42113"/>
                    <a:pt x="16888" y="42113"/>
                  </a:cubicBezTo>
                  <a:cubicBezTo>
                    <a:pt x="17777" y="40867"/>
                    <a:pt x="17777" y="40867"/>
                    <a:pt x="17777" y="40867"/>
                  </a:cubicBezTo>
                  <a:cubicBezTo>
                    <a:pt x="18461" y="42113"/>
                    <a:pt x="18461" y="42113"/>
                    <a:pt x="18461" y="42113"/>
                  </a:cubicBezTo>
                  <a:cubicBezTo>
                    <a:pt x="18051" y="42679"/>
                    <a:pt x="18051" y="42679"/>
                    <a:pt x="18051" y="42679"/>
                  </a:cubicBezTo>
                  <a:cubicBezTo>
                    <a:pt x="18393" y="42679"/>
                    <a:pt x="18393" y="42679"/>
                    <a:pt x="18393" y="42679"/>
                  </a:cubicBezTo>
                  <a:cubicBezTo>
                    <a:pt x="19008" y="41773"/>
                    <a:pt x="19008" y="41773"/>
                    <a:pt x="19008" y="41773"/>
                  </a:cubicBezTo>
                  <a:cubicBezTo>
                    <a:pt x="17777" y="39622"/>
                    <a:pt x="17777" y="39622"/>
                    <a:pt x="17777" y="39622"/>
                  </a:cubicBezTo>
                  <a:cubicBezTo>
                    <a:pt x="16136" y="42226"/>
                    <a:pt x="16136" y="42226"/>
                    <a:pt x="16136" y="42226"/>
                  </a:cubicBezTo>
                  <a:cubicBezTo>
                    <a:pt x="16136" y="45735"/>
                    <a:pt x="16136" y="45735"/>
                    <a:pt x="16136" y="45735"/>
                  </a:cubicBezTo>
                  <a:cubicBezTo>
                    <a:pt x="14495" y="50377"/>
                    <a:pt x="14495" y="50377"/>
                    <a:pt x="14495" y="50377"/>
                  </a:cubicBezTo>
                  <a:cubicBezTo>
                    <a:pt x="15726" y="52415"/>
                    <a:pt x="15726" y="52415"/>
                    <a:pt x="15726" y="52415"/>
                  </a:cubicBezTo>
                  <a:cubicBezTo>
                    <a:pt x="16820" y="51056"/>
                    <a:pt x="16820" y="51056"/>
                    <a:pt x="16820" y="51056"/>
                  </a:cubicBezTo>
                  <a:cubicBezTo>
                    <a:pt x="16888" y="50490"/>
                    <a:pt x="16888" y="50490"/>
                    <a:pt x="16888" y="50490"/>
                  </a:cubicBezTo>
                  <a:cubicBezTo>
                    <a:pt x="15863" y="51396"/>
                    <a:pt x="15863" y="51396"/>
                    <a:pt x="15863" y="51396"/>
                  </a:cubicBezTo>
                  <a:cubicBezTo>
                    <a:pt x="15316" y="50603"/>
                    <a:pt x="15316" y="50603"/>
                    <a:pt x="15316" y="50603"/>
                  </a:cubicBezTo>
                  <a:cubicBezTo>
                    <a:pt x="16410" y="47660"/>
                    <a:pt x="16410" y="47660"/>
                    <a:pt x="16410" y="47660"/>
                  </a:cubicBezTo>
                  <a:cubicBezTo>
                    <a:pt x="18461" y="47886"/>
                    <a:pt x="18461" y="47886"/>
                    <a:pt x="18461" y="47886"/>
                  </a:cubicBezTo>
                  <a:cubicBezTo>
                    <a:pt x="18666" y="51396"/>
                    <a:pt x="18666" y="51396"/>
                    <a:pt x="18666" y="51396"/>
                  </a:cubicBezTo>
                  <a:cubicBezTo>
                    <a:pt x="9572" y="56830"/>
                    <a:pt x="9572" y="56830"/>
                    <a:pt x="9572" y="56830"/>
                  </a:cubicBezTo>
                  <a:cubicBezTo>
                    <a:pt x="15521" y="32716"/>
                    <a:pt x="15521" y="32716"/>
                    <a:pt x="15521" y="32716"/>
                  </a:cubicBezTo>
                  <a:cubicBezTo>
                    <a:pt x="18529" y="28528"/>
                    <a:pt x="18529" y="28528"/>
                    <a:pt x="18529" y="28528"/>
                  </a:cubicBezTo>
                  <a:cubicBezTo>
                    <a:pt x="20512" y="28301"/>
                    <a:pt x="20512" y="28301"/>
                    <a:pt x="20512" y="28301"/>
                  </a:cubicBezTo>
                  <a:cubicBezTo>
                    <a:pt x="22700" y="30679"/>
                    <a:pt x="22700" y="30679"/>
                    <a:pt x="22700" y="30679"/>
                  </a:cubicBezTo>
                  <a:cubicBezTo>
                    <a:pt x="20991" y="35547"/>
                    <a:pt x="20991" y="35547"/>
                    <a:pt x="20991" y="35547"/>
                  </a:cubicBezTo>
                  <a:cubicBezTo>
                    <a:pt x="19213" y="35660"/>
                    <a:pt x="19213" y="35660"/>
                    <a:pt x="19213" y="35660"/>
                  </a:cubicBezTo>
                  <a:cubicBezTo>
                    <a:pt x="18735" y="32716"/>
                    <a:pt x="18735" y="32716"/>
                    <a:pt x="18735" y="32716"/>
                  </a:cubicBezTo>
                  <a:cubicBezTo>
                    <a:pt x="19897" y="30226"/>
                    <a:pt x="19897" y="30226"/>
                    <a:pt x="19897" y="30226"/>
                  </a:cubicBezTo>
                  <a:cubicBezTo>
                    <a:pt x="20786" y="30452"/>
                    <a:pt x="20786" y="30452"/>
                    <a:pt x="20786" y="30452"/>
                  </a:cubicBezTo>
                  <a:cubicBezTo>
                    <a:pt x="21333" y="31358"/>
                    <a:pt x="21333" y="31358"/>
                    <a:pt x="21333" y="31358"/>
                  </a:cubicBezTo>
                  <a:cubicBezTo>
                    <a:pt x="19623" y="33622"/>
                    <a:pt x="19623" y="33622"/>
                    <a:pt x="19623" y="33622"/>
                  </a:cubicBezTo>
                  <a:cubicBezTo>
                    <a:pt x="19829" y="33735"/>
                    <a:pt x="19829" y="33735"/>
                    <a:pt x="19829" y="33735"/>
                  </a:cubicBezTo>
                  <a:cubicBezTo>
                    <a:pt x="21538" y="32716"/>
                    <a:pt x="21538" y="32716"/>
                    <a:pt x="21538" y="32716"/>
                  </a:cubicBezTo>
                  <a:cubicBezTo>
                    <a:pt x="22017" y="31245"/>
                    <a:pt x="22017" y="31245"/>
                    <a:pt x="22017" y="31245"/>
                  </a:cubicBezTo>
                  <a:cubicBezTo>
                    <a:pt x="20512" y="28981"/>
                    <a:pt x="20512" y="28981"/>
                    <a:pt x="20512" y="28981"/>
                  </a:cubicBezTo>
                  <a:cubicBezTo>
                    <a:pt x="18256" y="30226"/>
                    <a:pt x="18256" y="30226"/>
                    <a:pt x="18256" y="30226"/>
                  </a:cubicBezTo>
                  <a:cubicBezTo>
                    <a:pt x="17504" y="33169"/>
                    <a:pt x="17504" y="33169"/>
                    <a:pt x="17504" y="33169"/>
                  </a:cubicBezTo>
                  <a:cubicBezTo>
                    <a:pt x="17982" y="36566"/>
                    <a:pt x="17982" y="36566"/>
                    <a:pt x="17982" y="36566"/>
                  </a:cubicBezTo>
                  <a:cubicBezTo>
                    <a:pt x="21880" y="37471"/>
                    <a:pt x="21880" y="37471"/>
                    <a:pt x="21880" y="37471"/>
                  </a:cubicBezTo>
                  <a:cubicBezTo>
                    <a:pt x="24273" y="32264"/>
                    <a:pt x="24273" y="32264"/>
                    <a:pt x="24273" y="32264"/>
                  </a:cubicBezTo>
                  <a:cubicBezTo>
                    <a:pt x="22495" y="26490"/>
                    <a:pt x="22495" y="26490"/>
                    <a:pt x="22495" y="26490"/>
                  </a:cubicBezTo>
                  <a:cubicBezTo>
                    <a:pt x="18324" y="25245"/>
                    <a:pt x="18324" y="25245"/>
                    <a:pt x="18324" y="25245"/>
                  </a:cubicBezTo>
                  <a:cubicBezTo>
                    <a:pt x="16273" y="26603"/>
                    <a:pt x="16273" y="26603"/>
                    <a:pt x="16273" y="26603"/>
                  </a:cubicBezTo>
                  <a:cubicBezTo>
                    <a:pt x="16410" y="24000"/>
                    <a:pt x="16410" y="24000"/>
                    <a:pt x="16410" y="24000"/>
                  </a:cubicBezTo>
                  <a:cubicBezTo>
                    <a:pt x="17504" y="22188"/>
                    <a:pt x="17504" y="22188"/>
                    <a:pt x="17504" y="22188"/>
                  </a:cubicBezTo>
                  <a:cubicBezTo>
                    <a:pt x="18324" y="23660"/>
                    <a:pt x="18324" y="23660"/>
                    <a:pt x="18324" y="23660"/>
                  </a:cubicBezTo>
                  <a:cubicBezTo>
                    <a:pt x="17504" y="24113"/>
                    <a:pt x="17504" y="24113"/>
                    <a:pt x="17504" y="24113"/>
                  </a:cubicBezTo>
                  <a:cubicBezTo>
                    <a:pt x="18188" y="24339"/>
                    <a:pt x="18188" y="24339"/>
                    <a:pt x="18188" y="24339"/>
                  </a:cubicBezTo>
                  <a:cubicBezTo>
                    <a:pt x="18735" y="23547"/>
                    <a:pt x="18735" y="23547"/>
                    <a:pt x="18735" y="23547"/>
                  </a:cubicBezTo>
                  <a:cubicBezTo>
                    <a:pt x="18598" y="22301"/>
                    <a:pt x="18598" y="22301"/>
                    <a:pt x="18598" y="22301"/>
                  </a:cubicBezTo>
                  <a:cubicBezTo>
                    <a:pt x="17367" y="21283"/>
                    <a:pt x="17367" y="21283"/>
                    <a:pt x="17367" y="21283"/>
                  </a:cubicBezTo>
                  <a:cubicBezTo>
                    <a:pt x="16068" y="22528"/>
                    <a:pt x="16068" y="22528"/>
                    <a:pt x="16068" y="22528"/>
                  </a:cubicBezTo>
                  <a:cubicBezTo>
                    <a:pt x="14222" y="18226"/>
                    <a:pt x="14222" y="18226"/>
                    <a:pt x="14222" y="18226"/>
                  </a:cubicBezTo>
                  <a:cubicBezTo>
                    <a:pt x="11965" y="18452"/>
                    <a:pt x="11965" y="18452"/>
                    <a:pt x="11965" y="18452"/>
                  </a:cubicBezTo>
                  <a:cubicBezTo>
                    <a:pt x="10871" y="21056"/>
                    <a:pt x="10871" y="21056"/>
                    <a:pt x="10871" y="21056"/>
                  </a:cubicBezTo>
                  <a:cubicBezTo>
                    <a:pt x="10871" y="24000"/>
                    <a:pt x="10871" y="24000"/>
                    <a:pt x="10871" y="24000"/>
                  </a:cubicBezTo>
                  <a:cubicBezTo>
                    <a:pt x="11418" y="25584"/>
                    <a:pt x="11418" y="25584"/>
                    <a:pt x="11418" y="25584"/>
                  </a:cubicBezTo>
                  <a:cubicBezTo>
                    <a:pt x="12376" y="24452"/>
                    <a:pt x="12376" y="24452"/>
                    <a:pt x="12376" y="24452"/>
                  </a:cubicBezTo>
                  <a:cubicBezTo>
                    <a:pt x="11623" y="24792"/>
                    <a:pt x="11623" y="24792"/>
                    <a:pt x="11623" y="24792"/>
                  </a:cubicBezTo>
                  <a:cubicBezTo>
                    <a:pt x="11350" y="24452"/>
                    <a:pt x="11350" y="24452"/>
                    <a:pt x="11350" y="24452"/>
                  </a:cubicBezTo>
                  <a:cubicBezTo>
                    <a:pt x="11282" y="22075"/>
                    <a:pt x="11282" y="22075"/>
                    <a:pt x="11282" y="22075"/>
                  </a:cubicBezTo>
                  <a:cubicBezTo>
                    <a:pt x="12444" y="19471"/>
                    <a:pt x="12444" y="19471"/>
                    <a:pt x="12444" y="19471"/>
                  </a:cubicBezTo>
                  <a:cubicBezTo>
                    <a:pt x="14153" y="20037"/>
                    <a:pt x="14153" y="20037"/>
                    <a:pt x="14153" y="20037"/>
                  </a:cubicBezTo>
                  <a:cubicBezTo>
                    <a:pt x="14974" y="25698"/>
                    <a:pt x="14974" y="25698"/>
                    <a:pt x="14974" y="25698"/>
                  </a:cubicBezTo>
                  <a:cubicBezTo>
                    <a:pt x="8615" y="44943"/>
                    <a:pt x="8615" y="44943"/>
                    <a:pt x="8615" y="44943"/>
                  </a:cubicBezTo>
                  <a:cubicBezTo>
                    <a:pt x="6905" y="38716"/>
                    <a:pt x="6905" y="38716"/>
                    <a:pt x="6905" y="38716"/>
                  </a:cubicBezTo>
                  <a:cubicBezTo>
                    <a:pt x="11829" y="11320"/>
                    <a:pt x="11829" y="11320"/>
                    <a:pt x="11829" y="11320"/>
                  </a:cubicBezTo>
                  <a:cubicBezTo>
                    <a:pt x="13606" y="8264"/>
                    <a:pt x="13606" y="8264"/>
                    <a:pt x="13606" y="8264"/>
                  </a:cubicBezTo>
                  <a:cubicBezTo>
                    <a:pt x="14290" y="10528"/>
                    <a:pt x="14290" y="10528"/>
                    <a:pt x="14290" y="10528"/>
                  </a:cubicBezTo>
                  <a:cubicBezTo>
                    <a:pt x="13401" y="11886"/>
                    <a:pt x="13401" y="11886"/>
                    <a:pt x="13401" y="11886"/>
                  </a:cubicBezTo>
                  <a:cubicBezTo>
                    <a:pt x="12854" y="12113"/>
                    <a:pt x="12854" y="12113"/>
                    <a:pt x="12854" y="12113"/>
                  </a:cubicBezTo>
                  <a:cubicBezTo>
                    <a:pt x="13333" y="12566"/>
                    <a:pt x="13333" y="12566"/>
                    <a:pt x="13333" y="12566"/>
                  </a:cubicBezTo>
                  <a:cubicBezTo>
                    <a:pt x="14495" y="11547"/>
                    <a:pt x="14495" y="11547"/>
                    <a:pt x="14495" y="11547"/>
                  </a:cubicBezTo>
                  <a:cubicBezTo>
                    <a:pt x="15111" y="8716"/>
                    <a:pt x="15111" y="8716"/>
                    <a:pt x="15111" y="8716"/>
                  </a:cubicBezTo>
                  <a:cubicBezTo>
                    <a:pt x="13059" y="7245"/>
                    <a:pt x="13059" y="7245"/>
                    <a:pt x="13059" y="7245"/>
                  </a:cubicBezTo>
                  <a:cubicBezTo>
                    <a:pt x="11213" y="9169"/>
                    <a:pt x="11213" y="9169"/>
                    <a:pt x="11213" y="9169"/>
                  </a:cubicBezTo>
                  <a:cubicBezTo>
                    <a:pt x="10393" y="12792"/>
                    <a:pt x="10393" y="12792"/>
                    <a:pt x="10393" y="12792"/>
                  </a:cubicBezTo>
                  <a:cubicBezTo>
                    <a:pt x="9504" y="14264"/>
                    <a:pt x="9504" y="14264"/>
                    <a:pt x="9504" y="14264"/>
                  </a:cubicBezTo>
                  <a:cubicBezTo>
                    <a:pt x="8683" y="14150"/>
                    <a:pt x="8683" y="14150"/>
                    <a:pt x="8683" y="14150"/>
                  </a:cubicBezTo>
                  <a:cubicBezTo>
                    <a:pt x="6358" y="14490"/>
                    <a:pt x="6358" y="14490"/>
                    <a:pt x="6358" y="14490"/>
                  </a:cubicBezTo>
                  <a:cubicBezTo>
                    <a:pt x="6085" y="17207"/>
                    <a:pt x="6085" y="17207"/>
                    <a:pt x="6085" y="17207"/>
                  </a:cubicBezTo>
                  <a:cubicBezTo>
                    <a:pt x="7589" y="18226"/>
                    <a:pt x="7589" y="18226"/>
                    <a:pt x="7589" y="18226"/>
                  </a:cubicBezTo>
                  <a:cubicBezTo>
                    <a:pt x="6632" y="16754"/>
                    <a:pt x="6632" y="16754"/>
                    <a:pt x="6632" y="16754"/>
                  </a:cubicBezTo>
                  <a:cubicBezTo>
                    <a:pt x="6905" y="15056"/>
                    <a:pt x="6905" y="15056"/>
                    <a:pt x="6905" y="15056"/>
                  </a:cubicBezTo>
                  <a:cubicBezTo>
                    <a:pt x="8273" y="15283"/>
                    <a:pt x="8273" y="15283"/>
                    <a:pt x="8273" y="15283"/>
                  </a:cubicBezTo>
                  <a:cubicBezTo>
                    <a:pt x="9230" y="16188"/>
                    <a:pt x="9230" y="16188"/>
                    <a:pt x="9230" y="16188"/>
                  </a:cubicBezTo>
                  <a:cubicBezTo>
                    <a:pt x="8205" y="22754"/>
                    <a:pt x="8205" y="22754"/>
                    <a:pt x="8205" y="22754"/>
                  </a:cubicBezTo>
                  <a:cubicBezTo>
                    <a:pt x="2256" y="9056"/>
                    <a:pt x="2256" y="9056"/>
                    <a:pt x="2256" y="9056"/>
                  </a:cubicBezTo>
                  <a:cubicBezTo>
                    <a:pt x="2324" y="1811"/>
                    <a:pt x="2324" y="1811"/>
                    <a:pt x="2324" y="1811"/>
                  </a:cubicBezTo>
                  <a:cubicBezTo>
                    <a:pt x="3897" y="905"/>
                    <a:pt x="3897" y="905"/>
                    <a:pt x="3897" y="905"/>
                  </a:cubicBezTo>
                  <a:cubicBezTo>
                    <a:pt x="4923" y="2150"/>
                    <a:pt x="4923" y="2150"/>
                    <a:pt x="4923" y="2150"/>
                  </a:cubicBezTo>
                  <a:cubicBezTo>
                    <a:pt x="5264" y="4754"/>
                    <a:pt x="5264" y="4754"/>
                    <a:pt x="5264" y="4754"/>
                  </a:cubicBezTo>
                  <a:cubicBezTo>
                    <a:pt x="4307" y="6566"/>
                    <a:pt x="4307" y="6566"/>
                    <a:pt x="4307" y="6566"/>
                  </a:cubicBezTo>
                  <a:cubicBezTo>
                    <a:pt x="4649" y="6679"/>
                    <a:pt x="4649" y="6679"/>
                    <a:pt x="4649" y="6679"/>
                  </a:cubicBezTo>
                  <a:cubicBezTo>
                    <a:pt x="5606" y="6113"/>
                    <a:pt x="5606" y="6113"/>
                    <a:pt x="5606" y="6113"/>
                  </a:cubicBezTo>
                  <a:cubicBezTo>
                    <a:pt x="6222" y="3283"/>
                    <a:pt x="6222" y="3283"/>
                    <a:pt x="6222" y="3283"/>
                  </a:cubicBezTo>
                  <a:cubicBezTo>
                    <a:pt x="4923" y="339"/>
                    <a:pt x="4923" y="339"/>
                    <a:pt x="4923" y="339"/>
                  </a:cubicBezTo>
                  <a:cubicBezTo>
                    <a:pt x="2940" y="0"/>
                    <a:pt x="2940" y="0"/>
                    <a:pt x="2940" y="0"/>
                  </a:cubicBezTo>
                  <a:cubicBezTo>
                    <a:pt x="1367" y="2264"/>
                    <a:pt x="1367" y="2264"/>
                    <a:pt x="1367" y="2264"/>
                  </a:cubicBezTo>
                  <a:cubicBezTo>
                    <a:pt x="888" y="8490"/>
                    <a:pt x="888" y="8490"/>
                    <a:pt x="888" y="8490"/>
                  </a:cubicBezTo>
                  <a:cubicBezTo>
                    <a:pt x="4991" y="19018"/>
                    <a:pt x="4991" y="19018"/>
                    <a:pt x="4991" y="19018"/>
                  </a:cubicBezTo>
                  <a:cubicBezTo>
                    <a:pt x="2188" y="20716"/>
                    <a:pt x="2188" y="20716"/>
                    <a:pt x="2188" y="20716"/>
                  </a:cubicBezTo>
                  <a:cubicBezTo>
                    <a:pt x="2256" y="24000"/>
                    <a:pt x="2256" y="24000"/>
                    <a:pt x="2256" y="24000"/>
                  </a:cubicBezTo>
                  <a:cubicBezTo>
                    <a:pt x="3623" y="26490"/>
                    <a:pt x="3623" y="26490"/>
                    <a:pt x="3623" y="26490"/>
                  </a:cubicBezTo>
                  <a:cubicBezTo>
                    <a:pt x="4923" y="24566"/>
                    <a:pt x="4923" y="24566"/>
                    <a:pt x="4923" y="24566"/>
                  </a:cubicBezTo>
                  <a:cubicBezTo>
                    <a:pt x="4991" y="22415"/>
                    <a:pt x="4991" y="22415"/>
                    <a:pt x="4991" y="22415"/>
                  </a:cubicBezTo>
                  <a:cubicBezTo>
                    <a:pt x="4376" y="22188"/>
                    <a:pt x="4376" y="22188"/>
                    <a:pt x="4376" y="22188"/>
                  </a:cubicBezTo>
                  <a:cubicBezTo>
                    <a:pt x="3965" y="22528"/>
                    <a:pt x="3965" y="22528"/>
                    <a:pt x="3965" y="22528"/>
                  </a:cubicBezTo>
                  <a:cubicBezTo>
                    <a:pt x="4581" y="22415"/>
                    <a:pt x="4581" y="22415"/>
                    <a:pt x="4581" y="22415"/>
                  </a:cubicBezTo>
                  <a:cubicBezTo>
                    <a:pt x="4717" y="23207"/>
                    <a:pt x="4717" y="23207"/>
                    <a:pt x="4717" y="23207"/>
                  </a:cubicBezTo>
                  <a:cubicBezTo>
                    <a:pt x="3692" y="25245"/>
                    <a:pt x="3692" y="25245"/>
                    <a:pt x="3692" y="25245"/>
                  </a:cubicBezTo>
                  <a:cubicBezTo>
                    <a:pt x="2871" y="23547"/>
                    <a:pt x="2871" y="23547"/>
                    <a:pt x="2871" y="23547"/>
                  </a:cubicBezTo>
                  <a:cubicBezTo>
                    <a:pt x="3076" y="21283"/>
                    <a:pt x="3076" y="21283"/>
                    <a:pt x="3076" y="21283"/>
                  </a:cubicBezTo>
                  <a:cubicBezTo>
                    <a:pt x="4239" y="20377"/>
                    <a:pt x="4239" y="20377"/>
                    <a:pt x="4239" y="20377"/>
                  </a:cubicBezTo>
                  <a:cubicBezTo>
                    <a:pt x="6290" y="21509"/>
                    <a:pt x="6290" y="21509"/>
                    <a:pt x="6290" y="21509"/>
                  </a:cubicBezTo>
                  <a:cubicBezTo>
                    <a:pt x="6564" y="26603"/>
                    <a:pt x="6564" y="26603"/>
                    <a:pt x="6564" y="26603"/>
                  </a:cubicBezTo>
                  <a:cubicBezTo>
                    <a:pt x="3623" y="37471"/>
                    <a:pt x="3623" y="37471"/>
                    <a:pt x="3623" y="37471"/>
                  </a:cubicBezTo>
                  <a:cubicBezTo>
                    <a:pt x="0" y="34301"/>
                    <a:pt x="0" y="34301"/>
                    <a:pt x="0" y="34301"/>
                  </a:cubicBezTo>
                  <a:cubicBezTo>
                    <a:pt x="0" y="36679"/>
                    <a:pt x="0" y="36679"/>
                    <a:pt x="0" y="36679"/>
                  </a:cubicBezTo>
                  <a:cubicBezTo>
                    <a:pt x="3418" y="40075"/>
                    <a:pt x="3418" y="40075"/>
                    <a:pt x="3418" y="40075"/>
                  </a:cubicBezTo>
                  <a:cubicBezTo>
                    <a:pt x="6495" y="51509"/>
                    <a:pt x="6495" y="51509"/>
                    <a:pt x="6495" y="51509"/>
                  </a:cubicBezTo>
                  <a:cubicBezTo>
                    <a:pt x="4444" y="58301"/>
                    <a:pt x="4444" y="58301"/>
                    <a:pt x="4444" y="58301"/>
                  </a:cubicBezTo>
                  <a:cubicBezTo>
                    <a:pt x="1777" y="53433"/>
                    <a:pt x="1777" y="53433"/>
                    <a:pt x="1777" y="53433"/>
                  </a:cubicBezTo>
                  <a:cubicBezTo>
                    <a:pt x="2803" y="49584"/>
                    <a:pt x="2803" y="49584"/>
                    <a:pt x="2803" y="49584"/>
                  </a:cubicBezTo>
                  <a:cubicBezTo>
                    <a:pt x="1641" y="45622"/>
                    <a:pt x="1641" y="45622"/>
                    <a:pt x="1641" y="45622"/>
                  </a:cubicBezTo>
                  <a:cubicBezTo>
                    <a:pt x="0" y="45169"/>
                    <a:pt x="0" y="45169"/>
                    <a:pt x="0" y="45169"/>
                  </a:cubicBezTo>
                  <a:cubicBezTo>
                    <a:pt x="0" y="46415"/>
                    <a:pt x="0" y="46415"/>
                    <a:pt x="0" y="46415"/>
                  </a:cubicBezTo>
                  <a:cubicBezTo>
                    <a:pt x="1435" y="47547"/>
                    <a:pt x="1435" y="47547"/>
                    <a:pt x="1435" y="47547"/>
                  </a:cubicBezTo>
                  <a:cubicBezTo>
                    <a:pt x="1641" y="50490"/>
                    <a:pt x="1641" y="50490"/>
                    <a:pt x="1641" y="50490"/>
                  </a:cubicBezTo>
                  <a:cubicBezTo>
                    <a:pt x="478" y="52075"/>
                    <a:pt x="478" y="52075"/>
                    <a:pt x="478" y="52075"/>
                  </a:cubicBezTo>
                  <a:cubicBezTo>
                    <a:pt x="0" y="51962"/>
                    <a:pt x="0" y="51962"/>
                    <a:pt x="0" y="51962"/>
                  </a:cubicBezTo>
                  <a:cubicBezTo>
                    <a:pt x="0" y="55471"/>
                    <a:pt x="0" y="55471"/>
                    <a:pt x="0" y="55471"/>
                  </a:cubicBezTo>
                  <a:cubicBezTo>
                    <a:pt x="683" y="55584"/>
                    <a:pt x="683" y="55584"/>
                    <a:pt x="683" y="55584"/>
                  </a:cubicBezTo>
                  <a:cubicBezTo>
                    <a:pt x="2940" y="59886"/>
                    <a:pt x="2940" y="59886"/>
                    <a:pt x="2940" y="59886"/>
                  </a:cubicBezTo>
                  <a:cubicBezTo>
                    <a:pt x="3282" y="61698"/>
                    <a:pt x="3282" y="61698"/>
                    <a:pt x="3282" y="61698"/>
                  </a:cubicBezTo>
                  <a:cubicBezTo>
                    <a:pt x="957" y="77773"/>
                    <a:pt x="957" y="77773"/>
                    <a:pt x="957" y="77773"/>
                  </a:cubicBezTo>
                  <a:cubicBezTo>
                    <a:pt x="0" y="79132"/>
                    <a:pt x="0" y="79132"/>
                    <a:pt x="0" y="79132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8102" y="111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55177" y="2782156"/>
              <a:ext cx="1500" cy="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855177" y="2632931"/>
              <a:ext cx="318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55000"/>
                  </a:moveTo>
                  <a:lnTo>
                    <a:pt x="96000" y="100000"/>
                  </a:lnTo>
                  <a:lnTo>
                    <a:pt x="84000" y="105000"/>
                  </a:lnTo>
                  <a:lnTo>
                    <a:pt x="78000" y="95000"/>
                  </a:lnTo>
                  <a:lnTo>
                    <a:pt x="78000" y="80000"/>
                  </a:lnTo>
                  <a:lnTo>
                    <a:pt x="66000" y="95000"/>
                  </a:lnTo>
                  <a:lnTo>
                    <a:pt x="72000" y="115000"/>
                  </a:lnTo>
                  <a:lnTo>
                    <a:pt x="84000" y="120000"/>
                  </a:lnTo>
                  <a:lnTo>
                    <a:pt x="120000" y="100000"/>
                  </a:lnTo>
                  <a:lnTo>
                    <a:pt x="120000" y="40000"/>
                  </a:lnTo>
                  <a:lnTo>
                    <a:pt x="6000" y="0"/>
                  </a:lnTo>
                  <a:lnTo>
                    <a:pt x="0" y="5000"/>
                  </a:lnTo>
                  <a:lnTo>
                    <a:pt x="0" y="65000"/>
                  </a:lnTo>
                  <a:lnTo>
                    <a:pt x="36000" y="25000"/>
                  </a:lnTo>
                  <a:lnTo>
                    <a:pt x="90000" y="55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35027" y="1813781"/>
              <a:ext cx="555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715977" y="150739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217127" y="1110518"/>
              <a:ext cx="50700" cy="5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983765" y="1267681"/>
              <a:ext cx="58800" cy="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123465" y="1328006"/>
              <a:ext cx="1065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22315" y="1555018"/>
              <a:ext cx="825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939315" y="2159856"/>
              <a:ext cx="85800" cy="9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07777" y="1013681"/>
              <a:ext cx="5160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3191" y="120000"/>
                    <a:pt x="120000" y="66382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382"/>
                    <a:pt x="26808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3"/>
          <p:cNvGrpSpPr/>
          <p:nvPr/>
        </p:nvGrpSpPr>
        <p:grpSpPr>
          <a:xfrm>
            <a:off x="-4838" y="-7829"/>
            <a:ext cx="9144129" cy="5159107"/>
            <a:chOff x="1855177" y="1013681"/>
            <a:chExt cx="4020988" cy="2268637"/>
          </a:xfrm>
        </p:grpSpPr>
        <p:sp>
          <p:nvSpPr>
            <p:cNvPr id="32" name="Google Shape;32;p3"/>
            <p:cNvSpPr/>
            <p:nvPr/>
          </p:nvSpPr>
          <p:spPr>
            <a:xfrm>
              <a:off x="5379427" y="1131156"/>
              <a:ext cx="336600" cy="13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506427" y="1364518"/>
              <a:ext cx="130200" cy="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5154002" y="1297843"/>
              <a:ext cx="265200" cy="1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2132990" y="1948718"/>
              <a:ext cx="265200" cy="11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964715" y="1580418"/>
              <a:ext cx="336600" cy="16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925027" y="1826481"/>
              <a:ext cx="1983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599965" y="2075718"/>
              <a:ext cx="1276200" cy="120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575" y="118355"/>
                  </a:moveTo>
                  <a:cubicBezTo>
                    <a:pt x="16910" y="118746"/>
                    <a:pt x="16910" y="118746"/>
                    <a:pt x="16910" y="118746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119999" y="103785"/>
                    <a:pt x="119999" y="103785"/>
                    <a:pt x="119999" y="103785"/>
                  </a:cubicBezTo>
                  <a:cubicBezTo>
                    <a:pt x="107446" y="110208"/>
                    <a:pt x="107446" y="110208"/>
                    <a:pt x="107446" y="110208"/>
                  </a:cubicBezTo>
                  <a:cubicBezTo>
                    <a:pt x="101095" y="108877"/>
                    <a:pt x="101095" y="108877"/>
                    <a:pt x="101095" y="108877"/>
                  </a:cubicBezTo>
                  <a:cubicBezTo>
                    <a:pt x="98436" y="103080"/>
                    <a:pt x="98436" y="103080"/>
                    <a:pt x="98436" y="103080"/>
                  </a:cubicBezTo>
                  <a:cubicBezTo>
                    <a:pt x="98879" y="95091"/>
                    <a:pt x="98879" y="95091"/>
                    <a:pt x="98879" y="95091"/>
                  </a:cubicBezTo>
                  <a:cubicBezTo>
                    <a:pt x="99175" y="94073"/>
                    <a:pt x="99175" y="94073"/>
                    <a:pt x="99175" y="94073"/>
                  </a:cubicBezTo>
                  <a:cubicBezTo>
                    <a:pt x="100799" y="92036"/>
                    <a:pt x="100799" y="92036"/>
                    <a:pt x="100799" y="92036"/>
                  </a:cubicBezTo>
                  <a:cubicBezTo>
                    <a:pt x="103458" y="89921"/>
                    <a:pt x="103458" y="89921"/>
                    <a:pt x="103458" y="89921"/>
                  </a:cubicBezTo>
                  <a:cubicBezTo>
                    <a:pt x="106855" y="88511"/>
                    <a:pt x="106855" y="88511"/>
                    <a:pt x="106855" y="88511"/>
                  </a:cubicBezTo>
                  <a:cubicBezTo>
                    <a:pt x="110547" y="87963"/>
                    <a:pt x="110547" y="87963"/>
                    <a:pt x="110547" y="87963"/>
                  </a:cubicBezTo>
                  <a:cubicBezTo>
                    <a:pt x="114166" y="86945"/>
                    <a:pt x="114166" y="86945"/>
                    <a:pt x="114166" y="86945"/>
                  </a:cubicBezTo>
                  <a:cubicBezTo>
                    <a:pt x="117415" y="84438"/>
                    <a:pt x="117415" y="84438"/>
                    <a:pt x="117415" y="84438"/>
                  </a:cubicBezTo>
                  <a:cubicBezTo>
                    <a:pt x="117710" y="80835"/>
                    <a:pt x="117710" y="80835"/>
                    <a:pt x="117710" y="80835"/>
                  </a:cubicBezTo>
                  <a:cubicBezTo>
                    <a:pt x="114609" y="78563"/>
                    <a:pt x="114609" y="78563"/>
                    <a:pt x="114609" y="78563"/>
                  </a:cubicBezTo>
                  <a:cubicBezTo>
                    <a:pt x="114830" y="79268"/>
                    <a:pt x="114830" y="79268"/>
                    <a:pt x="114830" y="79268"/>
                  </a:cubicBezTo>
                  <a:cubicBezTo>
                    <a:pt x="115716" y="79582"/>
                    <a:pt x="115716" y="79582"/>
                    <a:pt x="115716" y="79582"/>
                  </a:cubicBezTo>
                  <a:cubicBezTo>
                    <a:pt x="117119" y="81070"/>
                    <a:pt x="117119" y="81070"/>
                    <a:pt x="117119" y="81070"/>
                  </a:cubicBezTo>
                  <a:cubicBezTo>
                    <a:pt x="115938" y="84125"/>
                    <a:pt x="115938" y="84125"/>
                    <a:pt x="115938" y="84125"/>
                  </a:cubicBezTo>
                  <a:cubicBezTo>
                    <a:pt x="109218" y="86866"/>
                    <a:pt x="109218" y="86866"/>
                    <a:pt x="109218" y="86866"/>
                  </a:cubicBezTo>
                  <a:cubicBezTo>
                    <a:pt x="105378" y="87415"/>
                    <a:pt x="105378" y="87415"/>
                    <a:pt x="105378" y="87415"/>
                  </a:cubicBezTo>
                  <a:cubicBezTo>
                    <a:pt x="101981" y="89060"/>
                    <a:pt x="101981" y="89060"/>
                    <a:pt x="101981" y="89060"/>
                  </a:cubicBezTo>
                  <a:cubicBezTo>
                    <a:pt x="100504" y="90078"/>
                    <a:pt x="100504" y="90078"/>
                    <a:pt x="100504" y="90078"/>
                  </a:cubicBezTo>
                  <a:cubicBezTo>
                    <a:pt x="103089" y="85535"/>
                    <a:pt x="103089" y="85535"/>
                    <a:pt x="103089" y="85535"/>
                  </a:cubicBezTo>
                  <a:cubicBezTo>
                    <a:pt x="109070" y="78955"/>
                    <a:pt x="109070" y="78955"/>
                    <a:pt x="109070" y="78955"/>
                  </a:cubicBezTo>
                  <a:cubicBezTo>
                    <a:pt x="112910" y="77075"/>
                    <a:pt x="112910" y="77075"/>
                    <a:pt x="112910" y="77075"/>
                  </a:cubicBezTo>
                  <a:cubicBezTo>
                    <a:pt x="116529" y="76370"/>
                    <a:pt x="116529" y="76370"/>
                    <a:pt x="116529" y="76370"/>
                  </a:cubicBezTo>
                  <a:cubicBezTo>
                    <a:pt x="119999" y="75117"/>
                    <a:pt x="119999" y="75117"/>
                    <a:pt x="119999" y="75117"/>
                  </a:cubicBezTo>
                  <a:cubicBezTo>
                    <a:pt x="119999" y="71357"/>
                    <a:pt x="119999" y="71357"/>
                    <a:pt x="119999" y="71357"/>
                  </a:cubicBezTo>
                  <a:cubicBezTo>
                    <a:pt x="119852" y="71436"/>
                    <a:pt x="119852" y="71436"/>
                    <a:pt x="119852" y="71436"/>
                  </a:cubicBezTo>
                  <a:cubicBezTo>
                    <a:pt x="112763" y="72454"/>
                    <a:pt x="112763" y="72454"/>
                    <a:pt x="112763" y="72454"/>
                  </a:cubicBezTo>
                  <a:cubicBezTo>
                    <a:pt x="105747" y="75430"/>
                    <a:pt x="105747" y="75430"/>
                    <a:pt x="105747" y="75430"/>
                  </a:cubicBezTo>
                  <a:cubicBezTo>
                    <a:pt x="107150" y="70652"/>
                    <a:pt x="107150" y="70652"/>
                    <a:pt x="107150" y="70652"/>
                  </a:cubicBezTo>
                  <a:cubicBezTo>
                    <a:pt x="107815" y="62271"/>
                    <a:pt x="107815" y="62271"/>
                    <a:pt x="107815" y="62271"/>
                  </a:cubicBezTo>
                  <a:cubicBezTo>
                    <a:pt x="108775" y="57885"/>
                    <a:pt x="108775" y="57885"/>
                    <a:pt x="108775" y="57885"/>
                  </a:cubicBezTo>
                  <a:cubicBezTo>
                    <a:pt x="118006" y="43550"/>
                    <a:pt x="118006" y="43550"/>
                    <a:pt x="118006" y="43550"/>
                  </a:cubicBezTo>
                  <a:cubicBezTo>
                    <a:pt x="118670" y="38224"/>
                    <a:pt x="118670" y="38224"/>
                    <a:pt x="118670" y="38224"/>
                  </a:cubicBezTo>
                  <a:cubicBezTo>
                    <a:pt x="119704" y="34073"/>
                    <a:pt x="119704" y="34073"/>
                    <a:pt x="119704" y="34073"/>
                  </a:cubicBezTo>
                  <a:cubicBezTo>
                    <a:pt x="119999" y="33759"/>
                    <a:pt x="119999" y="33759"/>
                    <a:pt x="119999" y="33759"/>
                  </a:cubicBezTo>
                  <a:cubicBezTo>
                    <a:pt x="119999" y="19817"/>
                    <a:pt x="119999" y="19817"/>
                    <a:pt x="119999" y="19817"/>
                  </a:cubicBezTo>
                  <a:cubicBezTo>
                    <a:pt x="117193" y="15587"/>
                    <a:pt x="117193" y="15587"/>
                    <a:pt x="117193" y="15587"/>
                  </a:cubicBezTo>
                  <a:cubicBezTo>
                    <a:pt x="112689" y="15822"/>
                    <a:pt x="112689" y="15822"/>
                    <a:pt x="112689" y="15822"/>
                  </a:cubicBezTo>
                  <a:cubicBezTo>
                    <a:pt x="110473" y="19112"/>
                    <a:pt x="110473" y="19112"/>
                    <a:pt x="110473" y="19112"/>
                  </a:cubicBezTo>
                  <a:cubicBezTo>
                    <a:pt x="110473" y="22950"/>
                    <a:pt x="110473" y="22950"/>
                    <a:pt x="110473" y="22950"/>
                  </a:cubicBezTo>
                  <a:cubicBezTo>
                    <a:pt x="111655" y="24830"/>
                    <a:pt x="111655" y="24830"/>
                    <a:pt x="111655" y="24830"/>
                  </a:cubicBezTo>
                  <a:cubicBezTo>
                    <a:pt x="113427" y="23498"/>
                    <a:pt x="113427" y="23498"/>
                    <a:pt x="113427" y="23498"/>
                  </a:cubicBezTo>
                  <a:cubicBezTo>
                    <a:pt x="111950" y="23890"/>
                    <a:pt x="111950" y="23890"/>
                    <a:pt x="111950" y="23890"/>
                  </a:cubicBezTo>
                  <a:cubicBezTo>
                    <a:pt x="111507" y="23420"/>
                    <a:pt x="111507" y="23420"/>
                    <a:pt x="111507" y="23420"/>
                  </a:cubicBezTo>
                  <a:cubicBezTo>
                    <a:pt x="111286" y="22480"/>
                    <a:pt x="111286" y="22480"/>
                    <a:pt x="111286" y="22480"/>
                  </a:cubicBezTo>
                  <a:cubicBezTo>
                    <a:pt x="111359" y="20443"/>
                    <a:pt x="111359" y="20443"/>
                    <a:pt x="111359" y="20443"/>
                  </a:cubicBezTo>
                  <a:cubicBezTo>
                    <a:pt x="113575" y="17154"/>
                    <a:pt x="113575" y="17154"/>
                    <a:pt x="113575" y="17154"/>
                  </a:cubicBezTo>
                  <a:cubicBezTo>
                    <a:pt x="116972" y="17859"/>
                    <a:pt x="116972" y="17859"/>
                    <a:pt x="116972" y="17859"/>
                  </a:cubicBezTo>
                  <a:cubicBezTo>
                    <a:pt x="118670" y="24986"/>
                    <a:pt x="118670" y="24986"/>
                    <a:pt x="118670" y="24986"/>
                  </a:cubicBezTo>
                  <a:cubicBezTo>
                    <a:pt x="117858" y="28668"/>
                    <a:pt x="117858" y="28668"/>
                    <a:pt x="117858" y="28668"/>
                  </a:cubicBezTo>
                  <a:cubicBezTo>
                    <a:pt x="116676" y="30626"/>
                    <a:pt x="116676" y="30626"/>
                    <a:pt x="116676" y="30626"/>
                  </a:cubicBezTo>
                  <a:cubicBezTo>
                    <a:pt x="115569" y="32741"/>
                    <a:pt x="115569" y="32741"/>
                    <a:pt x="115569" y="32741"/>
                  </a:cubicBezTo>
                  <a:cubicBezTo>
                    <a:pt x="114239" y="37597"/>
                    <a:pt x="114239" y="37597"/>
                    <a:pt x="114239" y="37597"/>
                  </a:cubicBezTo>
                  <a:cubicBezTo>
                    <a:pt x="113649" y="41671"/>
                    <a:pt x="113649" y="41671"/>
                    <a:pt x="113649" y="41671"/>
                  </a:cubicBezTo>
                  <a:cubicBezTo>
                    <a:pt x="111803" y="45195"/>
                    <a:pt x="111803" y="45195"/>
                    <a:pt x="111803" y="45195"/>
                  </a:cubicBezTo>
                  <a:cubicBezTo>
                    <a:pt x="108553" y="48407"/>
                    <a:pt x="108553" y="48407"/>
                    <a:pt x="108553" y="48407"/>
                  </a:cubicBezTo>
                  <a:cubicBezTo>
                    <a:pt x="103827" y="56475"/>
                    <a:pt x="103827" y="56475"/>
                    <a:pt x="103827" y="56475"/>
                  </a:cubicBezTo>
                  <a:cubicBezTo>
                    <a:pt x="103089" y="58668"/>
                    <a:pt x="103089" y="58668"/>
                    <a:pt x="103089" y="58668"/>
                  </a:cubicBezTo>
                  <a:cubicBezTo>
                    <a:pt x="101316" y="55691"/>
                    <a:pt x="101316" y="55691"/>
                    <a:pt x="101316" y="55691"/>
                  </a:cubicBezTo>
                  <a:cubicBezTo>
                    <a:pt x="100356" y="52402"/>
                    <a:pt x="100356" y="52402"/>
                    <a:pt x="100356" y="52402"/>
                  </a:cubicBezTo>
                  <a:cubicBezTo>
                    <a:pt x="101021" y="45430"/>
                    <a:pt x="101021" y="45430"/>
                    <a:pt x="101021" y="45430"/>
                  </a:cubicBezTo>
                  <a:cubicBezTo>
                    <a:pt x="103458" y="38224"/>
                    <a:pt x="103458" y="38224"/>
                    <a:pt x="103458" y="38224"/>
                  </a:cubicBezTo>
                  <a:cubicBezTo>
                    <a:pt x="105083" y="30783"/>
                    <a:pt x="105083" y="30783"/>
                    <a:pt x="105083" y="30783"/>
                  </a:cubicBezTo>
                  <a:cubicBezTo>
                    <a:pt x="104492" y="16919"/>
                    <a:pt x="104492" y="16919"/>
                    <a:pt x="104492" y="16919"/>
                  </a:cubicBezTo>
                  <a:cubicBezTo>
                    <a:pt x="104123" y="14177"/>
                    <a:pt x="104123" y="14177"/>
                    <a:pt x="104123" y="14177"/>
                  </a:cubicBezTo>
                  <a:cubicBezTo>
                    <a:pt x="104935" y="11436"/>
                    <a:pt x="104935" y="11436"/>
                    <a:pt x="104935" y="11436"/>
                  </a:cubicBezTo>
                  <a:cubicBezTo>
                    <a:pt x="108036" y="6814"/>
                    <a:pt x="108036" y="6814"/>
                    <a:pt x="108036" y="6814"/>
                  </a:cubicBezTo>
                  <a:cubicBezTo>
                    <a:pt x="110473" y="6187"/>
                    <a:pt x="110473" y="6187"/>
                    <a:pt x="110473" y="6187"/>
                  </a:cubicBezTo>
                  <a:cubicBezTo>
                    <a:pt x="111803" y="8929"/>
                    <a:pt x="111803" y="8929"/>
                    <a:pt x="111803" y="8929"/>
                  </a:cubicBezTo>
                  <a:cubicBezTo>
                    <a:pt x="110030" y="10731"/>
                    <a:pt x="110030" y="10731"/>
                    <a:pt x="110030" y="10731"/>
                  </a:cubicBezTo>
                  <a:cubicBezTo>
                    <a:pt x="108923" y="10966"/>
                    <a:pt x="108923" y="10966"/>
                    <a:pt x="108923" y="10966"/>
                  </a:cubicBezTo>
                  <a:cubicBezTo>
                    <a:pt x="109883" y="11514"/>
                    <a:pt x="109883" y="11514"/>
                    <a:pt x="109883" y="11514"/>
                  </a:cubicBezTo>
                  <a:cubicBezTo>
                    <a:pt x="112172" y="10339"/>
                    <a:pt x="112172" y="10339"/>
                    <a:pt x="112172" y="10339"/>
                  </a:cubicBezTo>
                  <a:cubicBezTo>
                    <a:pt x="113427" y="6657"/>
                    <a:pt x="113427" y="6657"/>
                    <a:pt x="113427" y="6657"/>
                  </a:cubicBezTo>
                  <a:cubicBezTo>
                    <a:pt x="109292" y="4778"/>
                    <a:pt x="109292" y="4778"/>
                    <a:pt x="109292" y="4778"/>
                  </a:cubicBezTo>
                  <a:cubicBezTo>
                    <a:pt x="105673" y="7206"/>
                    <a:pt x="105673" y="7206"/>
                    <a:pt x="105673" y="7206"/>
                  </a:cubicBezTo>
                  <a:cubicBezTo>
                    <a:pt x="103089" y="11592"/>
                    <a:pt x="103089" y="11592"/>
                    <a:pt x="103089" y="11592"/>
                  </a:cubicBezTo>
                  <a:cubicBezTo>
                    <a:pt x="101907" y="9634"/>
                    <a:pt x="101907" y="9634"/>
                    <a:pt x="101907" y="9634"/>
                  </a:cubicBezTo>
                  <a:cubicBezTo>
                    <a:pt x="102498" y="12140"/>
                    <a:pt x="102498" y="12140"/>
                    <a:pt x="102498" y="12140"/>
                  </a:cubicBezTo>
                  <a:cubicBezTo>
                    <a:pt x="101907" y="18093"/>
                    <a:pt x="101907" y="18093"/>
                    <a:pt x="101907" y="18093"/>
                  </a:cubicBezTo>
                  <a:cubicBezTo>
                    <a:pt x="97329" y="18407"/>
                    <a:pt x="97329" y="18407"/>
                    <a:pt x="97329" y="18407"/>
                  </a:cubicBezTo>
                  <a:cubicBezTo>
                    <a:pt x="96664" y="22010"/>
                    <a:pt x="96664" y="22010"/>
                    <a:pt x="96664" y="22010"/>
                  </a:cubicBezTo>
                  <a:cubicBezTo>
                    <a:pt x="99692" y="23185"/>
                    <a:pt x="99692" y="23185"/>
                    <a:pt x="99692" y="23185"/>
                  </a:cubicBezTo>
                  <a:cubicBezTo>
                    <a:pt x="98510" y="22323"/>
                    <a:pt x="98510" y="22323"/>
                    <a:pt x="98510" y="22323"/>
                  </a:cubicBezTo>
                  <a:cubicBezTo>
                    <a:pt x="97772" y="21383"/>
                    <a:pt x="97772" y="21383"/>
                    <a:pt x="97772" y="21383"/>
                  </a:cubicBezTo>
                  <a:cubicBezTo>
                    <a:pt x="98363" y="19190"/>
                    <a:pt x="98363" y="19190"/>
                    <a:pt x="98363" y="19190"/>
                  </a:cubicBezTo>
                  <a:cubicBezTo>
                    <a:pt x="101095" y="19425"/>
                    <a:pt x="101095" y="19425"/>
                    <a:pt x="101095" y="19425"/>
                  </a:cubicBezTo>
                  <a:cubicBezTo>
                    <a:pt x="101833" y="20522"/>
                    <a:pt x="101833" y="20522"/>
                    <a:pt x="101833" y="20522"/>
                  </a:cubicBezTo>
                  <a:cubicBezTo>
                    <a:pt x="101833" y="21148"/>
                    <a:pt x="101833" y="21148"/>
                    <a:pt x="101833" y="21148"/>
                  </a:cubicBezTo>
                  <a:cubicBezTo>
                    <a:pt x="101686" y="23655"/>
                    <a:pt x="101686" y="23655"/>
                    <a:pt x="101686" y="23655"/>
                  </a:cubicBezTo>
                  <a:cubicBezTo>
                    <a:pt x="100947" y="28981"/>
                    <a:pt x="100947" y="28981"/>
                    <a:pt x="100947" y="28981"/>
                  </a:cubicBezTo>
                  <a:cubicBezTo>
                    <a:pt x="90461" y="15587"/>
                    <a:pt x="90461" y="15587"/>
                    <a:pt x="90461" y="15587"/>
                  </a:cubicBezTo>
                  <a:cubicBezTo>
                    <a:pt x="89058" y="11592"/>
                    <a:pt x="89058" y="11592"/>
                    <a:pt x="89058" y="11592"/>
                  </a:cubicBezTo>
                  <a:cubicBezTo>
                    <a:pt x="88246" y="6579"/>
                    <a:pt x="88246" y="6579"/>
                    <a:pt x="88246" y="6579"/>
                  </a:cubicBezTo>
                  <a:cubicBezTo>
                    <a:pt x="89279" y="2349"/>
                    <a:pt x="89279" y="2349"/>
                    <a:pt x="89279" y="2349"/>
                  </a:cubicBezTo>
                  <a:cubicBezTo>
                    <a:pt x="92381" y="1253"/>
                    <a:pt x="92381" y="1253"/>
                    <a:pt x="92381" y="1253"/>
                  </a:cubicBezTo>
                  <a:cubicBezTo>
                    <a:pt x="95261" y="2584"/>
                    <a:pt x="95261" y="2584"/>
                    <a:pt x="95261" y="2584"/>
                  </a:cubicBezTo>
                  <a:cubicBezTo>
                    <a:pt x="95778" y="6501"/>
                    <a:pt x="95778" y="6501"/>
                    <a:pt x="95778" y="6501"/>
                  </a:cubicBezTo>
                  <a:cubicBezTo>
                    <a:pt x="94523" y="7832"/>
                    <a:pt x="94523" y="7832"/>
                    <a:pt x="94523" y="7832"/>
                  </a:cubicBezTo>
                  <a:cubicBezTo>
                    <a:pt x="93193" y="8381"/>
                    <a:pt x="93193" y="8381"/>
                    <a:pt x="93193" y="8381"/>
                  </a:cubicBezTo>
                  <a:cubicBezTo>
                    <a:pt x="93858" y="8459"/>
                    <a:pt x="93858" y="8459"/>
                    <a:pt x="93858" y="8459"/>
                  </a:cubicBezTo>
                  <a:cubicBezTo>
                    <a:pt x="95704" y="7754"/>
                    <a:pt x="95704" y="7754"/>
                    <a:pt x="95704" y="7754"/>
                  </a:cubicBezTo>
                  <a:cubicBezTo>
                    <a:pt x="96959" y="4151"/>
                    <a:pt x="96959" y="4151"/>
                    <a:pt x="96959" y="4151"/>
                  </a:cubicBezTo>
                  <a:cubicBezTo>
                    <a:pt x="94375" y="469"/>
                    <a:pt x="94375" y="469"/>
                    <a:pt x="94375" y="469"/>
                  </a:cubicBezTo>
                  <a:cubicBezTo>
                    <a:pt x="90461" y="0"/>
                    <a:pt x="90461" y="0"/>
                    <a:pt x="90461" y="0"/>
                  </a:cubicBezTo>
                  <a:cubicBezTo>
                    <a:pt x="87286" y="2898"/>
                    <a:pt x="87286" y="2898"/>
                    <a:pt x="87286" y="2898"/>
                  </a:cubicBezTo>
                  <a:cubicBezTo>
                    <a:pt x="86399" y="10809"/>
                    <a:pt x="86399" y="10809"/>
                    <a:pt x="86399" y="10809"/>
                  </a:cubicBezTo>
                  <a:cubicBezTo>
                    <a:pt x="89279" y="17780"/>
                    <a:pt x="89279" y="17780"/>
                    <a:pt x="89279" y="17780"/>
                  </a:cubicBezTo>
                  <a:cubicBezTo>
                    <a:pt x="92750" y="22245"/>
                    <a:pt x="92750" y="22245"/>
                    <a:pt x="92750" y="22245"/>
                  </a:cubicBezTo>
                  <a:cubicBezTo>
                    <a:pt x="94523" y="24281"/>
                    <a:pt x="94523" y="24281"/>
                    <a:pt x="94523" y="24281"/>
                  </a:cubicBezTo>
                  <a:cubicBezTo>
                    <a:pt x="88984" y="26318"/>
                    <a:pt x="88984" y="26318"/>
                    <a:pt x="88984" y="26318"/>
                  </a:cubicBezTo>
                  <a:cubicBezTo>
                    <a:pt x="89132" y="30548"/>
                    <a:pt x="89132" y="30548"/>
                    <a:pt x="89132" y="30548"/>
                  </a:cubicBezTo>
                  <a:cubicBezTo>
                    <a:pt x="91790" y="33681"/>
                    <a:pt x="91790" y="33681"/>
                    <a:pt x="91790" y="33681"/>
                  </a:cubicBezTo>
                  <a:cubicBezTo>
                    <a:pt x="94449" y="31331"/>
                    <a:pt x="94449" y="31331"/>
                    <a:pt x="94449" y="31331"/>
                  </a:cubicBezTo>
                  <a:cubicBezTo>
                    <a:pt x="94449" y="28590"/>
                    <a:pt x="94449" y="28590"/>
                    <a:pt x="94449" y="28590"/>
                  </a:cubicBezTo>
                  <a:cubicBezTo>
                    <a:pt x="93341" y="28198"/>
                    <a:pt x="93341" y="28198"/>
                    <a:pt x="93341" y="28198"/>
                  </a:cubicBezTo>
                  <a:cubicBezTo>
                    <a:pt x="92529" y="28668"/>
                    <a:pt x="92529" y="28668"/>
                    <a:pt x="92529" y="28668"/>
                  </a:cubicBezTo>
                  <a:cubicBezTo>
                    <a:pt x="93636" y="28590"/>
                    <a:pt x="93636" y="28590"/>
                    <a:pt x="93636" y="28590"/>
                  </a:cubicBezTo>
                  <a:cubicBezTo>
                    <a:pt x="94006" y="29530"/>
                    <a:pt x="94006" y="29530"/>
                    <a:pt x="94006" y="29530"/>
                  </a:cubicBezTo>
                  <a:cubicBezTo>
                    <a:pt x="91938" y="32193"/>
                    <a:pt x="91938" y="32193"/>
                    <a:pt x="91938" y="32193"/>
                  </a:cubicBezTo>
                  <a:cubicBezTo>
                    <a:pt x="90239" y="30000"/>
                    <a:pt x="90239" y="30000"/>
                    <a:pt x="90239" y="30000"/>
                  </a:cubicBezTo>
                  <a:cubicBezTo>
                    <a:pt x="90756" y="27101"/>
                    <a:pt x="90756" y="27101"/>
                    <a:pt x="90756" y="27101"/>
                  </a:cubicBezTo>
                  <a:cubicBezTo>
                    <a:pt x="93046" y="26005"/>
                    <a:pt x="93046" y="26005"/>
                    <a:pt x="93046" y="26005"/>
                  </a:cubicBezTo>
                  <a:cubicBezTo>
                    <a:pt x="95852" y="26475"/>
                    <a:pt x="95852" y="26475"/>
                    <a:pt x="95852" y="26475"/>
                  </a:cubicBezTo>
                  <a:cubicBezTo>
                    <a:pt x="97107" y="27336"/>
                    <a:pt x="97107" y="27336"/>
                    <a:pt x="97107" y="27336"/>
                  </a:cubicBezTo>
                  <a:cubicBezTo>
                    <a:pt x="97772" y="28276"/>
                    <a:pt x="97772" y="28276"/>
                    <a:pt x="97772" y="28276"/>
                  </a:cubicBezTo>
                  <a:cubicBezTo>
                    <a:pt x="99323" y="34151"/>
                    <a:pt x="99323" y="34151"/>
                    <a:pt x="99323" y="34151"/>
                  </a:cubicBezTo>
                  <a:cubicBezTo>
                    <a:pt x="98289" y="37127"/>
                    <a:pt x="98289" y="37127"/>
                    <a:pt x="98289" y="37127"/>
                  </a:cubicBezTo>
                  <a:cubicBezTo>
                    <a:pt x="94079" y="48563"/>
                    <a:pt x="94079" y="48563"/>
                    <a:pt x="94079" y="48563"/>
                  </a:cubicBezTo>
                  <a:cubicBezTo>
                    <a:pt x="93858" y="50757"/>
                    <a:pt x="93858" y="50757"/>
                    <a:pt x="93858" y="50757"/>
                  </a:cubicBezTo>
                  <a:cubicBezTo>
                    <a:pt x="90978" y="49112"/>
                    <a:pt x="90978" y="49112"/>
                    <a:pt x="90978" y="49112"/>
                  </a:cubicBezTo>
                  <a:cubicBezTo>
                    <a:pt x="87803" y="47937"/>
                    <a:pt x="87803" y="47937"/>
                    <a:pt x="87803" y="47937"/>
                  </a:cubicBezTo>
                  <a:cubicBezTo>
                    <a:pt x="85366" y="46057"/>
                    <a:pt x="85366" y="46057"/>
                    <a:pt x="85366" y="46057"/>
                  </a:cubicBezTo>
                  <a:cubicBezTo>
                    <a:pt x="85144" y="43002"/>
                    <a:pt x="85144" y="43002"/>
                    <a:pt x="85144" y="43002"/>
                  </a:cubicBezTo>
                  <a:cubicBezTo>
                    <a:pt x="88319" y="38537"/>
                    <a:pt x="88319" y="38537"/>
                    <a:pt x="88319" y="38537"/>
                  </a:cubicBezTo>
                  <a:cubicBezTo>
                    <a:pt x="90756" y="40339"/>
                    <a:pt x="90756" y="40339"/>
                    <a:pt x="90756" y="40339"/>
                  </a:cubicBezTo>
                  <a:cubicBezTo>
                    <a:pt x="91199" y="42924"/>
                    <a:pt x="91199" y="42924"/>
                    <a:pt x="91199" y="42924"/>
                  </a:cubicBezTo>
                  <a:cubicBezTo>
                    <a:pt x="90461" y="43394"/>
                    <a:pt x="90461" y="43394"/>
                    <a:pt x="90461" y="43394"/>
                  </a:cubicBezTo>
                  <a:cubicBezTo>
                    <a:pt x="90239" y="42375"/>
                    <a:pt x="90239" y="42375"/>
                    <a:pt x="90239" y="42375"/>
                  </a:cubicBezTo>
                  <a:cubicBezTo>
                    <a:pt x="90387" y="41592"/>
                    <a:pt x="90387" y="41592"/>
                    <a:pt x="90387" y="41592"/>
                  </a:cubicBezTo>
                  <a:cubicBezTo>
                    <a:pt x="89796" y="42532"/>
                    <a:pt x="89796" y="42532"/>
                    <a:pt x="89796" y="42532"/>
                  </a:cubicBezTo>
                  <a:cubicBezTo>
                    <a:pt x="89944" y="43942"/>
                    <a:pt x="89944" y="43942"/>
                    <a:pt x="89944" y="43942"/>
                  </a:cubicBezTo>
                  <a:cubicBezTo>
                    <a:pt x="90461" y="44255"/>
                    <a:pt x="90461" y="44255"/>
                    <a:pt x="90461" y="44255"/>
                  </a:cubicBezTo>
                  <a:cubicBezTo>
                    <a:pt x="92307" y="42845"/>
                    <a:pt x="92307" y="42845"/>
                    <a:pt x="92307" y="42845"/>
                  </a:cubicBezTo>
                  <a:cubicBezTo>
                    <a:pt x="92233" y="39399"/>
                    <a:pt x="92233" y="39399"/>
                    <a:pt x="92233" y="39399"/>
                  </a:cubicBezTo>
                  <a:cubicBezTo>
                    <a:pt x="86916" y="37049"/>
                    <a:pt x="86916" y="37049"/>
                    <a:pt x="86916" y="37049"/>
                  </a:cubicBezTo>
                  <a:cubicBezTo>
                    <a:pt x="83298" y="42219"/>
                    <a:pt x="83298" y="42219"/>
                    <a:pt x="83298" y="42219"/>
                  </a:cubicBezTo>
                  <a:cubicBezTo>
                    <a:pt x="84184" y="48172"/>
                    <a:pt x="84184" y="48172"/>
                    <a:pt x="84184" y="48172"/>
                  </a:cubicBezTo>
                  <a:cubicBezTo>
                    <a:pt x="89870" y="51462"/>
                    <a:pt x="89870" y="51462"/>
                    <a:pt x="89870" y="51462"/>
                  </a:cubicBezTo>
                  <a:cubicBezTo>
                    <a:pt x="93489" y="54046"/>
                    <a:pt x="93489" y="54046"/>
                    <a:pt x="93489" y="54046"/>
                  </a:cubicBezTo>
                  <a:cubicBezTo>
                    <a:pt x="94892" y="57963"/>
                    <a:pt x="94892" y="57963"/>
                    <a:pt x="94892" y="57963"/>
                  </a:cubicBezTo>
                  <a:cubicBezTo>
                    <a:pt x="99544" y="68616"/>
                    <a:pt x="99544" y="68616"/>
                    <a:pt x="99544" y="68616"/>
                  </a:cubicBezTo>
                  <a:cubicBezTo>
                    <a:pt x="98510" y="71749"/>
                    <a:pt x="98510" y="71749"/>
                    <a:pt x="98510" y="71749"/>
                  </a:cubicBezTo>
                  <a:cubicBezTo>
                    <a:pt x="95556" y="77389"/>
                    <a:pt x="95556" y="77389"/>
                    <a:pt x="95556" y="77389"/>
                  </a:cubicBezTo>
                  <a:cubicBezTo>
                    <a:pt x="90239" y="71122"/>
                    <a:pt x="90239" y="71122"/>
                    <a:pt x="90239" y="71122"/>
                  </a:cubicBezTo>
                  <a:cubicBezTo>
                    <a:pt x="92307" y="66266"/>
                    <a:pt x="92307" y="66266"/>
                    <a:pt x="92307" y="66266"/>
                  </a:cubicBezTo>
                  <a:cubicBezTo>
                    <a:pt x="89944" y="61253"/>
                    <a:pt x="89944" y="61253"/>
                    <a:pt x="89944" y="61253"/>
                  </a:cubicBezTo>
                  <a:cubicBezTo>
                    <a:pt x="86030" y="60548"/>
                    <a:pt x="86030" y="60548"/>
                    <a:pt x="86030" y="60548"/>
                  </a:cubicBezTo>
                  <a:cubicBezTo>
                    <a:pt x="84627" y="63446"/>
                    <a:pt x="84627" y="63446"/>
                    <a:pt x="84627" y="63446"/>
                  </a:cubicBezTo>
                  <a:cubicBezTo>
                    <a:pt x="86916" y="65091"/>
                    <a:pt x="86916" y="65091"/>
                    <a:pt x="86916" y="65091"/>
                  </a:cubicBezTo>
                  <a:cubicBezTo>
                    <a:pt x="87138" y="64699"/>
                    <a:pt x="87138" y="64699"/>
                    <a:pt x="87138" y="64699"/>
                  </a:cubicBezTo>
                  <a:cubicBezTo>
                    <a:pt x="85809" y="63524"/>
                    <a:pt x="85809" y="63524"/>
                    <a:pt x="85809" y="63524"/>
                  </a:cubicBezTo>
                  <a:cubicBezTo>
                    <a:pt x="86399" y="62036"/>
                    <a:pt x="86399" y="62036"/>
                    <a:pt x="86399" y="62036"/>
                  </a:cubicBezTo>
                  <a:cubicBezTo>
                    <a:pt x="89575" y="63681"/>
                    <a:pt x="89575" y="63681"/>
                    <a:pt x="89575" y="63681"/>
                  </a:cubicBezTo>
                  <a:cubicBezTo>
                    <a:pt x="89944" y="67362"/>
                    <a:pt x="89944" y="67362"/>
                    <a:pt x="89944" y="67362"/>
                  </a:cubicBezTo>
                  <a:cubicBezTo>
                    <a:pt x="87581" y="69399"/>
                    <a:pt x="87581" y="69399"/>
                    <a:pt x="87581" y="69399"/>
                  </a:cubicBezTo>
                  <a:cubicBezTo>
                    <a:pt x="85883" y="69086"/>
                    <a:pt x="85883" y="69086"/>
                    <a:pt x="85883" y="69086"/>
                  </a:cubicBezTo>
                  <a:cubicBezTo>
                    <a:pt x="83446" y="68851"/>
                    <a:pt x="83446" y="68851"/>
                    <a:pt x="83446" y="68851"/>
                  </a:cubicBezTo>
                  <a:cubicBezTo>
                    <a:pt x="79236" y="69477"/>
                    <a:pt x="79236" y="69477"/>
                    <a:pt x="79236" y="69477"/>
                  </a:cubicBezTo>
                  <a:cubicBezTo>
                    <a:pt x="75692" y="68694"/>
                    <a:pt x="75692" y="68694"/>
                    <a:pt x="75692" y="68694"/>
                  </a:cubicBezTo>
                  <a:cubicBezTo>
                    <a:pt x="71113" y="61096"/>
                    <a:pt x="71113" y="61096"/>
                    <a:pt x="71113" y="61096"/>
                  </a:cubicBezTo>
                  <a:cubicBezTo>
                    <a:pt x="70375" y="58590"/>
                    <a:pt x="70375" y="58590"/>
                    <a:pt x="70375" y="58590"/>
                  </a:cubicBezTo>
                  <a:cubicBezTo>
                    <a:pt x="70375" y="54438"/>
                    <a:pt x="70375" y="54438"/>
                    <a:pt x="70375" y="54438"/>
                  </a:cubicBezTo>
                  <a:cubicBezTo>
                    <a:pt x="74215" y="47545"/>
                    <a:pt x="74215" y="47545"/>
                    <a:pt x="74215" y="47545"/>
                  </a:cubicBezTo>
                  <a:cubicBezTo>
                    <a:pt x="77021" y="44020"/>
                    <a:pt x="77021" y="44020"/>
                    <a:pt x="77021" y="44020"/>
                  </a:cubicBezTo>
                  <a:cubicBezTo>
                    <a:pt x="79163" y="39712"/>
                    <a:pt x="79163" y="39712"/>
                    <a:pt x="79163" y="39712"/>
                  </a:cubicBezTo>
                  <a:cubicBezTo>
                    <a:pt x="80270" y="34778"/>
                    <a:pt x="80270" y="34778"/>
                    <a:pt x="80270" y="34778"/>
                  </a:cubicBezTo>
                  <a:cubicBezTo>
                    <a:pt x="79606" y="30078"/>
                    <a:pt x="79606" y="30078"/>
                    <a:pt x="79606" y="30078"/>
                  </a:cubicBezTo>
                  <a:cubicBezTo>
                    <a:pt x="76504" y="27180"/>
                    <a:pt x="76504" y="27180"/>
                    <a:pt x="76504" y="27180"/>
                  </a:cubicBezTo>
                  <a:cubicBezTo>
                    <a:pt x="72886" y="28041"/>
                    <a:pt x="72886" y="28041"/>
                    <a:pt x="72886" y="28041"/>
                  </a:cubicBezTo>
                  <a:cubicBezTo>
                    <a:pt x="71261" y="33133"/>
                    <a:pt x="71261" y="33133"/>
                    <a:pt x="71261" y="33133"/>
                  </a:cubicBezTo>
                  <a:cubicBezTo>
                    <a:pt x="76135" y="34308"/>
                    <a:pt x="76135" y="34308"/>
                    <a:pt x="76135" y="34308"/>
                  </a:cubicBezTo>
                  <a:cubicBezTo>
                    <a:pt x="77243" y="31723"/>
                    <a:pt x="77243" y="31723"/>
                    <a:pt x="77243" y="31723"/>
                  </a:cubicBezTo>
                  <a:cubicBezTo>
                    <a:pt x="75692" y="30391"/>
                    <a:pt x="75692" y="30391"/>
                    <a:pt x="75692" y="30391"/>
                  </a:cubicBezTo>
                  <a:cubicBezTo>
                    <a:pt x="74953" y="31174"/>
                    <a:pt x="74953" y="31174"/>
                    <a:pt x="74953" y="31174"/>
                  </a:cubicBezTo>
                  <a:cubicBezTo>
                    <a:pt x="74658" y="31958"/>
                    <a:pt x="74658" y="31958"/>
                    <a:pt x="74658" y="31958"/>
                  </a:cubicBezTo>
                  <a:cubicBezTo>
                    <a:pt x="75618" y="30939"/>
                    <a:pt x="75618" y="30939"/>
                    <a:pt x="75618" y="30939"/>
                  </a:cubicBezTo>
                  <a:cubicBezTo>
                    <a:pt x="76135" y="31801"/>
                    <a:pt x="76135" y="31801"/>
                    <a:pt x="76135" y="31801"/>
                  </a:cubicBezTo>
                  <a:cubicBezTo>
                    <a:pt x="75249" y="33368"/>
                    <a:pt x="75249" y="33368"/>
                    <a:pt x="75249" y="33368"/>
                  </a:cubicBezTo>
                  <a:cubicBezTo>
                    <a:pt x="72960" y="32506"/>
                    <a:pt x="72960" y="32506"/>
                    <a:pt x="72960" y="32506"/>
                  </a:cubicBezTo>
                  <a:cubicBezTo>
                    <a:pt x="73255" y="29843"/>
                    <a:pt x="73255" y="29843"/>
                    <a:pt x="73255" y="29843"/>
                  </a:cubicBezTo>
                  <a:cubicBezTo>
                    <a:pt x="75618" y="28668"/>
                    <a:pt x="75618" y="28668"/>
                    <a:pt x="75618" y="28668"/>
                  </a:cubicBezTo>
                  <a:cubicBezTo>
                    <a:pt x="78276" y="31488"/>
                    <a:pt x="78276" y="31488"/>
                    <a:pt x="78276" y="31488"/>
                  </a:cubicBezTo>
                  <a:cubicBezTo>
                    <a:pt x="78055" y="36422"/>
                    <a:pt x="78055" y="36422"/>
                    <a:pt x="78055" y="36422"/>
                  </a:cubicBezTo>
                  <a:cubicBezTo>
                    <a:pt x="76209" y="41044"/>
                    <a:pt x="76209" y="41044"/>
                    <a:pt x="76209" y="41044"/>
                  </a:cubicBezTo>
                  <a:cubicBezTo>
                    <a:pt x="73403" y="44804"/>
                    <a:pt x="73403" y="44804"/>
                    <a:pt x="73403" y="44804"/>
                  </a:cubicBezTo>
                  <a:cubicBezTo>
                    <a:pt x="70301" y="48485"/>
                    <a:pt x="70301" y="48485"/>
                    <a:pt x="70301" y="48485"/>
                  </a:cubicBezTo>
                  <a:cubicBezTo>
                    <a:pt x="68160" y="52637"/>
                    <a:pt x="68160" y="52637"/>
                    <a:pt x="68160" y="52637"/>
                  </a:cubicBezTo>
                  <a:cubicBezTo>
                    <a:pt x="60775" y="43472"/>
                    <a:pt x="60775" y="43472"/>
                    <a:pt x="60775" y="43472"/>
                  </a:cubicBezTo>
                  <a:cubicBezTo>
                    <a:pt x="55606" y="41279"/>
                    <a:pt x="55606" y="41279"/>
                    <a:pt x="55606" y="41279"/>
                  </a:cubicBezTo>
                  <a:cubicBezTo>
                    <a:pt x="50806" y="43080"/>
                    <a:pt x="50806" y="43080"/>
                    <a:pt x="50806" y="43080"/>
                  </a:cubicBezTo>
                  <a:cubicBezTo>
                    <a:pt x="47999" y="50600"/>
                    <a:pt x="47999" y="50600"/>
                    <a:pt x="47999" y="50600"/>
                  </a:cubicBezTo>
                  <a:cubicBezTo>
                    <a:pt x="53833" y="52558"/>
                    <a:pt x="53833" y="52558"/>
                    <a:pt x="53833" y="52558"/>
                  </a:cubicBezTo>
                  <a:cubicBezTo>
                    <a:pt x="56935" y="49660"/>
                    <a:pt x="56935" y="49660"/>
                    <a:pt x="56935" y="49660"/>
                  </a:cubicBezTo>
                  <a:cubicBezTo>
                    <a:pt x="55827" y="45744"/>
                    <a:pt x="55827" y="45744"/>
                    <a:pt x="55827" y="45744"/>
                  </a:cubicBezTo>
                  <a:cubicBezTo>
                    <a:pt x="52283" y="46057"/>
                    <a:pt x="52283" y="46057"/>
                    <a:pt x="52283" y="46057"/>
                  </a:cubicBezTo>
                  <a:cubicBezTo>
                    <a:pt x="52209" y="48172"/>
                    <a:pt x="52209" y="48172"/>
                    <a:pt x="52209" y="48172"/>
                  </a:cubicBezTo>
                  <a:cubicBezTo>
                    <a:pt x="53243" y="48798"/>
                    <a:pt x="53243" y="48798"/>
                    <a:pt x="53243" y="48798"/>
                  </a:cubicBezTo>
                  <a:cubicBezTo>
                    <a:pt x="54203" y="48955"/>
                    <a:pt x="54203" y="48955"/>
                    <a:pt x="54203" y="48955"/>
                  </a:cubicBezTo>
                  <a:cubicBezTo>
                    <a:pt x="52947" y="48172"/>
                    <a:pt x="52947" y="48172"/>
                    <a:pt x="52947" y="48172"/>
                  </a:cubicBezTo>
                  <a:cubicBezTo>
                    <a:pt x="53021" y="46449"/>
                    <a:pt x="53021" y="46449"/>
                    <a:pt x="53021" y="46449"/>
                  </a:cubicBezTo>
                  <a:cubicBezTo>
                    <a:pt x="56049" y="47859"/>
                    <a:pt x="56049" y="47859"/>
                    <a:pt x="56049" y="47859"/>
                  </a:cubicBezTo>
                  <a:cubicBezTo>
                    <a:pt x="53759" y="51070"/>
                    <a:pt x="53759" y="51070"/>
                    <a:pt x="53759" y="51070"/>
                  </a:cubicBezTo>
                  <a:cubicBezTo>
                    <a:pt x="50510" y="49347"/>
                    <a:pt x="50510" y="49347"/>
                    <a:pt x="50510" y="49347"/>
                  </a:cubicBezTo>
                  <a:cubicBezTo>
                    <a:pt x="51618" y="45039"/>
                    <a:pt x="51618" y="45039"/>
                    <a:pt x="51618" y="45039"/>
                  </a:cubicBezTo>
                  <a:cubicBezTo>
                    <a:pt x="56196" y="43629"/>
                    <a:pt x="56196" y="43629"/>
                    <a:pt x="56196" y="43629"/>
                  </a:cubicBezTo>
                  <a:cubicBezTo>
                    <a:pt x="61218" y="46919"/>
                    <a:pt x="61218" y="46919"/>
                    <a:pt x="61218" y="46919"/>
                  </a:cubicBezTo>
                  <a:cubicBezTo>
                    <a:pt x="67200" y="57415"/>
                    <a:pt x="67200" y="57415"/>
                    <a:pt x="67200" y="57415"/>
                  </a:cubicBezTo>
                  <a:cubicBezTo>
                    <a:pt x="68086" y="60469"/>
                    <a:pt x="68086" y="60469"/>
                    <a:pt x="68086" y="60469"/>
                  </a:cubicBezTo>
                  <a:cubicBezTo>
                    <a:pt x="64910" y="60469"/>
                    <a:pt x="64910" y="60469"/>
                    <a:pt x="64910" y="60469"/>
                  </a:cubicBezTo>
                  <a:cubicBezTo>
                    <a:pt x="61956" y="59765"/>
                    <a:pt x="61956" y="59765"/>
                    <a:pt x="61956" y="59765"/>
                  </a:cubicBezTo>
                  <a:cubicBezTo>
                    <a:pt x="60849" y="57258"/>
                    <a:pt x="60849" y="57258"/>
                    <a:pt x="60849" y="57258"/>
                  </a:cubicBezTo>
                  <a:cubicBezTo>
                    <a:pt x="62695" y="55770"/>
                    <a:pt x="62695" y="55770"/>
                    <a:pt x="62695" y="55770"/>
                  </a:cubicBezTo>
                  <a:cubicBezTo>
                    <a:pt x="63729" y="56553"/>
                    <a:pt x="63729" y="56553"/>
                    <a:pt x="63729" y="56553"/>
                  </a:cubicBezTo>
                  <a:cubicBezTo>
                    <a:pt x="64172" y="57101"/>
                    <a:pt x="64172" y="57101"/>
                    <a:pt x="64172" y="57101"/>
                  </a:cubicBezTo>
                  <a:cubicBezTo>
                    <a:pt x="63876" y="56005"/>
                    <a:pt x="63876" y="56005"/>
                    <a:pt x="63876" y="56005"/>
                  </a:cubicBezTo>
                  <a:cubicBezTo>
                    <a:pt x="62030" y="54595"/>
                    <a:pt x="62030" y="54595"/>
                    <a:pt x="62030" y="54595"/>
                  </a:cubicBezTo>
                  <a:cubicBezTo>
                    <a:pt x="59667" y="57885"/>
                    <a:pt x="59667" y="57885"/>
                    <a:pt x="59667" y="57885"/>
                  </a:cubicBezTo>
                  <a:cubicBezTo>
                    <a:pt x="61587" y="61253"/>
                    <a:pt x="61587" y="61253"/>
                    <a:pt x="61587" y="61253"/>
                  </a:cubicBezTo>
                  <a:cubicBezTo>
                    <a:pt x="64836" y="62114"/>
                    <a:pt x="64836" y="62114"/>
                    <a:pt x="64836" y="62114"/>
                  </a:cubicBezTo>
                  <a:cubicBezTo>
                    <a:pt x="62769" y="66971"/>
                    <a:pt x="62769" y="66971"/>
                    <a:pt x="62769" y="66971"/>
                  </a:cubicBezTo>
                  <a:cubicBezTo>
                    <a:pt x="63064" y="68067"/>
                    <a:pt x="63064" y="68067"/>
                    <a:pt x="63064" y="68067"/>
                  </a:cubicBezTo>
                  <a:cubicBezTo>
                    <a:pt x="63359" y="67049"/>
                    <a:pt x="63359" y="67049"/>
                    <a:pt x="63359" y="67049"/>
                  </a:cubicBezTo>
                  <a:cubicBezTo>
                    <a:pt x="66018" y="63133"/>
                    <a:pt x="66018" y="63133"/>
                    <a:pt x="66018" y="63133"/>
                  </a:cubicBezTo>
                  <a:cubicBezTo>
                    <a:pt x="68898" y="63524"/>
                    <a:pt x="68898" y="63524"/>
                    <a:pt x="68898" y="63524"/>
                  </a:cubicBezTo>
                  <a:cubicBezTo>
                    <a:pt x="70301" y="67049"/>
                    <a:pt x="70301" y="67049"/>
                    <a:pt x="70301" y="67049"/>
                  </a:cubicBezTo>
                  <a:cubicBezTo>
                    <a:pt x="72443" y="70026"/>
                    <a:pt x="72443" y="70026"/>
                    <a:pt x="72443" y="70026"/>
                  </a:cubicBezTo>
                  <a:cubicBezTo>
                    <a:pt x="69710" y="72532"/>
                    <a:pt x="69710" y="72532"/>
                    <a:pt x="69710" y="72532"/>
                  </a:cubicBezTo>
                  <a:cubicBezTo>
                    <a:pt x="69489" y="76840"/>
                    <a:pt x="69489" y="76840"/>
                    <a:pt x="69489" y="76840"/>
                  </a:cubicBezTo>
                  <a:cubicBezTo>
                    <a:pt x="72369" y="80365"/>
                    <a:pt x="72369" y="80365"/>
                    <a:pt x="72369" y="80365"/>
                  </a:cubicBezTo>
                  <a:cubicBezTo>
                    <a:pt x="74658" y="78407"/>
                    <a:pt x="74658" y="78407"/>
                    <a:pt x="74658" y="78407"/>
                  </a:cubicBezTo>
                  <a:cubicBezTo>
                    <a:pt x="75027" y="76527"/>
                    <a:pt x="75027" y="76527"/>
                    <a:pt x="75027" y="76527"/>
                  </a:cubicBezTo>
                  <a:cubicBezTo>
                    <a:pt x="74732" y="74804"/>
                    <a:pt x="74732" y="74804"/>
                    <a:pt x="74732" y="74804"/>
                  </a:cubicBezTo>
                  <a:cubicBezTo>
                    <a:pt x="73403" y="74647"/>
                    <a:pt x="73403" y="74647"/>
                    <a:pt x="73403" y="74647"/>
                  </a:cubicBezTo>
                  <a:cubicBezTo>
                    <a:pt x="72738" y="75744"/>
                    <a:pt x="72738" y="75744"/>
                    <a:pt x="72738" y="75744"/>
                  </a:cubicBezTo>
                  <a:cubicBezTo>
                    <a:pt x="73846" y="75195"/>
                    <a:pt x="73846" y="75195"/>
                    <a:pt x="73846" y="75195"/>
                  </a:cubicBezTo>
                  <a:cubicBezTo>
                    <a:pt x="74067" y="75822"/>
                    <a:pt x="74067" y="75822"/>
                    <a:pt x="74067" y="75822"/>
                  </a:cubicBezTo>
                  <a:cubicBezTo>
                    <a:pt x="73550" y="77624"/>
                    <a:pt x="73550" y="77624"/>
                    <a:pt x="73550" y="77624"/>
                  </a:cubicBezTo>
                  <a:cubicBezTo>
                    <a:pt x="72516" y="78798"/>
                    <a:pt x="72516" y="78798"/>
                    <a:pt x="72516" y="78798"/>
                  </a:cubicBezTo>
                  <a:cubicBezTo>
                    <a:pt x="72073" y="78172"/>
                    <a:pt x="72073" y="78172"/>
                    <a:pt x="72073" y="78172"/>
                  </a:cubicBezTo>
                  <a:cubicBezTo>
                    <a:pt x="71630" y="77075"/>
                    <a:pt x="71630" y="77075"/>
                    <a:pt x="71630" y="77075"/>
                  </a:cubicBezTo>
                  <a:cubicBezTo>
                    <a:pt x="71261" y="75039"/>
                    <a:pt x="71261" y="75039"/>
                    <a:pt x="71261" y="75039"/>
                  </a:cubicBezTo>
                  <a:cubicBezTo>
                    <a:pt x="72960" y="72532"/>
                    <a:pt x="72960" y="72532"/>
                    <a:pt x="72960" y="72532"/>
                  </a:cubicBezTo>
                  <a:cubicBezTo>
                    <a:pt x="74880" y="72062"/>
                    <a:pt x="74880" y="72062"/>
                    <a:pt x="74880" y="72062"/>
                  </a:cubicBezTo>
                  <a:cubicBezTo>
                    <a:pt x="77021" y="72610"/>
                    <a:pt x="77021" y="72610"/>
                    <a:pt x="77021" y="72610"/>
                  </a:cubicBezTo>
                  <a:cubicBezTo>
                    <a:pt x="81378" y="72532"/>
                    <a:pt x="81378" y="72532"/>
                    <a:pt x="81378" y="72532"/>
                  </a:cubicBezTo>
                  <a:cubicBezTo>
                    <a:pt x="84406" y="72297"/>
                    <a:pt x="84406" y="72297"/>
                    <a:pt x="84406" y="72297"/>
                  </a:cubicBezTo>
                  <a:cubicBezTo>
                    <a:pt x="88024" y="73864"/>
                    <a:pt x="88024" y="73864"/>
                    <a:pt x="88024" y="73864"/>
                  </a:cubicBezTo>
                  <a:cubicBezTo>
                    <a:pt x="92529" y="79347"/>
                    <a:pt x="92529" y="79347"/>
                    <a:pt x="92529" y="79347"/>
                  </a:cubicBezTo>
                  <a:cubicBezTo>
                    <a:pt x="93119" y="81697"/>
                    <a:pt x="93119" y="81697"/>
                    <a:pt x="93119" y="81697"/>
                  </a:cubicBezTo>
                  <a:cubicBezTo>
                    <a:pt x="91421" y="86318"/>
                    <a:pt x="91421" y="86318"/>
                    <a:pt x="91421" y="86318"/>
                  </a:cubicBezTo>
                  <a:cubicBezTo>
                    <a:pt x="89501" y="95091"/>
                    <a:pt x="89501" y="95091"/>
                    <a:pt x="89501" y="95091"/>
                  </a:cubicBezTo>
                  <a:cubicBezTo>
                    <a:pt x="88541" y="102062"/>
                    <a:pt x="88541" y="102062"/>
                    <a:pt x="88541" y="102062"/>
                  </a:cubicBezTo>
                  <a:cubicBezTo>
                    <a:pt x="88541" y="102140"/>
                    <a:pt x="88541" y="102140"/>
                    <a:pt x="88541" y="102140"/>
                  </a:cubicBezTo>
                  <a:cubicBezTo>
                    <a:pt x="88541" y="101122"/>
                    <a:pt x="88467" y="100339"/>
                    <a:pt x="88246" y="99791"/>
                  </a:cubicBezTo>
                  <a:cubicBezTo>
                    <a:pt x="87655" y="97754"/>
                    <a:pt x="86104" y="94699"/>
                    <a:pt x="81156" y="95091"/>
                  </a:cubicBezTo>
                  <a:cubicBezTo>
                    <a:pt x="81009" y="95091"/>
                    <a:pt x="81378" y="92506"/>
                    <a:pt x="81378" y="92506"/>
                  </a:cubicBezTo>
                  <a:cubicBezTo>
                    <a:pt x="79975" y="93133"/>
                    <a:pt x="79975" y="93133"/>
                    <a:pt x="79975" y="93133"/>
                  </a:cubicBezTo>
                  <a:cubicBezTo>
                    <a:pt x="79975" y="93133"/>
                    <a:pt x="79384" y="94464"/>
                    <a:pt x="79163" y="95091"/>
                  </a:cubicBezTo>
                  <a:cubicBezTo>
                    <a:pt x="79015" y="95169"/>
                    <a:pt x="72886" y="93994"/>
                    <a:pt x="71630" y="100574"/>
                  </a:cubicBezTo>
                  <a:cubicBezTo>
                    <a:pt x="71187" y="103002"/>
                    <a:pt x="71630" y="105117"/>
                    <a:pt x="72960" y="106684"/>
                  </a:cubicBezTo>
                  <a:cubicBezTo>
                    <a:pt x="73329" y="107154"/>
                    <a:pt x="73772" y="107624"/>
                    <a:pt x="74289" y="107937"/>
                  </a:cubicBezTo>
                  <a:cubicBezTo>
                    <a:pt x="67643" y="106449"/>
                    <a:pt x="67643" y="106449"/>
                    <a:pt x="67643" y="106449"/>
                  </a:cubicBezTo>
                  <a:cubicBezTo>
                    <a:pt x="49772" y="115613"/>
                    <a:pt x="49772" y="115613"/>
                    <a:pt x="49772" y="115613"/>
                  </a:cubicBezTo>
                  <a:cubicBezTo>
                    <a:pt x="42535" y="113107"/>
                    <a:pt x="42535" y="113107"/>
                    <a:pt x="42535" y="113107"/>
                  </a:cubicBezTo>
                  <a:cubicBezTo>
                    <a:pt x="33969" y="117493"/>
                    <a:pt x="33969" y="117493"/>
                    <a:pt x="33969" y="117493"/>
                  </a:cubicBezTo>
                  <a:cubicBezTo>
                    <a:pt x="33526" y="117571"/>
                    <a:pt x="33526" y="117571"/>
                    <a:pt x="33526" y="117571"/>
                  </a:cubicBezTo>
                  <a:cubicBezTo>
                    <a:pt x="31975" y="113968"/>
                    <a:pt x="31975" y="113968"/>
                    <a:pt x="31975" y="113968"/>
                  </a:cubicBezTo>
                  <a:cubicBezTo>
                    <a:pt x="31753" y="109033"/>
                    <a:pt x="31753" y="109033"/>
                    <a:pt x="31753" y="109033"/>
                  </a:cubicBezTo>
                  <a:cubicBezTo>
                    <a:pt x="30572" y="107154"/>
                    <a:pt x="30572" y="107154"/>
                    <a:pt x="30572" y="107154"/>
                  </a:cubicBezTo>
                  <a:cubicBezTo>
                    <a:pt x="33009" y="103472"/>
                    <a:pt x="33009" y="103472"/>
                    <a:pt x="33009" y="103472"/>
                  </a:cubicBezTo>
                  <a:cubicBezTo>
                    <a:pt x="33156" y="99634"/>
                    <a:pt x="33156" y="99634"/>
                    <a:pt x="33156" y="99634"/>
                  </a:cubicBezTo>
                  <a:cubicBezTo>
                    <a:pt x="31236" y="96422"/>
                    <a:pt x="31236" y="96422"/>
                    <a:pt x="31236" y="96422"/>
                  </a:cubicBezTo>
                  <a:cubicBezTo>
                    <a:pt x="29464" y="96344"/>
                    <a:pt x="29464" y="96344"/>
                    <a:pt x="29464" y="96344"/>
                  </a:cubicBezTo>
                  <a:cubicBezTo>
                    <a:pt x="27913" y="97127"/>
                    <a:pt x="27913" y="97127"/>
                    <a:pt x="27913" y="97127"/>
                  </a:cubicBezTo>
                  <a:cubicBezTo>
                    <a:pt x="28356" y="99634"/>
                    <a:pt x="28356" y="99634"/>
                    <a:pt x="28356" y="99634"/>
                  </a:cubicBezTo>
                  <a:cubicBezTo>
                    <a:pt x="30055" y="99556"/>
                    <a:pt x="30055" y="99556"/>
                    <a:pt x="30055" y="99556"/>
                  </a:cubicBezTo>
                  <a:cubicBezTo>
                    <a:pt x="29981" y="99321"/>
                    <a:pt x="29981" y="99321"/>
                    <a:pt x="29981" y="99321"/>
                  </a:cubicBezTo>
                  <a:cubicBezTo>
                    <a:pt x="28873" y="98851"/>
                    <a:pt x="28873" y="98851"/>
                    <a:pt x="28873" y="98851"/>
                  </a:cubicBezTo>
                  <a:cubicBezTo>
                    <a:pt x="28726" y="97676"/>
                    <a:pt x="28726" y="97676"/>
                    <a:pt x="28726" y="97676"/>
                  </a:cubicBezTo>
                  <a:cubicBezTo>
                    <a:pt x="29538" y="97206"/>
                    <a:pt x="29538" y="97206"/>
                    <a:pt x="29538" y="97206"/>
                  </a:cubicBezTo>
                  <a:cubicBezTo>
                    <a:pt x="30646" y="97284"/>
                    <a:pt x="30646" y="97284"/>
                    <a:pt x="30646" y="97284"/>
                  </a:cubicBezTo>
                  <a:cubicBezTo>
                    <a:pt x="32344" y="100026"/>
                    <a:pt x="32344" y="100026"/>
                    <a:pt x="32344" y="100026"/>
                  </a:cubicBezTo>
                  <a:cubicBezTo>
                    <a:pt x="31975" y="103080"/>
                    <a:pt x="31975" y="103080"/>
                    <a:pt x="31975" y="103080"/>
                  </a:cubicBezTo>
                  <a:cubicBezTo>
                    <a:pt x="30055" y="105509"/>
                    <a:pt x="30055" y="105509"/>
                    <a:pt x="30055" y="105509"/>
                  </a:cubicBezTo>
                  <a:cubicBezTo>
                    <a:pt x="28430" y="106057"/>
                    <a:pt x="28430" y="106057"/>
                    <a:pt x="28430" y="106057"/>
                  </a:cubicBezTo>
                  <a:cubicBezTo>
                    <a:pt x="26363" y="105900"/>
                    <a:pt x="26363" y="105900"/>
                    <a:pt x="26363" y="105900"/>
                  </a:cubicBezTo>
                  <a:cubicBezTo>
                    <a:pt x="23187" y="106684"/>
                    <a:pt x="23187" y="106684"/>
                    <a:pt x="23187" y="106684"/>
                  </a:cubicBezTo>
                  <a:cubicBezTo>
                    <a:pt x="20824" y="108485"/>
                    <a:pt x="20824" y="108485"/>
                    <a:pt x="20824" y="108485"/>
                  </a:cubicBezTo>
                  <a:cubicBezTo>
                    <a:pt x="20381" y="108642"/>
                    <a:pt x="20381" y="108642"/>
                    <a:pt x="20381" y="108642"/>
                  </a:cubicBezTo>
                  <a:cubicBezTo>
                    <a:pt x="20603" y="106370"/>
                    <a:pt x="20603" y="106370"/>
                    <a:pt x="20603" y="106370"/>
                  </a:cubicBezTo>
                  <a:cubicBezTo>
                    <a:pt x="20529" y="105979"/>
                    <a:pt x="20529" y="105979"/>
                    <a:pt x="20529" y="105979"/>
                  </a:cubicBezTo>
                  <a:cubicBezTo>
                    <a:pt x="21046" y="103315"/>
                    <a:pt x="21046" y="103315"/>
                    <a:pt x="21046" y="103315"/>
                  </a:cubicBezTo>
                  <a:cubicBezTo>
                    <a:pt x="18535" y="105430"/>
                    <a:pt x="18535" y="105430"/>
                    <a:pt x="18535" y="105430"/>
                  </a:cubicBezTo>
                  <a:cubicBezTo>
                    <a:pt x="16689" y="105509"/>
                    <a:pt x="16689" y="105509"/>
                    <a:pt x="16689" y="105509"/>
                  </a:cubicBezTo>
                  <a:cubicBezTo>
                    <a:pt x="14030" y="103707"/>
                    <a:pt x="14030" y="103707"/>
                    <a:pt x="14030" y="103707"/>
                  </a:cubicBezTo>
                  <a:cubicBezTo>
                    <a:pt x="15064" y="106605"/>
                    <a:pt x="15064" y="106605"/>
                    <a:pt x="15064" y="106605"/>
                  </a:cubicBezTo>
                  <a:cubicBezTo>
                    <a:pt x="14990" y="108407"/>
                    <a:pt x="14990" y="108407"/>
                    <a:pt x="14990" y="108407"/>
                  </a:cubicBezTo>
                  <a:cubicBezTo>
                    <a:pt x="15507" y="109268"/>
                    <a:pt x="15507" y="109268"/>
                    <a:pt x="15507" y="109268"/>
                  </a:cubicBezTo>
                  <a:cubicBezTo>
                    <a:pt x="16910" y="110052"/>
                    <a:pt x="16910" y="110052"/>
                    <a:pt x="16910" y="110052"/>
                  </a:cubicBezTo>
                  <a:cubicBezTo>
                    <a:pt x="18461" y="110052"/>
                    <a:pt x="18461" y="110052"/>
                    <a:pt x="18461" y="110052"/>
                  </a:cubicBezTo>
                  <a:cubicBezTo>
                    <a:pt x="18683" y="110130"/>
                    <a:pt x="18683" y="110130"/>
                    <a:pt x="18683" y="110130"/>
                  </a:cubicBezTo>
                  <a:cubicBezTo>
                    <a:pt x="18535" y="113890"/>
                    <a:pt x="18535" y="113890"/>
                    <a:pt x="18535" y="113890"/>
                  </a:cubicBezTo>
                  <a:lnTo>
                    <a:pt x="17575" y="118355"/>
                  </a:lnTo>
                  <a:close/>
                  <a:moveTo>
                    <a:pt x="83150" y="101514"/>
                  </a:moveTo>
                  <a:cubicBezTo>
                    <a:pt x="81452" y="103785"/>
                    <a:pt x="81452" y="103785"/>
                    <a:pt x="81452" y="103785"/>
                  </a:cubicBezTo>
                  <a:cubicBezTo>
                    <a:pt x="79089" y="102767"/>
                    <a:pt x="79089" y="102767"/>
                    <a:pt x="79089" y="102767"/>
                  </a:cubicBezTo>
                  <a:cubicBezTo>
                    <a:pt x="79384" y="102532"/>
                    <a:pt x="83150" y="101514"/>
                    <a:pt x="83150" y="101514"/>
                  </a:cubicBezTo>
                  <a:close/>
                  <a:moveTo>
                    <a:pt x="78498" y="104177"/>
                  </a:moveTo>
                  <a:cubicBezTo>
                    <a:pt x="77390" y="103942"/>
                    <a:pt x="77390" y="103942"/>
                    <a:pt x="77390" y="103942"/>
                  </a:cubicBezTo>
                  <a:cubicBezTo>
                    <a:pt x="78055" y="102924"/>
                    <a:pt x="78055" y="102924"/>
                    <a:pt x="78055" y="102924"/>
                  </a:cubicBezTo>
                  <a:lnTo>
                    <a:pt x="78498" y="104177"/>
                  </a:lnTo>
                  <a:close/>
                  <a:moveTo>
                    <a:pt x="77612" y="102140"/>
                  </a:moveTo>
                  <a:cubicBezTo>
                    <a:pt x="75396" y="102454"/>
                    <a:pt x="75396" y="102454"/>
                    <a:pt x="75396" y="102454"/>
                  </a:cubicBezTo>
                  <a:cubicBezTo>
                    <a:pt x="75396" y="102454"/>
                    <a:pt x="74880" y="100104"/>
                    <a:pt x="74584" y="99556"/>
                  </a:cubicBezTo>
                  <a:cubicBezTo>
                    <a:pt x="75396" y="100104"/>
                    <a:pt x="77612" y="102140"/>
                    <a:pt x="77612" y="102140"/>
                  </a:cubicBezTo>
                  <a:close/>
                  <a:moveTo>
                    <a:pt x="73476" y="102140"/>
                  </a:moveTo>
                  <a:cubicBezTo>
                    <a:pt x="74953" y="104569"/>
                    <a:pt x="79015" y="105430"/>
                    <a:pt x="79015" y="105430"/>
                  </a:cubicBezTo>
                  <a:cubicBezTo>
                    <a:pt x="79753" y="106605"/>
                    <a:pt x="79753" y="106605"/>
                    <a:pt x="79753" y="106605"/>
                  </a:cubicBezTo>
                  <a:cubicBezTo>
                    <a:pt x="80861" y="105430"/>
                    <a:pt x="80861" y="105430"/>
                    <a:pt x="80861" y="105430"/>
                  </a:cubicBezTo>
                  <a:cubicBezTo>
                    <a:pt x="82559" y="105195"/>
                    <a:pt x="83298" y="103864"/>
                    <a:pt x="83446" y="103472"/>
                  </a:cubicBezTo>
                  <a:cubicBezTo>
                    <a:pt x="83446" y="103550"/>
                    <a:pt x="83519" y="104099"/>
                    <a:pt x="83446" y="103550"/>
                  </a:cubicBezTo>
                  <a:cubicBezTo>
                    <a:pt x="82781" y="109347"/>
                    <a:pt x="77095" y="106997"/>
                    <a:pt x="77095" y="106997"/>
                  </a:cubicBezTo>
                  <a:cubicBezTo>
                    <a:pt x="76504" y="105352"/>
                    <a:pt x="76504" y="105352"/>
                    <a:pt x="76504" y="105352"/>
                  </a:cubicBezTo>
                  <a:cubicBezTo>
                    <a:pt x="75249" y="106135"/>
                    <a:pt x="75249" y="106135"/>
                    <a:pt x="75249" y="106135"/>
                  </a:cubicBezTo>
                  <a:cubicBezTo>
                    <a:pt x="73476" y="104255"/>
                    <a:pt x="73476" y="102140"/>
                    <a:pt x="73476" y="102140"/>
                  </a:cubicBezTo>
                  <a:close/>
                  <a:moveTo>
                    <a:pt x="29390" y="115300"/>
                  </a:moveTo>
                  <a:cubicBezTo>
                    <a:pt x="29464" y="110913"/>
                    <a:pt x="29464" y="110913"/>
                    <a:pt x="29464" y="110913"/>
                  </a:cubicBezTo>
                  <a:cubicBezTo>
                    <a:pt x="29981" y="112793"/>
                    <a:pt x="29981" y="112793"/>
                    <a:pt x="29981" y="112793"/>
                  </a:cubicBezTo>
                  <a:cubicBezTo>
                    <a:pt x="31606" y="115065"/>
                    <a:pt x="31606" y="115065"/>
                    <a:pt x="31606" y="115065"/>
                  </a:cubicBezTo>
                  <a:cubicBezTo>
                    <a:pt x="32492" y="117336"/>
                    <a:pt x="32492" y="117336"/>
                    <a:pt x="32492" y="117336"/>
                  </a:cubicBezTo>
                  <a:cubicBezTo>
                    <a:pt x="32344" y="117650"/>
                    <a:pt x="32344" y="117650"/>
                    <a:pt x="32344" y="117650"/>
                  </a:cubicBezTo>
                  <a:cubicBezTo>
                    <a:pt x="28799" y="117885"/>
                    <a:pt x="28799" y="117885"/>
                    <a:pt x="28799" y="117885"/>
                  </a:cubicBezTo>
                  <a:lnTo>
                    <a:pt x="29390" y="115300"/>
                  </a:lnTo>
                  <a:close/>
                  <a:moveTo>
                    <a:pt x="21858" y="112793"/>
                  </a:moveTo>
                  <a:cubicBezTo>
                    <a:pt x="25329" y="110287"/>
                    <a:pt x="25329" y="110287"/>
                    <a:pt x="25329" y="110287"/>
                  </a:cubicBezTo>
                  <a:cubicBezTo>
                    <a:pt x="26879" y="111227"/>
                    <a:pt x="26879" y="111227"/>
                    <a:pt x="26879" y="111227"/>
                  </a:cubicBezTo>
                  <a:cubicBezTo>
                    <a:pt x="28283" y="114830"/>
                    <a:pt x="28283" y="114830"/>
                    <a:pt x="28283" y="114830"/>
                  </a:cubicBezTo>
                  <a:cubicBezTo>
                    <a:pt x="28135" y="117415"/>
                    <a:pt x="28135" y="117415"/>
                    <a:pt x="28135" y="117415"/>
                  </a:cubicBezTo>
                  <a:cubicBezTo>
                    <a:pt x="27766" y="117963"/>
                    <a:pt x="27766" y="117963"/>
                    <a:pt x="27766" y="117963"/>
                  </a:cubicBezTo>
                  <a:cubicBezTo>
                    <a:pt x="21636" y="118433"/>
                    <a:pt x="21636" y="118433"/>
                    <a:pt x="21636" y="118433"/>
                  </a:cubicBezTo>
                  <a:cubicBezTo>
                    <a:pt x="21489" y="113890"/>
                    <a:pt x="21489" y="113890"/>
                    <a:pt x="21489" y="113890"/>
                  </a:cubicBezTo>
                  <a:lnTo>
                    <a:pt x="21858" y="112793"/>
                  </a:lnTo>
                  <a:close/>
                  <a:moveTo>
                    <a:pt x="19643" y="114830"/>
                  </a:moveTo>
                  <a:cubicBezTo>
                    <a:pt x="19864" y="113733"/>
                    <a:pt x="19864" y="113733"/>
                    <a:pt x="19864" y="113733"/>
                  </a:cubicBezTo>
                  <a:cubicBezTo>
                    <a:pt x="20160" y="113812"/>
                    <a:pt x="20160" y="113812"/>
                    <a:pt x="20160" y="113812"/>
                  </a:cubicBezTo>
                  <a:cubicBezTo>
                    <a:pt x="20381" y="113968"/>
                    <a:pt x="20381" y="113968"/>
                    <a:pt x="20381" y="113968"/>
                  </a:cubicBezTo>
                  <a:cubicBezTo>
                    <a:pt x="20898" y="118041"/>
                    <a:pt x="20898" y="118041"/>
                    <a:pt x="20898" y="118041"/>
                  </a:cubicBezTo>
                  <a:cubicBezTo>
                    <a:pt x="20307" y="118511"/>
                    <a:pt x="20307" y="118511"/>
                    <a:pt x="20307" y="118511"/>
                  </a:cubicBezTo>
                  <a:cubicBezTo>
                    <a:pt x="18240" y="118668"/>
                    <a:pt x="18240" y="118668"/>
                    <a:pt x="18240" y="118668"/>
                  </a:cubicBezTo>
                  <a:lnTo>
                    <a:pt x="19643" y="1148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161565" y="2836131"/>
              <a:ext cx="2142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558" y="53636"/>
                  </a:moveTo>
                  <a:cubicBezTo>
                    <a:pt x="21617" y="50909"/>
                    <a:pt x="31764" y="60909"/>
                    <a:pt x="28676" y="78181"/>
                  </a:cubicBezTo>
                  <a:cubicBezTo>
                    <a:pt x="38382" y="71818"/>
                    <a:pt x="48088" y="100000"/>
                    <a:pt x="45882" y="120000"/>
                  </a:cubicBezTo>
                  <a:cubicBezTo>
                    <a:pt x="49852" y="107272"/>
                    <a:pt x="63529" y="86363"/>
                    <a:pt x="74117" y="105454"/>
                  </a:cubicBezTo>
                  <a:cubicBezTo>
                    <a:pt x="75441" y="88181"/>
                    <a:pt x="86911" y="82727"/>
                    <a:pt x="94411" y="90909"/>
                  </a:cubicBezTo>
                  <a:cubicBezTo>
                    <a:pt x="94852" y="66363"/>
                    <a:pt x="111176" y="77272"/>
                    <a:pt x="120000" y="84545"/>
                  </a:cubicBezTo>
                  <a:cubicBezTo>
                    <a:pt x="117352" y="72727"/>
                    <a:pt x="108970" y="58181"/>
                    <a:pt x="104117" y="52727"/>
                  </a:cubicBezTo>
                  <a:cubicBezTo>
                    <a:pt x="92647" y="41818"/>
                    <a:pt x="84264" y="43636"/>
                    <a:pt x="84264" y="43636"/>
                  </a:cubicBezTo>
                  <a:cubicBezTo>
                    <a:pt x="84264" y="43636"/>
                    <a:pt x="82941" y="81818"/>
                    <a:pt x="60441" y="80000"/>
                  </a:cubicBezTo>
                  <a:cubicBezTo>
                    <a:pt x="59558" y="77272"/>
                    <a:pt x="63529" y="67272"/>
                    <a:pt x="63970" y="65454"/>
                  </a:cubicBezTo>
                  <a:cubicBezTo>
                    <a:pt x="61323" y="66363"/>
                    <a:pt x="59117" y="69090"/>
                    <a:pt x="56911" y="67272"/>
                  </a:cubicBezTo>
                  <a:cubicBezTo>
                    <a:pt x="53823" y="65454"/>
                    <a:pt x="54264" y="63636"/>
                    <a:pt x="52941" y="57272"/>
                  </a:cubicBezTo>
                  <a:cubicBezTo>
                    <a:pt x="52058" y="61818"/>
                    <a:pt x="51176" y="68181"/>
                    <a:pt x="49852" y="71818"/>
                  </a:cubicBezTo>
                  <a:cubicBezTo>
                    <a:pt x="41470" y="59090"/>
                    <a:pt x="39264" y="33636"/>
                    <a:pt x="39705" y="23636"/>
                  </a:cubicBezTo>
                  <a:cubicBezTo>
                    <a:pt x="36176" y="12727"/>
                    <a:pt x="11911" y="0"/>
                    <a:pt x="0" y="30000"/>
                  </a:cubicBezTo>
                  <a:cubicBezTo>
                    <a:pt x="7058" y="30909"/>
                    <a:pt x="16764" y="34545"/>
                    <a:pt x="14558" y="536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855177" y="2447193"/>
              <a:ext cx="1377900" cy="83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102" y="111283"/>
                  </a:moveTo>
                  <a:cubicBezTo>
                    <a:pt x="105572" y="113433"/>
                    <a:pt x="105572" y="113433"/>
                    <a:pt x="105572" y="113433"/>
                  </a:cubicBezTo>
                  <a:cubicBezTo>
                    <a:pt x="99076" y="107547"/>
                    <a:pt x="99076" y="107547"/>
                    <a:pt x="99076" y="107547"/>
                  </a:cubicBezTo>
                  <a:cubicBezTo>
                    <a:pt x="81914" y="109584"/>
                    <a:pt x="81914" y="109584"/>
                    <a:pt x="81914" y="109584"/>
                  </a:cubicBezTo>
                  <a:cubicBezTo>
                    <a:pt x="78632" y="108339"/>
                    <a:pt x="78632" y="108339"/>
                    <a:pt x="78632" y="108339"/>
                  </a:cubicBezTo>
                  <a:cubicBezTo>
                    <a:pt x="82188" y="88867"/>
                    <a:pt x="82188" y="88867"/>
                    <a:pt x="82188" y="88867"/>
                  </a:cubicBezTo>
                  <a:cubicBezTo>
                    <a:pt x="73709" y="91245"/>
                    <a:pt x="73709" y="91245"/>
                    <a:pt x="73709" y="91245"/>
                  </a:cubicBezTo>
                  <a:cubicBezTo>
                    <a:pt x="73709" y="106528"/>
                    <a:pt x="73709" y="106528"/>
                    <a:pt x="73709" y="106528"/>
                  </a:cubicBezTo>
                  <a:cubicBezTo>
                    <a:pt x="70564" y="103698"/>
                    <a:pt x="70564" y="103698"/>
                    <a:pt x="70564" y="103698"/>
                  </a:cubicBezTo>
                  <a:cubicBezTo>
                    <a:pt x="67965" y="105283"/>
                    <a:pt x="67965" y="105283"/>
                    <a:pt x="67965" y="105283"/>
                  </a:cubicBezTo>
                  <a:cubicBezTo>
                    <a:pt x="66598" y="97584"/>
                    <a:pt x="66598" y="97584"/>
                    <a:pt x="66598" y="97584"/>
                  </a:cubicBezTo>
                  <a:cubicBezTo>
                    <a:pt x="69128" y="97358"/>
                    <a:pt x="69128" y="97358"/>
                    <a:pt x="69128" y="97358"/>
                  </a:cubicBezTo>
                  <a:cubicBezTo>
                    <a:pt x="68854" y="96000"/>
                    <a:pt x="68854" y="96000"/>
                    <a:pt x="68854" y="96000"/>
                  </a:cubicBezTo>
                  <a:cubicBezTo>
                    <a:pt x="66324" y="96226"/>
                    <a:pt x="66324" y="96226"/>
                    <a:pt x="66324" y="96226"/>
                  </a:cubicBezTo>
                  <a:cubicBezTo>
                    <a:pt x="65777" y="93283"/>
                    <a:pt x="65777" y="93283"/>
                    <a:pt x="65777" y="93283"/>
                  </a:cubicBezTo>
                  <a:cubicBezTo>
                    <a:pt x="65025" y="93283"/>
                    <a:pt x="65025" y="93283"/>
                    <a:pt x="65025" y="93283"/>
                  </a:cubicBezTo>
                  <a:cubicBezTo>
                    <a:pt x="65367" y="96339"/>
                    <a:pt x="65367" y="96339"/>
                    <a:pt x="65367" y="96339"/>
                  </a:cubicBezTo>
                  <a:cubicBezTo>
                    <a:pt x="62837" y="96679"/>
                    <a:pt x="62837" y="96679"/>
                    <a:pt x="62837" y="96679"/>
                  </a:cubicBezTo>
                  <a:cubicBezTo>
                    <a:pt x="62837" y="98037"/>
                    <a:pt x="62837" y="98037"/>
                    <a:pt x="62837" y="98037"/>
                  </a:cubicBezTo>
                  <a:cubicBezTo>
                    <a:pt x="65504" y="97698"/>
                    <a:pt x="65504" y="97698"/>
                    <a:pt x="65504" y="97698"/>
                  </a:cubicBezTo>
                  <a:cubicBezTo>
                    <a:pt x="66461" y="106188"/>
                    <a:pt x="66461" y="106188"/>
                    <a:pt x="66461" y="106188"/>
                  </a:cubicBezTo>
                  <a:cubicBezTo>
                    <a:pt x="65982" y="106528"/>
                    <a:pt x="65982" y="106528"/>
                    <a:pt x="65982" y="106528"/>
                  </a:cubicBezTo>
                  <a:cubicBezTo>
                    <a:pt x="60102" y="100528"/>
                    <a:pt x="60102" y="100528"/>
                    <a:pt x="60102" y="100528"/>
                  </a:cubicBezTo>
                  <a:cubicBezTo>
                    <a:pt x="57641" y="100415"/>
                    <a:pt x="57641" y="100415"/>
                    <a:pt x="57641" y="100415"/>
                  </a:cubicBezTo>
                  <a:cubicBezTo>
                    <a:pt x="60307" y="84905"/>
                    <a:pt x="60307" y="84905"/>
                    <a:pt x="60307" y="84905"/>
                  </a:cubicBezTo>
                  <a:cubicBezTo>
                    <a:pt x="65025" y="84000"/>
                    <a:pt x="65025" y="84000"/>
                    <a:pt x="65025" y="84000"/>
                  </a:cubicBezTo>
                  <a:cubicBezTo>
                    <a:pt x="65025" y="80150"/>
                    <a:pt x="65025" y="80150"/>
                    <a:pt x="65025" y="80150"/>
                  </a:cubicBezTo>
                  <a:cubicBezTo>
                    <a:pt x="60854" y="81622"/>
                    <a:pt x="60854" y="81622"/>
                    <a:pt x="60854" y="81622"/>
                  </a:cubicBezTo>
                  <a:cubicBezTo>
                    <a:pt x="61811" y="76301"/>
                    <a:pt x="61811" y="76301"/>
                    <a:pt x="61811" y="76301"/>
                  </a:cubicBezTo>
                  <a:cubicBezTo>
                    <a:pt x="60239" y="76301"/>
                    <a:pt x="60239" y="76301"/>
                    <a:pt x="60239" y="76301"/>
                  </a:cubicBezTo>
                  <a:cubicBezTo>
                    <a:pt x="60239" y="76301"/>
                    <a:pt x="59829" y="78792"/>
                    <a:pt x="59282" y="82188"/>
                  </a:cubicBezTo>
                  <a:cubicBezTo>
                    <a:pt x="54222" y="84000"/>
                    <a:pt x="54222" y="84000"/>
                    <a:pt x="54222" y="84000"/>
                  </a:cubicBezTo>
                  <a:cubicBezTo>
                    <a:pt x="54222" y="86150"/>
                    <a:pt x="54222" y="86150"/>
                    <a:pt x="54222" y="86150"/>
                  </a:cubicBezTo>
                  <a:cubicBezTo>
                    <a:pt x="58735" y="85245"/>
                    <a:pt x="58735" y="85245"/>
                    <a:pt x="58735" y="85245"/>
                  </a:cubicBezTo>
                  <a:cubicBezTo>
                    <a:pt x="57846" y="90339"/>
                    <a:pt x="56820" y="96452"/>
                    <a:pt x="56205" y="100188"/>
                  </a:cubicBezTo>
                  <a:cubicBezTo>
                    <a:pt x="52649" y="99962"/>
                    <a:pt x="52649" y="99962"/>
                    <a:pt x="52649" y="99962"/>
                  </a:cubicBezTo>
                  <a:cubicBezTo>
                    <a:pt x="50666" y="76981"/>
                    <a:pt x="50666" y="76981"/>
                    <a:pt x="50666" y="76981"/>
                  </a:cubicBezTo>
                  <a:cubicBezTo>
                    <a:pt x="47316" y="73924"/>
                    <a:pt x="47316" y="73924"/>
                    <a:pt x="47316" y="73924"/>
                  </a:cubicBezTo>
                  <a:cubicBezTo>
                    <a:pt x="42324" y="77320"/>
                    <a:pt x="42324" y="77320"/>
                    <a:pt x="42324" y="77320"/>
                  </a:cubicBezTo>
                  <a:cubicBezTo>
                    <a:pt x="41299" y="83094"/>
                    <a:pt x="41299" y="83094"/>
                    <a:pt x="41299" y="83094"/>
                  </a:cubicBezTo>
                  <a:cubicBezTo>
                    <a:pt x="44717" y="99283"/>
                    <a:pt x="44717" y="99283"/>
                    <a:pt x="44717" y="99283"/>
                  </a:cubicBezTo>
                  <a:cubicBezTo>
                    <a:pt x="39794" y="98830"/>
                    <a:pt x="39794" y="98830"/>
                    <a:pt x="39794" y="98830"/>
                  </a:cubicBezTo>
                  <a:cubicBezTo>
                    <a:pt x="35008" y="88415"/>
                    <a:pt x="35008" y="88415"/>
                    <a:pt x="35008" y="88415"/>
                  </a:cubicBezTo>
                  <a:cubicBezTo>
                    <a:pt x="20307" y="83094"/>
                    <a:pt x="20307" y="83094"/>
                    <a:pt x="20307" y="83094"/>
                  </a:cubicBezTo>
                  <a:cubicBezTo>
                    <a:pt x="13675" y="85132"/>
                    <a:pt x="13675" y="85132"/>
                    <a:pt x="13675" y="85132"/>
                  </a:cubicBezTo>
                  <a:cubicBezTo>
                    <a:pt x="7247" y="83094"/>
                    <a:pt x="7247" y="83094"/>
                    <a:pt x="7247" y="83094"/>
                  </a:cubicBezTo>
                  <a:cubicBezTo>
                    <a:pt x="5948" y="78452"/>
                    <a:pt x="5948" y="78452"/>
                    <a:pt x="5948" y="78452"/>
                  </a:cubicBezTo>
                  <a:cubicBezTo>
                    <a:pt x="6290" y="71433"/>
                    <a:pt x="6290" y="71433"/>
                    <a:pt x="6290" y="71433"/>
                  </a:cubicBezTo>
                  <a:cubicBezTo>
                    <a:pt x="15452" y="63849"/>
                    <a:pt x="15452" y="63849"/>
                    <a:pt x="15452" y="63849"/>
                  </a:cubicBezTo>
                  <a:cubicBezTo>
                    <a:pt x="15589" y="61018"/>
                    <a:pt x="15589" y="61018"/>
                    <a:pt x="15589" y="61018"/>
                  </a:cubicBezTo>
                  <a:cubicBezTo>
                    <a:pt x="14632" y="59547"/>
                    <a:pt x="14632" y="59547"/>
                    <a:pt x="14632" y="59547"/>
                  </a:cubicBezTo>
                  <a:cubicBezTo>
                    <a:pt x="13948" y="60339"/>
                    <a:pt x="13948" y="60339"/>
                    <a:pt x="13948" y="60339"/>
                  </a:cubicBezTo>
                  <a:cubicBezTo>
                    <a:pt x="14564" y="60339"/>
                    <a:pt x="14564" y="60339"/>
                    <a:pt x="14564" y="60339"/>
                  </a:cubicBezTo>
                  <a:cubicBezTo>
                    <a:pt x="15316" y="61245"/>
                    <a:pt x="15316" y="61245"/>
                    <a:pt x="15316" y="61245"/>
                  </a:cubicBezTo>
                  <a:cubicBezTo>
                    <a:pt x="14700" y="63622"/>
                    <a:pt x="14700" y="63622"/>
                    <a:pt x="14700" y="63622"/>
                  </a:cubicBezTo>
                  <a:cubicBezTo>
                    <a:pt x="6974" y="68377"/>
                    <a:pt x="6974" y="68377"/>
                    <a:pt x="6974" y="68377"/>
                  </a:cubicBezTo>
                  <a:cubicBezTo>
                    <a:pt x="11282" y="59547"/>
                    <a:pt x="11282" y="59547"/>
                    <a:pt x="11282" y="59547"/>
                  </a:cubicBezTo>
                  <a:cubicBezTo>
                    <a:pt x="19076" y="55245"/>
                    <a:pt x="19076" y="55245"/>
                    <a:pt x="19076" y="55245"/>
                  </a:cubicBezTo>
                  <a:cubicBezTo>
                    <a:pt x="22837" y="48000"/>
                    <a:pt x="22837" y="48000"/>
                    <a:pt x="22837" y="48000"/>
                  </a:cubicBezTo>
                  <a:cubicBezTo>
                    <a:pt x="24410" y="49698"/>
                    <a:pt x="24410" y="49698"/>
                    <a:pt x="24410" y="49698"/>
                  </a:cubicBezTo>
                  <a:cubicBezTo>
                    <a:pt x="24410" y="52301"/>
                    <a:pt x="24410" y="52301"/>
                    <a:pt x="24410" y="52301"/>
                  </a:cubicBezTo>
                  <a:cubicBezTo>
                    <a:pt x="23521" y="52641"/>
                    <a:pt x="23521" y="52641"/>
                    <a:pt x="23521" y="52641"/>
                  </a:cubicBezTo>
                  <a:cubicBezTo>
                    <a:pt x="23316" y="52188"/>
                    <a:pt x="23316" y="52188"/>
                    <a:pt x="23316" y="52188"/>
                  </a:cubicBezTo>
                  <a:cubicBezTo>
                    <a:pt x="23316" y="51735"/>
                    <a:pt x="23316" y="51735"/>
                    <a:pt x="23316" y="51735"/>
                  </a:cubicBezTo>
                  <a:cubicBezTo>
                    <a:pt x="23111" y="52528"/>
                    <a:pt x="23111" y="52528"/>
                    <a:pt x="23111" y="52528"/>
                  </a:cubicBezTo>
                  <a:cubicBezTo>
                    <a:pt x="23521" y="53320"/>
                    <a:pt x="23521" y="53320"/>
                    <a:pt x="23521" y="53320"/>
                  </a:cubicBezTo>
                  <a:cubicBezTo>
                    <a:pt x="24957" y="52867"/>
                    <a:pt x="24957" y="52867"/>
                    <a:pt x="24957" y="52867"/>
                  </a:cubicBezTo>
                  <a:cubicBezTo>
                    <a:pt x="24888" y="48792"/>
                    <a:pt x="24888" y="48792"/>
                    <a:pt x="24888" y="48792"/>
                  </a:cubicBezTo>
                  <a:cubicBezTo>
                    <a:pt x="22837" y="46301"/>
                    <a:pt x="22837" y="46301"/>
                    <a:pt x="22837" y="46301"/>
                  </a:cubicBezTo>
                  <a:cubicBezTo>
                    <a:pt x="20307" y="48226"/>
                    <a:pt x="20307" y="48226"/>
                    <a:pt x="20307" y="48226"/>
                  </a:cubicBezTo>
                  <a:cubicBezTo>
                    <a:pt x="20034" y="46981"/>
                    <a:pt x="20034" y="46981"/>
                    <a:pt x="20034" y="46981"/>
                  </a:cubicBezTo>
                  <a:cubicBezTo>
                    <a:pt x="19213" y="46075"/>
                    <a:pt x="19213" y="46075"/>
                    <a:pt x="19213" y="46075"/>
                  </a:cubicBezTo>
                  <a:cubicBezTo>
                    <a:pt x="18188" y="46188"/>
                    <a:pt x="18188" y="46188"/>
                    <a:pt x="18188" y="46188"/>
                  </a:cubicBezTo>
                  <a:cubicBezTo>
                    <a:pt x="17162" y="45735"/>
                    <a:pt x="17162" y="45735"/>
                    <a:pt x="17162" y="45735"/>
                  </a:cubicBezTo>
                  <a:cubicBezTo>
                    <a:pt x="16957" y="44150"/>
                    <a:pt x="16957" y="44150"/>
                    <a:pt x="16957" y="44150"/>
                  </a:cubicBezTo>
                  <a:cubicBezTo>
                    <a:pt x="16888" y="42113"/>
                    <a:pt x="16888" y="42113"/>
                    <a:pt x="16888" y="42113"/>
                  </a:cubicBezTo>
                  <a:cubicBezTo>
                    <a:pt x="17777" y="40867"/>
                    <a:pt x="17777" y="40867"/>
                    <a:pt x="17777" y="40867"/>
                  </a:cubicBezTo>
                  <a:cubicBezTo>
                    <a:pt x="18461" y="42113"/>
                    <a:pt x="18461" y="42113"/>
                    <a:pt x="18461" y="42113"/>
                  </a:cubicBezTo>
                  <a:cubicBezTo>
                    <a:pt x="18051" y="42679"/>
                    <a:pt x="18051" y="42679"/>
                    <a:pt x="18051" y="42679"/>
                  </a:cubicBezTo>
                  <a:cubicBezTo>
                    <a:pt x="18393" y="42679"/>
                    <a:pt x="18393" y="42679"/>
                    <a:pt x="18393" y="42679"/>
                  </a:cubicBezTo>
                  <a:cubicBezTo>
                    <a:pt x="19008" y="41773"/>
                    <a:pt x="19008" y="41773"/>
                    <a:pt x="19008" y="41773"/>
                  </a:cubicBezTo>
                  <a:cubicBezTo>
                    <a:pt x="17777" y="39622"/>
                    <a:pt x="17777" y="39622"/>
                    <a:pt x="17777" y="39622"/>
                  </a:cubicBezTo>
                  <a:cubicBezTo>
                    <a:pt x="16136" y="42226"/>
                    <a:pt x="16136" y="42226"/>
                    <a:pt x="16136" y="42226"/>
                  </a:cubicBezTo>
                  <a:cubicBezTo>
                    <a:pt x="16136" y="45735"/>
                    <a:pt x="16136" y="45735"/>
                    <a:pt x="16136" y="45735"/>
                  </a:cubicBezTo>
                  <a:cubicBezTo>
                    <a:pt x="14495" y="50377"/>
                    <a:pt x="14495" y="50377"/>
                    <a:pt x="14495" y="50377"/>
                  </a:cubicBezTo>
                  <a:cubicBezTo>
                    <a:pt x="15726" y="52415"/>
                    <a:pt x="15726" y="52415"/>
                    <a:pt x="15726" y="52415"/>
                  </a:cubicBezTo>
                  <a:cubicBezTo>
                    <a:pt x="16820" y="51056"/>
                    <a:pt x="16820" y="51056"/>
                    <a:pt x="16820" y="51056"/>
                  </a:cubicBezTo>
                  <a:cubicBezTo>
                    <a:pt x="16888" y="50490"/>
                    <a:pt x="16888" y="50490"/>
                    <a:pt x="16888" y="50490"/>
                  </a:cubicBezTo>
                  <a:cubicBezTo>
                    <a:pt x="15863" y="51396"/>
                    <a:pt x="15863" y="51396"/>
                    <a:pt x="15863" y="51396"/>
                  </a:cubicBezTo>
                  <a:cubicBezTo>
                    <a:pt x="15316" y="50603"/>
                    <a:pt x="15316" y="50603"/>
                    <a:pt x="15316" y="50603"/>
                  </a:cubicBezTo>
                  <a:cubicBezTo>
                    <a:pt x="16410" y="47660"/>
                    <a:pt x="16410" y="47660"/>
                    <a:pt x="16410" y="47660"/>
                  </a:cubicBezTo>
                  <a:cubicBezTo>
                    <a:pt x="18461" y="47886"/>
                    <a:pt x="18461" y="47886"/>
                    <a:pt x="18461" y="47886"/>
                  </a:cubicBezTo>
                  <a:cubicBezTo>
                    <a:pt x="18666" y="51396"/>
                    <a:pt x="18666" y="51396"/>
                    <a:pt x="18666" y="51396"/>
                  </a:cubicBezTo>
                  <a:cubicBezTo>
                    <a:pt x="9572" y="56830"/>
                    <a:pt x="9572" y="56830"/>
                    <a:pt x="9572" y="56830"/>
                  </a:cubicBezTo>
                  <a:cubicBezTo>
                    <a:pt x="15521" y="32716"/>
                    <a:pt x="15521" y="32716"/>
                    <a:pt x="15521" y="32716"/>
                  </a:cubicBezTo>
                  <a:cubicBezTo>
                    <a:pt x="18529" y="28528"/>
                    <a:pt x="18529" y="28528"/>
                    <a:pt x="18529" y="28528"/>
                  </a:cubicBezTo>
                  <a:cubicBezTo>
                    <a:pt x="20512" y="28301"/>
                    <a:pt x="20512" y="28301"/>
                    <a:pt x="20512" y="28301"/>
                  </a:cubicBezTo>
                  <a:cubicBezTo>
                    <a:pt x="22700" y="30679"/>
                    <a:pt x="22700" y="30679"/>
                    <a:pt x="22700" y="30679"/>
                  </a:cubicBezTo>
                  <a:cubicBezTo>
                    <a:pt x="20991" y="35547"/>
                    <a:pt x="20991" y="35547"/>
                    <a:pt x="20991" y="35547"/>
                  </a:cubicBezTo>
                  <a:cubicBezTo>
                    <a:pt x="19213" y="35660"/>
                    <a:pt x="19213" y="35660"/>
                    <a:pt x="19213" y="35660"/>
                  </a:cubicBezTo>
                  <a:cubicBezTo>
                    <a:pt x="18735" y="32716"/>
                    <a:pt x="18735" y="32716"/>
                    <a:pt x="18735" y="32716"/>
                  </a:cubicBezTo>
                  <a:cubicBezTo>
                    <a:pt x="19897" y="30226"/>
                    <a:pt x="19897" y="30226"/>
                    <a:pt x="19897" y="30226"/>
                  </a:cubicBezTo>
                  <a:cubicBezTo>
                    <a:pt x="20786" y="30452"/>
                    <a:pt x="20786" y="30452"/>
                    <a:pt x="20786" y="30452"/>
                  </a:cubicBezTo>
                  <a:cubicBezTo>
                    <a:pt x="21333" y="31358"/>
                    <a:pt x="21333" y="31358"/>
                    <a:pt x="21333" y="31358"/>
                  </a:cubicBezTo>
                  <a:cubicBezTo>
                    <a:pt x="19623" y="33622"/>
                    <a:pt x="19623" y="33622"/>
                    <a:pt x="19623" y="33622"/>
                  </a:cubicBezTo>
                  <a:cubicBezTo>
                    <a:pt x="19829" y="33735"/>
                    <a:pt x="19829" y="33735"/>
                    <a:pt x="19829" y="33735"/>
                  </a:cubicBezTo>
                  <a:cubicBezTo>
                    <a:pt x="21538" y="32716"/>
                    <a:pt x="21538" y="32716"/>
                    <a:pt x="21538" y="32716"/>
                  </a:cubicBezTo>
                  <a:cubicBezTo>
                    <a:pt x="22017" y="31245"/>
                    <a:pt x="22017" y="31245"/>
                    <a:pt x="22017" y="31245"/>
                  </a:cubicBezTo>
                  <a:cubicBezTo>
                    <a:pt x="20512" y="28981"/>
                    <a:pt x="20512" y="28981"/>
                    <a:pt x="20512" y="28981"/>
                  </a:cubicBezTo>
                  <a:cubicBezTo>
                    <a:pt x="18256" y="30226"/>
                    <a:pt x="18256" y="30226"/>
                    <a:pt x="18256" y="30226"/>
                  </a:cubicBezTo>
                  <a:cubicBezTo>
                    <a:pt x="17504" y="33169"/>
                    <a:pt x="17504" y="33169"/>
                    <a:pt x="17504" y="33169"/>
                  </a:cubicBezTo>
                  <a:cubicBezTo>
                    <a:pt x="17982" y="36566"/>
                    <a:pt x="17982" y="36566"/>
                    <a:pt x="17982" y="36566"/>
                  </a:cubicBezTo>
                  <a:cubicBezTo>
                    <a:pt x="21880" y="37471"/>
                    <a:pt x="21880" y="37471"/>
                    <a:pt x="21880" y="37471"/>
                  </a:cubicBezTo>
                  <a:cubicBezTo>
                    <a:pt x="24273" y="32264"/>
                    <a:pt x="24273" y="32264"/>
                    <a:pt x="24273" y="32264"/>
                  </a:cubicBezTo>
                  <a:cubicBezTo>
                    <a:pt x="22495" y="26490"/>
                    <a:pt x="22495" y="26490"/>
                    <a:pt x="22495" y="26490"/>
                  </a:cubicBezTo>
                  <a:cubicBezTo>
                    <a:pt x="18324" y="25245"/>
                    <a:pt x="18324" y="25245"/>
                    <a:pt x="18324" y="25245"/>
                  </a:cubicBezTo>
                  <a:cubicBezTo>
                    <a:pt x="16273" y="26603"/>
                    <a:pt x="16273" y="26603"/>
                    <a:pt x="16273" y="26603"/>
                  </a:cubicBezTo>
                  <a:cubicBezTo>
                    <a:pt x="16410" y="24000"/>
                    <a:pt x="16410" y="24000"/>
                    <a:pt x="16410" y="24000"/>
                  </a:cubicBezTo>
                  <a:cubicBezTo>
                    <a:pt x="17504" y="22188"/>
                    <a:pt x="17504" y="22188"/>
                    <a:pt x="17504" y="22188"/>
                  </a:cubicBezTo>
                  <a:cubicBezTo>
                    <a:pt x="18324" y="23660"/>
                    <a:pt x="18324" y="23660"/>
                    <a:pt x="18324" y="23660"/>
                  </a:cubicBezTo>
                  <a:cubicBezTo>
                    <a:pt x="17504" y="24113"/>
                    <a:pt x="17504" y="24113"/>
                    <a:pt x="17504" y="24113"/>
                  </a:cubicBezTo>
                  <a:cubicBezTo>
                    <a:pt x="18188" y="24339"/>
                    <a:pt x="18188" y="24339"/>
                    <a:pt x="18188" y="24339"/>
                  </a:cubicBezTo>
                  <a:cubicBezTo>
                    <a:pt x="18735" y="23547"/>
                    <a:pt x="18735" y="23547"/>
                    <a:pt x="18735" y="23547"/>
                  </a:cubicBezTo>
                  <a:cubicBezTo>
                    <a:pt x="18598" y="22301"/>
                    <a:pt x="18598" y="22301"/>
                    <a:pt x="18598" y="22301"/>
                  </a:cubicBezTo>
                  <a:cubicBezTo>
                    <a:pt x="17367" y="21283"/>
                    <a:pt x="17367" y="21283"/>
                    <a:pt x="17367" y="21283"/>
                  </a:cubicBezTo>
                  <a:cubicBezTo>
                    <a:pt x="16068" y="22528"/>
                    <a:pt x="16068" y="22528"/>
                    <a:pt x="16068" y="22528"/>
                  </a:cubicBezTo>
                  <a:cubicBezTo>
                    <a:pt x="14222" y="18226"/>
                    <a:pt x="14222" y="18226"/>
                    <a:pt x="14222" y="18226"/>
                  </a:cubicBezTo>
                  <a:cubicBezTo>
                    <a:pt x="11965" y="18452"/>
                    <a:pt x="11965" y="18452"/>
                    <a:pt x="11965" y="18452"/>
                  </a:cubicBezTo>
                  <a:cubicBezTo>
                    <a:pt x="10871" y="21056"/>
                    <a:pt x="10871" y="21056"/>
                    <a:pt x="10871" y="21056"/>
                  </a:cubicBezTo>
                  <a:cubicBezTo>
                    <a:pt x="10871" y="24000"/>
                    <a:pt x="10871" y="24000"/>
                    <a:pt x="10871" y="24000"/>
                  </a:cubicBezTo>
                  <a:cubicBezTo>
                    <a:pt x="11418" y="25584"/>
                    <a:pt x="11418" y="25584"/>
                    <a:pt x="11418" y="25584"/>
                  </a:cubicBezTo>
                  <a:cubicBezTo>
                    <a:pt x="12376" y="24452"/>
                    <a:pt x="12376" y="24452"/>
                    <a:pt x="12376" y="24452"/>
                  </a:cubicBezTo>
                  <a:cubicBezTo>
                    <a:pt x="11623" y="24792"/>
                    <a:pt x="11623" y="24792"/>
                    <a:pt x="11623" y="24792"/>
                  </a:cubicBezTo>
                  <a:cubicBezTo>
                    <a:pt x="11350" y="24452"/>
                    <a:pt x="11350" y="24452"/>
                    <a:pt x="11350" y="24452"/>
                  </a:cubicBezTo>
                  <a:cubicBezTo>
                    <a:pt x="11282" y="22075"/>
                    <a:pt x="11282" y="22075"/>
                    <a:pt x="11282" y="22075"/>
                  </a:cubicBezTo>
                  <a:cubicBezTo>
                    <a:pt x="12444" y="19471"/>
                    <a:pt x="12444" y="19471"/>
                    <a:pt x="12444" y="19471"/>
                  </a:cubicBezTo>
                  <a:cubicBezTo>
                    <a:pt x="14153" y="20037"/>
                    <a:pt x="14153" y="20037"/>
                    <a:pt x="14153" y="20037"/>
                  </a:cubicBezTo>
                  <a:cubicBezTo>
                    <a:pt x="14974" y="25698"/>
                    <a:pt x="14974" y="25698"/>
                    <a:pt x="14974" y="25698"/>
                  </a:cubicBezTo>
                  <a:cubicBezTo>
                    <a:pt x="8615" y="44943"/>
                    <a:pt x="8615" y="44943"/>
                    <a:pt x="8615" y="44943"/>
                  </a:cubicBezTo>
                  <a:cubicBezTo>
                    <a:pt x="6905" y="38716"/>
                    <a:pt x="6905" y="38716"/>
                    <a:pt x="6905" y="38716"/>
                  </a:cubicBezTo>
                  <a:cubicBezTo>
                    <a:pt x="11829" y="11320"/>
                    <a:pt x="11829" y="11320"/>
                    <a:pt x="11829" y="11320"/>
                  </a:cubicBezTo>
                  <a:cubicBezTo>
                    <a:pt x="13606" y="8264"/>
                    <a:pt x="13606" y="8264"/>
                    <a:pt x="13606" y="8264"/>
                  </a:cubicBezTo>
                  <a:cubicBezTo>
                    <a:pt x="14290" y="10528"/>
                    <a:pt x="14290" y="10528"/>
                    <a:pt x="14290" y="10528"/>
                  </a:cubicBezTo>
                  <a:cubicBezTo>
                    <a:pt x="13401" y="11886"/>
                    <a:pt x="13401" y="11886"/>
                    <a:pt x="13401" y="11886"/>
                  </a:cubicBezTo>
                  <a:cubicBezTo>
                    <a:pt x="12854" y="12113"/>
                    <a:pt x="12854" y="12113"/>
                    <a:pt x="12854" y="12113"/>
                  </a:cubicBezTo>
                  <a:cubicBezTo>
                    <a:pt x="13333" y="12566"/>
                    <a:pt x="13333" y="12566"/>
                    <a:pt x="13333" y="12566"/>
                  </a:cubicBezTo>
                  <a:cubicBezTo>
                    <a:pt x="14495" y="11547"/>
                    <a:pt x="14495" y="11547"/>
                    <a:pt x="14495" y="11547"/>
                  </a:cubicBezTo>
                  <a:cubicBezTo>
                    <a:pt x="15111" y="8716"/>
                    <a:pt x="15111" y="8716"/>
                    <a:pt x="15111" y="8716"/>
                  </a:cubicBezTo>
                  <a:cubicBezTo>
                    <a:pt x="13059" y="7245"/>
                    <a:pt x="13059" y="7245"/>
                    <a:pt x="13059" y="7245"/>
                  </a:cubicBezTo>
                  <a:cubicBezTo>
                    <a:pt x="11213" y="9169"/>
                    <a:pt x="11213" y="9169"/>
                    <a:pt x="11213" y="9169"/>
                  </a:cubicBezTo>
                  <a:cubicBezTo>
                    <a:pt x="10393" y="12792"/>
                    <a:pt x="10393" y="12792"/>
                    <a:pt x="10393" y="12792"/>
                  </a:cubicBezTo>
                  <a:cubicBezTo>
                    <a:pt x="9504" y="14264"/>
                    <a:pt x="9504" y="14264"/>
                    <a:pt x="9504" y="14264"/>
                  </a:cubicBezTo>
                  <a:cubicBezTo>
                    <a:pt x="8683" y="14150"/>
                    <a:pt x="8683" y="14150"/>
                    <a:pt x="8683" y="14150"/>
                  </a:cubicBezTo>
                  <a:cubicBezTo>
                    <a:pt x="6358" y="14490"/>
                    <a:pt x="6358" y="14490"/>
                    <a:pt x="6358" y="14490"/>
                  </a:cubicBezTo>
                  <a:cubicBezTo>
                    <a:pt x="6085" y="17207"/>
                    <a:pt x="6085" y="17207"/>
                    <a:pt x="6085" y="17207"/>
                  </a:cubicBezTo>
                  <a:cubicBezTo>
                    <a:pt x="7589" y="18226"/>
                    <a:pt x="7589" y="18226"/>
                    <a:pt x="7589" y="18226"/>
                  </a:cubicBezTo>
                  <a:cubicBezTo>
                    <a:pt x="6632" y="16754"/>
                    <a:pt x="6632" y="16754"/>
                    <a:pt x="6632" y="16754"/>
                  </a:cubicBezTo>
                  <a:cubicBezTo>
                    <a:pt x="6905" y="15056"/>
                    <a:pt x="6905" y="15056"/>
                    <a:pt x="6905" y="15056"/>
                  </a:cubicBezTo>
                  <a:cubicBezTo>
                    <a:pt x="8273" y="15283"/>
                    <a:pt x="8273" y="15283"/>
                    <a:pt x="8273" y="15283"/>
                  </a:cubicBezTo>
                  <a:cubicBezTo>
                    <a:pt x="9230" y="16188"/>
                    <a:pt x="9230" y="16188"/>
                    <a:pt x="9230" y="16188"/>
                  </a:cubicBezTo>
                  <a:cubicBezTo>
                    <a:pt x="8205" y="22754"/>
                    <a:pt x="8205" y="22754"/>
                    <a:pt x="8205" y="22754"/>
                  </a:cubicBezTo>
                  <a:cubicBezTo>
                    <a:pt x="2256" y="9056"/>
                    <a:pt x="2256" y="9056"/>
                    <a:pt x="2256" y="9056"/>
                  </a:cubicBezTo>
                  <a:cubicBezTo>
                    <a:pt x="2324" y="1811"/>
                    <a:pt x="2324" y="1811"/>
                    <a:pt x="2324" y="1811"/>
                  </a:cubicBezTo>
                  <a:cubicBezTo>
                    <a:pt x="3897" y="905"/>
                    <a:pt x="3897" y="905"/>
                    <a:pt x="3897" y="905"/>
                  </a:cubicBezTo>
                  <a:cubicBezTo>
                    <a:pt x="4923" y="2150"/>
                    <a:pt x="4923" y="2150"/>
                    <a:pt x="4923" y="2150"/>
                  </a:cubicBezTo>
                  <a:cubicBezTo>
                    <a:pt x="5264" y="4754"/>
                    <a:pt x="5264" y="4754"/>
                    <a:pt x="5264" y="4754"/>
                  </a:cubicBezTo>
                  <a:cubicBezTo>
                    <a:pt x="4307" y="6566"/>
                    <a:pt x="4307" y="6566"/>
                    <a:pt x="4307" y="6566"/>
                  </a:cubicBezTo>
                  <a:cubicBezTo>
                    <a:pt x="4649" y="6679"/>
                    <a:pt x="4649" y="6679"/>
                    <a:pt x="4649" y="6679"/>
                  </a:cubicBezTo>
                  <a:cubicBezTo>
                    <a:pt x="5606" y="6113"/>
                    <a:pt x="5606" y="6113"/>
                    <a:pt x="5606" y="6113"/>
                  </a:cubicBezTo>
                  <a:cubicBezTo>
                    <a:pt x="6222" y="3283"/>
                    <a:pt x="6222" y="3283"/>
                    <a:pt x="6222" y="3283"/>
                  </a:cubicBezTo>
                  <a:cubicBezTo>
                    <a:pt x="4923" y="339"/>
                    <a:pt x="4923" y="339"/>
                    <a:pt x="4923" y="339"/>
                  </a:cubicBezTo>
                  <a:cubicBezTo>
                    <a:pt x="2940" y="0"/>
                    <a:pt x="2940" y="0"/>
                    <a:pt x="2940" y="0"/>
                  </a:cubicBezTo>
                  <a:cubicBezTo>
                    <a:pt x="1367" y="2264"/>
                    <a:pt x="1367" y="2264"/>
                    <a:pt x="1367" y="2264"/>
                  </a:cubicBezTo>
                  <a:cubicBezTo>
                    <a:pt x="888" y="8490"/>
                    <a:pt x="888" y="8490"/>
                    <a:pt x="888" y="8490"/>
                  </a:cubicBezTo>
                  <a:cubicBezTo>
                    <a:pt x="4991" y="19018"/>
                    <a:pt x="4991" y="19018"/>
                    <a:pt x="4991" y="19018"/>
                  </a:cubicBezTo>
                  <a:cubicBezTo>
                    <a:pt x="2188" y="20716"/>
                    <a:pt x="2188" y="20716"/>
                    <a:pt x="2188" y="20716"/>
                  </a:cubicBezTo>
                  <a:cubicBezTo>
                    <a:pt x="2256" y="24000"/>
                    <a:pt x="2256" y="24000"/>
                    <a:pt x="2256" y="24000"/>
                  </a:cubicBezTo>
                  <a:cubicBezTo>
                    <a:pt x="3623" y="26490"/>
                    <a:pt x="3623" y="26490"/>
                    <a:pt x="3623" y="26490"/>
                  </a:cubicBezTo>
                  <a:cubicBezTo>
                    <a:pt x="4923" y="24566"/>
                    <a:pt x="4923" y="24566"/>
                    <a:pt x="4923" y="24566"/>
                  </a:cubicBezTo>
                  <a:cubicBezTo>
                    <a:pt x="4991" y="22415"/>
                    <a:pt x="4991" y="22415"/>
                    <a:pt x="4991" y="22415"/>
                  </a:cubicBezTo>
                  <a:cubicBezTo>
                    <a:pt x="4376" y="22188"/>
                    <a:pt x="4376" y="22188"/>
                    <a:pt x="4376" y="22188"/>
                  </a:cubicBezTo>
                  <a:cubicBezTo>
                    <a:pt x="3965" y="22528"/>
                    <a:pt x="3965" y="22528"/>
                    <a:pt x="3965" y="22528"/>
                  </a:cubicBezTo>
                  <a:cubicBezTo>
                    <a:pt x="4581" y="22415"/>
                    <a:pt x="4581" y="22415"/>
                    <a:pt x="4581" y="22415"/>
                  </a:cubicBezTo>
                  <a:cubicBezTo>
                    <a:pt x="4717" y="23207"/>
                    <a:pt x="4717" y="23207"/>
                    <a:pt x="4717" y="23207"/>
                  </a:cubicBezTo>
                  <a:cubicBezTo>
                    <a:pt x="3692" y="25245"/>
                    <a:pt x="3692" y="25245"/>
                    <a:pt x="3692" y="25245"/>
                  </a:cubicBezTo>
                  <a:cubicBezTo>
                    <a:pt x="2871" y="23547"/>
                    <a:pt x="2871" y="23547"/>
                    <a:pt x="2871" y="23547"/>
                  </a:cubicBezTo>
                  <a:cubicBezTo>
                    <a:pt x="3076" y="21283"/>
                    <a:pt x="3076" y="21283"/>
                    <a:pt x="3076" y="21283"/>
                  </a:cubicBezTo>
                  <a:cubicBezTo>
                    <a:pt x="4239" y="20377"/>
                    <a:pt x="4239" y="20377"/>
                    <a:pt x="4239" y="20377"/>
                  </a:cubicBezTo>
                  <a:cubicBezTo>
                    <a:pt x="6290" y="21509"/>
                    <a:pt x="6290" y="21509"/>
                    <a:pt x="6290" y="21509"/>
                  </a:cubicBezTo>
                  <a:cubicBezTo>
                    <a:pt x="6564" y="26603"/>
                    <a:pt x="6564" y="26603"/>
                    <a:pt x="6564" y="26603"/>
                  </a:cubicBezTo>
                  <a:cubicBezTo>
                    <a:pt x="3623" y="37471"/>
                    <a:pt x="3623" y="37471"/>
                    <a:pt x="3623" y="37471"/>
                  </a:cubicBezTo>
                  <a:cubicBezTo>
                    <a:pt x="0" y="34301"/>
                    <a:pt x="0" y="34301"/>
                    <a:pt x="0" y="34301"/>
                  </a:cubicBezTo>
                  <a:cubicBezTo>
                    <a:pt x="0" y="36679"/>
                    <a:pt x="0" y="36679"/>
                    <a:pt x="0" y="36679"/>
                  </a:cubicBezTo>
                  <a:cubicBezTo>
                    <a:pt x="3418" y="40075"/>
                    <a:pt x="3418" y="40075"/>
                    <a:pt x="3418" y="40075"/>
                  </a:cubicBezTo>
                  <a:cubicBezTo>
                    <a:pt x="6495" y="51509"/>
                    <a:pt x="6495" y="51509"/>
                    <a:pt x="6495" y="51509"/>
                  </a:cubicBezTo>
                  <a:cubicBezTo>
                    <a:pt x="4444" y="58301"/>
                    <a:pt x="4444" y="58301"/>
                    <a:pt x="4444" y="58301"/>
                  </a:cubicBezTo>
                  <a:cubicBezTo>
                    <a:pt x="1777" y="53433"/>
                    <a:pt x="1777" y="53433"/>
                    <a:pt x="1777" y="53433"/>
                  </a:cubicBezTo>
                  <a:cubicBezTo>
                    <a:pt x="2803" y="49584"/>
                    <a:pt x="2803" y="49584"/>
                    <a:pt x="2803" y="49584"/>
                  </a:cubicBezTo>
                  <a:cubicBezTo>
                    <a:pt x="1641" y="45622"/>
                    <a:pt x="1641" y="45622"/>
                    <a:pt x="1641" y="45622"/>
                  </a:cubicBezTo>
                  <a:cubicBezTo>
                    <a:pt x="0" y="45169"/>
                    <a:pt x="0" y="45169"/>
                    <a:pt x="0" y="45169"/>
                  </a:cubicBezTo>
                  <a:cubicBezTo>
                    <a:pt x="0" y="46415"/>
                    <a:pt x="0" y="46415"/>
                    <a:pt x="0" y="46415"/>
                  </a:cubicBezTo>
                  <a:cubicBezTo>
                    <a:pt x="1435" y="47547"/>
                    <a:pt x="1435" y="47547"/>
                    <a:pt x="1435" y="47547"/>
                  </a:cubicBezTo>
                  <a:cubicBezTo>
                    <a:pt x="1641" y="50490"/>
                    <a:pt x="1641" y="50490"/>
                    <a:pt x="1641" y="50490"/>
                  </a:cubicBezTo>
                  <a:cubicBezTo>
                    <a:pt x="478" y="52075"/>
                    <a:pt x="478" y="52075"/>
                    <a:pt x="478" y="52075"/>
                  </a:cubicBezTo>
                  <a:cubicBezTo>
                    <a:pt x="0" y="51962"/>
                    <a:pt x="0" y="51962"/>
                    <a:pt x="0" y="51962"/>
                  </a:cubicBezTo>
                  <a:cubicBezTo>
                    <a:pt x="0" y="55471"/>
                    <a:pt x="0" y="55471"/>
                    <a:pt x="0" y="55471"/>
                  </a:cubicBezTo>
                  <a:cubicBezTo>
                    <a:pt x="683" y="55584"/>
                    <a:pt x="683" y="55584"/>
                    <a:pt x="683" y="55584"/>
                  </a:cubicBezTo>
                  <a:cubicBezTo>
                    <a:pt x="2940" y="59886"/>
                    <a:pt x="2940" y="59886"/>
                    <a:pt x="2940" y="59886"/>
                  </a:cubicBezTo>
                  <a:cubicBezTo>
                    <a:pt x="3282" y="61698"/>
                    <a:pt x="3282" y="61698"/>
                    <a:pt x="3282" y="61698"/>
                  </a:cubicBezTo>
                  <a:cubicBezTo>
                    <a:pt x="957" y="77773"/>
                    <a:pt x="957" y="77773"/>
                    <a:pt x="957" y="77773"/>
                  </a:cubicBezTo>
                  <a:cubicBezTo>
                    <a:pt x="0" y="79132"/>
                    <a:pt x="0" y="79132"/>
                    <a:pt x="0" y="79132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08102" y="111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855177" y="2782156"/>
              <a:ext cx="1500" cy="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1855177" y="2632931"/>
              <a:ext cx="318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55000"/>
                  </a:moveTo>
                  <a:lnTo>
                    <a:pt x="96000" y="100000"/>
                  </a:lnTo>
                  <a:lnTo>
                    <a:pt x="84000" y="105000"/>
                  </a:lnTo>
                  <a:lnTo>
                    <a:pt x="78000" y="95000"/>
                  </a:lnTo>
                  <a:lnTo>
                    <a:pt x="78000" y="80000"/>
                  </a:lnTo>
                  <a:lnTo>
                    <a:pt x="66000" y="95000"/>
                  </a:lnTo>
                  <a:lnTo>
                    <a:pt x="72000" y="115000"/>
                  </a:lnTo>
                  <a:lnTo>
                    <a:pt x="84000" y="120000"/>
                  </a:lnTo>
                  <a:lnTo>
                    <a:pt x="120000" y="100000"/>
                  </a:lnTo>
                  <a:lnTo>
                    <a:pt x="120000" y="40000"/>
                  </a:lnTo>
                  <a:lnTo>
                    <a:pt x="6000" y="0"/>
                  </a:lnTo>
                  <a:lnTo>
                    <a:pt x="0" y="5000"/>
                  </a:lnTo>
                  <a:lnTo>
                    <a:pt x="0" y="65000"/>
                  </a:lnTo>
                  <a:lnTo>
                    <a:pt x="36000" y="25000"/>
                  </a:lnTo>
                  <a:lnTo>
                    <a:pt x="90000" y="55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735027" y="1813781"/>
              <a:ext cx="555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715977" y="1507393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217127" y="1110518"/>
              <a:ext cx="50700" cy="5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1983765" y="1267681"/>
              <a:ext cx="58800" cy="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123465" y="1328006"/>
              <a:ext cx="1065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622315" y="1555018"/>
              <a:ext cx="825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939315" y="2159856"/>
              <a:ext cx="85800" cy="9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607777" y="1013681"/>
              <a:ext cx="5160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3191" y="120000"/>
                    <a:pt x="120000" y="66382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6382"/>
                    <a:pt x="26808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111075" y="2040550"/>
            <a:ext cx="4921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111075" y="3221055"/>
            <a:ext cx="49218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None/>
              <a:defRPr sz="1800"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190325" y="2009400"/>
            <a:ext cx="67632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 rtl="0">
              <a:spcBef>
                <a:spcPts val="600"/>
              </a:spcBef>
              <a:spcAft>
                <a:spcPts val="0"/>
              </a:spcAft>
              <a:buSzPts val="3600"/>
              <a:buFont typeface="Mountains of Christmas"/>
              <a:buChar char="🎃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marL="914400" lvl="1" indent="-457200" algn="ctr" rtl="0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💀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marL="1371600" lvl="2" indent="-457200" algn="ctr" rtl="0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👻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marL="1828800" lvl="3" indent="-457200" algn="ctr" rtl="0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●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marL="2286000" lvl="4" indent="-457200" algn="ctr" rtl="0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○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marL="2743200" lvl="5" indent="-457200" algn="ctr" rtl="0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■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marL="3200400" lvl="6" indent="-457200" algn="ctr" rtl="0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●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marL="3657600" lvl="7" indent="-457200" algn="ctr" rtl="0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○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marL="4114800" lvl="8" indent="-457200" algn="ctr">
              <a:spcBef>
                <a:spcPts val="0"/>
              </a:spcBef>
              <a:spcAft>
                <a:spcPts val="0"/>
              </a:spcAft>
              <a:buSzPts val="3600"/>
              <a:buFont typeface="Mountains of Christmas"/>
              <a:buChar char="■"/>
              <a:defRPr sz="36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3852559" y="1058084"/>
            <a:ext cx="1438818" cy="876594"/>
            <a:chOff x="3627210" y="808351"/>
            <a:chExt cx="1889700" cy="1151293"/>
          </a:xfrm>
        </p:grpSpPr>
        <p:sp>
          <p:nvSpPr>
            <p:cNvPr id="56" name="Google Shape;56;p4"/>
            <p:cNvSpPr/>
            <p:nvPr/>
          </p:nvSpPr>
          <p:spPr>
            <a:xfrm>
              <a:off x="4719126" y="808351"/>
              <a:ext cx="653700" cy="414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6857"/>
                  </a:moveTo>
                  <a:lnTo>
                    <a:pt x="120000" y="86857"/>
                  </a:lnTo>
                  <a:lnTo>
                    <a:pt x="119637" y="78857"/>
                  </a:lnTo>
                  <a:lnTo>
                    <a:pt x="118549" y="71428"/>
                  </a:lnTo>
                  <a:lnTo>
                    <a:pt x="117099" y="63428"/>
                  </a:lnTo>
                  <a:lnTo>
                    <a:pt x="115287" y="56000"/>
                  </a:lnTo>
                  <a:lnTo>
                    <a:pt x="112749" y="48571"/>
                  </a:lnTo>
                  <a:lnTo>
                    <a:pt x="110211" y="41714"/>
                  </a:lnTo>
                  <a:lnTo>
                    <a:pt x="107311" y="34857"/>
                  </a:lnTo>
                  <a:lnTo>
                    <a:pt x="104410" y="28000"/>
                  </a:lnTo>
                  <a:lnTo>
                    <a:pt x="98972" y="16571"/>
                  </a:lnTo>
                  <a:lnTo>
                    <a:pt x="93897" y="8000"/>
                  </a:lnTo>
                  <a:lnTo>
                    <a:pt x="89184" y="0"/>
                  </a:lnTo>
                  <a:lnTo>
                    <a:pt x="89184" y="0"/>
                  </a:lnTo>
                  <a:lnTo>
                    <a:pt x="86646" y="6857"/>
                  </a:lnTo>
                  <a:lnTo>
                    <a:pt x="84471" y="13142"/>
                  </a:lnTo>
                  <a:lnTo>
                    <a:pt x="81570" y="19428"/>
                  </a:lnTo>
                  <a:lnTo>
                    <a:pt x="78670" y="25714"/>
                  </a:lnTo>
                  <a:lnTo>
                    <a:pt x="72507" y="37714"/>
                  </a:lnTo>
                  <a:lnTo>
                    <a:pt x="65619" y="48571"/>
                  </a:lnTo>
                  <a:lnTo>
                    <a:pt x="58368" y="58857"/>
                  </a:lnTo>
                  <a:lnTo>
                    <a:pt x="50755" y="68571"/>
                  </a:lnTo>
                  <a:lnTo>
                    <a:pt x="43504" y="77142"/>
                  </a:lnTo>
                  <a:lnTo>
                    <a:pt x="35891" y="85142"/>
                  </a:lnTo>
                  <a:lnTo>
                    <a:pt x="29003" y="92000"/>
                  </a:lnTo>
                  <a:lnTo>
                    <a:pt x="22114" y="98285"/>
                  </a:lnTo>
                  <a:lnTo>
                    <a:pt x="10876" y="108000"/>
                  </a:lnTo>
                  <a:lnTo>
                    <a:pt x="2900" y="113714"/>
                  </a:lnTo>
                  <a:lnTo>
                    <a:pt x="0" y="115428"/>
                  </a:lnTo>
                  <a:lnTo>
                    <a:pt x="0" y="115428"/>
                  </a:lnTo>
                  <a:lnTo>
                    <a:pt x="6163" y="117142"/>
                  </a:lnTo>
                  <a:lnTo>
                    <a:pt x="12326" y="118285"/>
                  </a:lnTo>
                  <a:lnTo>
                    <a:pt x="24290" y="119428"/>
                  </a:lnTo>
                  <a:lnTo>
                    <a:pt x="35891" y="120000"/>
                  </a:lnTo>
                  <a:lnTo>
                    <a:pt x="46767" y="118857"/>
                  </a:lnTo>
                  <a:lnTo>
                    <a:pt x="57280" y="117142"/>
                  </a:lnTo>
                  <a:lnTo>
                    <a:pt x="67069" y="114857"/>
                  </a:lnTo>
                  <a:lnTo>
                    <a:pt x="76495" y="111428"/>
                  </a:lnTo>
                  <a:lnTo>
                    <a:pt x="84833" y="108000"/>
                  </a:lnTo>
                  <a:lnTo>
                    <a:pt x="92809" y="104571"/>
                  </a:lnTo>
                  <a:lnTo>
                    <a:pt x="99697" y="100571"/>
                  </a:lnTo>
                  <a:lnTo>
                    <a:pt x="110574" y="93714"/>
                  </a:lnTo>
                  <a:lnTo>
                    <a:pt x="117462" y="88571"/>
                  </a:lnTo>
                  <a:lnTo>
                    <a:pt x="120000" y="86857"/>
                  </a:lnTo>
                  <a:lnTo>
                    <a:pt x="120000" y="868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466386" y="1258545"/>
              <a:ext cx="187500" cy="18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263" y="0"/>
                  </a:moveTo>
                  <a:lnTo>
                    <a:pt x="0" y="120000"/>
                  </a:lnTo>
                  <a:lnTo>
                    <a:pt x="120000" y="95483"/>
                  </a:lnTo>
                  <a:lnTo>
                    <a:pt x="492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741732" y="837969"/>
              <a:ext cx="661500" cy="38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3782"/>
                  </a:moveTo>
                  <a:lnTo>
                    <a:pt x="120000" y="113782"/>
                  </a:lnTo>
                  <a:lnTo>
                    <a:pt x="108537" y="106943"/>
                  </a:lnTo>
                  <a:lnTo>
                    <a:pt x="97432" y="98860"/>
                  </a:lnTo>
                  <a:lnTo>
                    <a:pt x="87044" y="90777"/>
                  </a:lnTo>
                  <a:lnTo>
                    <a:pt x="77731" y="81450"/>
                  </a:lnTo>
                  <a:lnTo>
                    <a:pt x="69134" y="72124"/>
                  </a:lnTo>
                  <a:lnTo>
                    <a:pt x="61253" y="62797"/>
                  </a:lnTo>
                  <a:lnTo>
                    <a:pt x="54089" y="53471"/>
                  </a:lnTo>
                  <a:lnTo>
                    <a:pt x="48000" y="44145"/>
                  </a:lnTo>
                  <a:lnTo>
                    <a:pt x="42268" y="35440"/>
                  </a:lnTo>
                  <a:lnTo>
                    <a:pt x="37611" y="27357"/>
                  </a:lnTo>
                  <a:lnTo>
                    <a:pt x="30089" y="13056"/>
                  </a:lnTo>
                  <a:lnTo>
                    <a:pt x="25791" y="3730"/>
                  </a:lnTo>
                  <a:lnTo>
                    <a:pt x="24358" y="0"/>
                  </a:lnTo>
                  <a:lnTo>
                    <a:pt x="24358" y="0"/>
                  </a:lnTo>
                  <a:lnTo>
                    <a:pt x="20059" y="8082"/>
                  </a:lnTo>
                  <a:lnTo>
                    <a:pt x="16477" y="15544"/>
                  </a:lnTo>
                  <a:lnTo>
                    <a:pt x="13253" y="23626"/>
                  </a:lnTo>
                  <a:lnTo>
                    <a:pt x="10388" y="31709"/>
                  </a:lnTo>
                  <a:lnTo>
                    <a:pt x="7880" y="39792"/>
                  </a:lnTo>
                  <a:lnTo>
                    <a:pt x="6089" y="47875"/>
                  </a:lnTo>
                  <a:lnTo>
                    <a:pt x="4298" y="55958"/>
                  </a:lnTo>
                  <a:lnTo>
                    <a:pt x="2865" y="63419"/>
                  </a:lnTo>
                  <a:lnTo>
                    <a:pt x="1074" y="76476"/>
                  </a:lnTo>
                  <a:lnTo>
                    <a:pt x="358" y="87046"/>
                  </a:lnTo>
                  <a:lnTo>
                    <a:pt x="0" y="96373"/>
                  </a:lnTo>
                  <a:lnTo>
                    <a:pt x="0" y="96373"/>
                  </a:lnTo>
                  <a:lnTo>
                    <a:pt x="3940" y="100103"/>
                  </a:lnTo>
                  <a:lnTo>
                    <a:pt x="7880" y="103212"/>
                  </a:lnTo>
                  <a:lnTo>
                    <a:pt x="12537" y="106321"/>
                  </a:lnTo>
                  <a:lnTo>
                    <a:pt x="16835" y="108808"/>
                  </a:lnTo>
                  <a:lnTo>
                    <a:pt x="26149" y="113160"/>
                  </a:lnTo>
                  <a:lnTo>
                    <a:pt x="35820" y="116269"/>
                  </a:lnTo>
                  <a:lnTo>
                    <a:pt x="45850" y="118134"/>
                  </a:lnTo>
                  <a:lnTo>
                    <a:pt x="55880" y="119378"/>
                  </a:lnTo>
                  <a:lnTo>
                    <a:pt x="65910" y="120000"/>
                  </a:lnTo>
                  <a:lnTo>
                    <a:pt x="75223" y="120000"/>
                  </a:lnTo>
                  <a:lnTo>
                    <a:pt x="84537" y="119378"/>
                  </a:lnTo>
                  <a:lnTo>
                    <a:pt x="92776" y="118756"/>
                  </a:lnTo>
                  <a:lnTo>
                    <a:pt x="107104" y="116269"/>
                  </a:lnTo>
                  <a:lnTo>
                    <a:pt x="116776" y="114404"/>
                  </a:lnTo>
                  <a:lnTo>
                    <a:pt x="120000" y="113782"/>
                  </a:lnTo>
                  <a:lnTo>
                    <a:pt x="120000" y="1137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3627210" y="1367144"/>
              <a:ext cx="1889700" cy="59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5673" y="31600"/>
                  </a:moveTo>
                  <a:lnTo>
                    <a:pt x="88526" y="64400"/>
                  </a:lnTo>
                  <a:lnTo>
                    <a:pt x="86144" y="39200"/>
                  </a:lnTo>
                  <a:lnTo>
                    <a:pt x="86144" y="39200"/>
                  </a:lnTo>
                  <a:lnTo>
                    <a:pt x="83009" y="41200"/>
                  </a:lnTo>
                  <a:lnTo>
                    <a:pt x="79874" y="43200"/>
                  </a:lnTo>
                  <a:lnTo>
                    <a:pt x="73730" y="45600"/>
                  </a:lnTo>
                  <a:lnTo>
                    <a:pt x="68087" y="73600"/>
                  </a:lnTo>
                  <a:lnTo>
                    <a:pt x="62946" y="48000"/>
                  </a:lnTo>
                  <a:lnTo>
                    <a:pt x="62946" y="48000"/>
                  </a:lnTo>
                  <a:lnTo>
                    <a:pt x="57680" y="48400"/>
                  </a:lnTo>
                  <a:lnTo>
                    <a:pt x="52539" y="48000"/>
                  </a:lnTo>
                  <a:lnTo>
                    <a:pt x="47648" y="46800"/>
                  </a:lnTo>
                  <a:lnTo>
                    <a:pt x="42884" y="45200"/>
                  </a:lnTo>
                  <a:lnTo>
                    <a:pt x="34858" y="73600"/>
                  </a:lnTo>
                  <a:lnTo>
                    <a:pt x="30219" y="39200"/>
                  </a:lnTo>
                  <a:lnTo>
                    <a:pt x="30219" y="39200"/>
                  </a:lnTo>
                  <a:lnTo>
                    <a:pt x="26833" y="36800"/>
                  </a:lnTo>
                  <a:lnTo>
                    <a:pt x="23573" y="34400"/>
                  </a:lnTo>
                  <a:lnTo>
                    <a:pt x="17680" y="29200"/>
                  </a:lnTo>
                  <a:lnTo>
                    <a:pt x="12539" y="24000"/>
                  </a:lnTo>
                  <a:lnTo>
                    <a:pt x="8150" y="19200"/>
                  </a:lnTo>
                  <a:lnTo>
                    <a:pt x="4764" y="14800"/>
                  </a:lnTo>
                  <a:lnTo>
                    <a:pt x="2131" y="112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501" y="11600"/>
                  </a:lnTo>
                  <a:lnTo>
                    <a:pt x="1128" y="16000"/>
                  </a:lnTo>
                  <a:lnTo>
                    <a:pt x="1880" y="21600"/>
                  </a:lnTo>
                  <a:lnTo>
                    <a:pt x="3134" y="28400"/>
                  </a:lnTo>
                  <a:lnTo>
                    <a:pt x="4639" y="36000"/>
                  </a:lnTo>
                  <a:lnTo>
                    <a:pt x="6394" y="44400"/>
                  </a:lnTo>
                  <a:lnTo>
                    <a:pt x="8652" y="53200"/>
                  </a:lnTo>
                  <a:lnTo>
                    <a:pt x="11159" y="62400"/>
                  </a:lnTo>
                  <a:lnTo>
                    <a:pt x="12664" y="66800"/>
                  </a:lnTo>
                  <a:lnTo>
                    <a:pt x="14169" y="71600"/>
                  </a:lnTo>
                  <a:lnTo>
                    <a:pt x="15799" y="76000"/>
                  </a:lnTo>
                  <a:lnTo>
                    <a:pt x="17554" y="80400"/>
                  </a:lnTo>
                  <a:lnTo>
                    <a:pt x="19435" y="84800"/>
                  </a:lnTo>
                  <a:lnTo>
                    <a:pt x="21442" y="88800"/>
                  </a:lnTo>
                  <a:lnTo>
                    <a:pt x="23573" y="93200"/>
                  </a:lnTo>
                  <a:lnTo>
                    <a:pt x="25830" y="96800"/>
                  </a:lnTo>
                  <a:lnTo>
                    <a:pt x="28213" y="100400"/>
                  </a:lnTo>
                  <a:lnTo>
                    <a:pt x="30595" y="104000"/>
                  </a:lnTo>
                  <a:lnTo>
                    <a:pt x="33228" y="107200"/>
                  </a:lnTo>
                  <a:lnTo>
                    <a:pt x="35987" y="110000"/>
                  </a:lnTo>
                  <a:lnTo>
                    <a:pt x="38871" y="112800"/>
                  </a:lnTo>
                  <a:lnTo>
                    <a:pt x="41880" y="114800"/>
                  </a:lnTo>
                  <a:lnTo>
                    <a:pt x="41880" y="114800"/>
                  </a:lnTo>
                  <a:lnTo>
                    <a:pt x="44137" y="101200"/>
                  </a:lnTo>
                  <a:lnTo>
                    <a:pt x="46394" y="88000"/>
                  </a:lnTo>
                  <a:lnTo>
                    <a:pt x="48275" y="78000"/>
                  </a:lnTo>
                  <a:lnTo>
                    <a:pt x="48902" y="74800"/>
                  </a:lnTo>
                  <a:lnTo>
                    <a:pt x="49278" y="73200"/>
                  </a:lnTo>
                  <a:lnTo>
                    <a:pt x="49278" y="73200"/>
                  </a:lnTo>
                  <a:lnTo>
                    <a:pt x="51410" y="89600"/>
                  </a:lnTo>
                  <a:lnTo>
                    <a:pt x="53416" y="104800"/>
                  </a:lnTo>
                  <a:lnTo>
                    <a:pt x="55297" y="120000"/>
                  </a:lnTo>
                  <a:lnTo>
                    <a:pt x="55297" y="120000"/>
                  </a:lnTo>
                  <a:lnTo>
                    <a:pt x="58432" y="120000"/>
                  </a:lnTo>
                  <a:lnTo>
                    <a:pt x="58432" y="120000"/>
                  </a:lnTo>
                  <a:lnTo>
                    <a:pt x="60940" y="120000"/>
                  </a:lnTo>
                  <a:lnTo>
                    <a:pt x="63448" y="119600"/>
                  </a:lnTo>
                  <a:lnTo>
                    <a:pt x="65956" y="119200"/>
                  </a:lnTo>
                  <a:lnTo>
                    <a:pt x="68338" y="118400"/>
                  </a:lnTo>
                  <a:lnTo>
                    <a:pt x="72852" y="116000"/>
                  </a:lnTo>
                  <a:lnTo>
                    <a:pt x="77241" y="112800"/>
                  </a:lnTo>
                  <a:lnTo>
                    <a:pt x="77241" y="112800"/>
                  </a:lnTo>
                  <a:lnTo>
                    <a:pt x="78119" y="85200"/>
                  </a:lnTo>
                  <a:lnTo>
                    <a:pt x="78620" y="69600"/>
                  </a:lnTo>
                  <a:lnTo>
                    <a:pt x="88777" y="100000"/>
                  </a:lnTo>
                  <a:lnTo>
                    <a:pt x="88777" y="100000"/>
                  </a:lnTo>
                  <a:lnTo>
                    <a:pt x="90909" y="96400"/>
                  </a:lnTo>
                  <a:lnTo>
                    <a:pt x="92915" y="93200"/>
                  </a:lnTo>
                  <a:lnTo>
                    <a:pt x="94796" y="89600"/>
                  </a:lnTo>
                  <a:lnTo>
                    <a:pt x="96677" y="85600"/>
                  </a:lnTo>
                  <a:lnTo>
                    <a:pt x="100188" y="78000"/>
                  </a:lnTo>
                  <a:lnTo>
                    <a:pt x="103322" y="69600"/>
                  </a:lnTo>
                  <a:lnTo>
                    <a:pt x="106206" y="61600"/>
                  </a:lnTo>
                  <a:lnTo>
                    <a:pt x="108714" y="53200"/>
                  </a:lnTo>
                  <a:lnTo>
                    <a:pt x="110971" y="45200"/>
                  </a:lnTo>
                  <a:lnTo>
                    <a:pt x="112978" y="37200"/>
                  </a:lnTo>
                  <a:lnTo>
                    <a:pt x="114733" y="29600"/>
                  </a:lnTo>
                  <a:lnTo>
                    <a:pt x="116112" y="22800"/>
                  </a:lnTo>
                  <a:lnTo>
                    <a:pt x="117366" y="16400"/>
                  </a:lnTo>
                  <a:lnTo>
                    <a:pt x="118369" y="10800"/>
                  </a:lnTo>
                  <a:lnTo>
                    <a:pt x="119623" y="280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6865" y="5200"/>
                  </a:lnTo>
                  <a:lnTo>
                    <a:pt x="113855" y="10000"/>
                  </a:lnTo>
                  <a:lnTo>
                    <a:pt x="110846" y="14400"/>
                  </a:lnTo>
                  <a:lnTo>
                    <a:pt x="107711" y="18400"/>
                  </a:lnTo>
                  <a:lnTo>
                    <a:pt x="104702" y="22000"/>
                  </a:lnTo>
                  <a:lnTo>
                    <a:pt x="101692" y="25600"/>
                  </a:lnTo>
                  <a:lnTo>
                    <a:pt x="98683" y="28800"/>
                  </a:lnTo>
                  <a:lnTo>
                    <a:pt x="95673" y="31600"/>
                  </a:lnTo>
                  <a:lnTo>
                    <a:pt x="95673" y="3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4"/>
          <p:cNvGrpSpPr/>
          <p:nvPr/>
        </p:nvGrpSpPr>
        <p:grpSpPr>
          <a:xfrm>
            <a:off x="3852559" y="1092653"/>
            <a:ext cx="1438818" cy="876594"/>
            <a:chOff x="3627210" y="808351"/>
            <a:chExt cx="1889700" cy="1151293"/>
          </a:xfrm>
        </p:grpSpPr>
        <p:sp>
          <p:nvSpPr>
            <p:cNvPr id="61" name="Google Shape;61;p4"/>
            <p:cNvSpPr/>
            <p:nvPr/>
          </p:nvSpPr>
          <p:spPr>
            <a:xfrm>
              <a:off x="4719126" y="808351"/>
              <a:ext cx="653700" cy="414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6857"/>
                  </a:moveTo>
                  <a:lnTo>
                    <a:pt x="120000" y="86857"/>
                  </a:lnTo>
                  <a:lnTo>
                    <a:pt x="119637" y="78857"/>
                  </a:lnTo>
                  <a:lnTo>
                    <a:pt x="118549" y="71428"/>
                  </a:lnTo>
                  <a:lnTo>
                    <a:pt x="117099" y="63428"/>
                  </a:lnTo>
                  <a:lnTo>
                    <a:pt x="115287" y="56000"/>
                  </a:lnTo>
                  <a:lnTo>
                    <a:pt x="112749" y="48571"/>
                  </a:lnTo>
                  <a:lnTo>
                    <a:pt x="110211" y="41714"/>
                  </a:lnTo>
                  <a:lnTo>
                    <a:pt x="107311" y="34857"/>
                  </a:lnTo>
                  <a:lnTo>
                    <a:pt x="104410" y="28000"/>
                  </a:lnTo>
                  <a:lnTo>
                    <a:pt x="98972" y="16571"/>
                  </a:lnTo>
                  <a:lnTo>
                    <a:pt x="93897" y="8000"/>
                  </a:lnTo>
                  <a:lnTo>
                    <a:pt x="89184" y="0"/>
                  </a:lnTo>
                  <a:lnTo>
                    <a:pt x="89184" y="0"/>
                  </a:lnTo>
                  <a:lnTo>
                    <a:pt x="86646" y="6857"/>
                  </a:lnTo>
                  <a:lnTo>
                    <a:pt x="84471" y="13142"/>
                  </a:lnTo>
                  <a:lnTo>
                    <a:pt x="81570" y="19428"/>
                  </a:lnTo>
                  <a:lnTo>
                    <a:pt x="78670" y="25714"/>
                  </a:lnTo>
                  <a:lnTo>
                    <a:pt x="72507" y="37714"/>
                  </a:lnTo>
                  <a:lnTo>
                    <a:pt x="65619" y="48571"/>
                  </a:lnTo>
                  <a:lnTo>
                    <a:pt x="58368" y="58857"/>
                  </a:lnTo>
                  <a:lnTo>
                    <a:pt x="50755" y="68571"/>
                  </a:lnTo>
                  <a:lnTo>
                    <a:pt x="43504" y="77142"/>
                  </a:lnTo>
                  <a:lnTo>
                    <a:pt x="35891" y="85142"/>
                  </a:lnTo>
                  <a:lnTo>
                    <a:pt x="29003" y="92000"/>
                  </a:lnTo>
                  <a:lnTo>
                    <a:pt x="22114" y="98285"/>
                  </a:lnTo>
                  <a:lnTo>
                    <a:pt x="10876" y="108000"/>
                  </a:lnTo>
                  <a:lnTo>
                    <a:pt x="2900" y="113714"/>
                  </a:lnTo>
                  <a:lnTo>
                    <a:pt x="0" y="115428"/>
                  </a:lnTo>
                  <a:lnTo>
                    <a:pt x="0" y="115428"/>
                  </a:lnTo>
                  <a:lnTo>
                    <a:pt x="6163" y="117142"/>
                  </a:lnTo>
                  <a:lnTo>
                    <a:pt x="12326" y="118285"/>
                  </a:lnTo>
                  <a:lnTo>
                    <a:pt x="24290" y="119428"/>
                  </a:lnTo>
                  <a:lnTo>
                    <a:pt x="35891" y="120000"/>
                  </a:lnTo>
                  <a:lnTo>
                    <a:pt x="46767" y="118857"/>
                  </a:lnTo>
                  <a:lnTo>
                    <a:pt x="57280" y="117142"/>
                  </a:lnTo>
                  <a:lnTo>
                    <a:pt x="67069" y="114857"/>
                  </a:lnTo>
                  <a:lnTo>
                    <a:pt x="76495" y="111428"/>
                  </a:lnTo>
                  <a:lnTo>
                    <a:pt x="84833" y="108000"/>
                  </a:lnTo>
                  <a:lnTo>
                    <a:pt x="92809" y="104571"/>
                  </a:lnTo>
                  <a:lnTo>
                    <a:pt x="99697" y="100571"/>
                  </a:lnTo>
                  <a:lnTo>
                    <a:pt x="110574" y="93714"/>
                  </a:lnTo>
                  <a:lnTo>
                    <a:pt x="117462" y="88571"/>
                  </a:lnTo>
                  <a:lnTo>
                    <a:pt x="120000" y="86857"/>
                  </a:lnTo>
                  <a:lnTo>
                    <a:pt x="120000" y="86857"/>
                  </a:lnTo>
                  <a:close/>
                </a:path>
              </a:pathLst>
            </a:custGeom>
            <a:solidFill>
              <a:srgbClr val="FF6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4466386" y="1258545"/>
              <a:ext cx="187500" cy="18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263" y="0"/>
                  </a:moveTo>
                  <a:lnTo>
                    <a:pt x="0" y="120000"/>
                  </a:lnTo>
                  <a:lnTo>
                    <a:pt x="120000" y="95483"/>
                  </a:lnTo>
                  <a:lnTo>
                    <a:pt x="49263" y="0"/>
                  </a:lnTo>
                  <a:close/>
                </a:path>
              </a:pathLst>
            </a:custGeom>
            <a:solidFill>
              <a:srgbClr val="FF6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3741732" y="837969"/>
              <a:ext cx="661500" cy="38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3782"/>
                  </a:moveTo>
                  <a:lnTo>
                    <a:pt x="120000" y="113782"/>
                  </a:lnTo>
                  <a:lnTo>
                    <a:pt x="108537" y="106943"/>
                  </a:lnTo>
                  <a:lnTo>
                    <a:pt x="97432" y="98860"/>
                  </a:lnTo>
                  <a:lnTo>
                    <a:pt x="87044" y="90777"/>
                  </a:lnTo>
                  <a:lnTo>
                    <a:pt x="77731" y="81450"/>
                  </a:lnTo>
                  <a:lnTo>
                    <a:pt x="69134" y="72124"/>
                  </a:lnTo>
                  <a:lnTo>
                    <a:pt x="61253" y="62797"/>
                  </a:lnTo>
                  <a:lnTo>
                    <a:pt x="54089" y="53471"/>
                  </a:lnTo>
                  <a:lnTo>
                    <a:pt x="48000" y="44145"/>
                  </a:lnTo>
                  <a:lnTo>
                    <a:pt x="42268" y="35440"/>
                  </a:lnTo>
                  <a:lnTo>
                    <a:pt x="37611" y="27357"/>
                  </a:lnTo>
                  <a:lnTo>
                    <a:pt x="30089" y="13056"/>
                  </a:lnTo>
                  <a:lnTo>
                    <a:pt x="25791" y="3730"/>
                  </a:lnTo>
                  <a:lnTo>
                    <a:pt x="24358" y="0"/>
                  </a:lnTo>
                  <a:lnTo>
                    <a:pt x="24358" y="0"/>
                  </a:lnTo>
                  <a:lnTo>
                    <a:pt x="20059" y="8082"/>
                  </a:lnTo>
                  <a:lnTo>
                    <a:pt x="16477" y="15544"/>
                  </a:lnTo>
                  <a:lnTo>
                    <a:pt x="13253" y="23626"/>
                  </a:lnTo>
                  <a:lnTo>
                    <a:pt x="10388" y="31709"/>
                  </a:lnTo>
                  <a:lnTo>
                    <a:pt x="7880" y="39792"/>
                  </a:lnTo>
                  <a:lnTo>
                    <a:pt x="6089" y="47875"/>
                  </a:lnTo>
                  <a:lnTo>
                    <a:pt x="4298" y="55958"/>
                  </a:lnTo>
                  <a:lnTo>
                    <a:pt x="2865" y="63419"/>
                  </a:lnTo>
                  <a:lnTo>
                    <a:pt x="1074" y="76476"/>
                  </a:lnTo>
                  <a:lnTo>
                    <a:pt x="358" y="87046"/>
                  </a:lnTo>
                  <a:lnTo>
                    <a:pt x="0" y="96373"/>
                  </a:lnTo>
                  <a:lnTo>
                    <a:pt x="0" y="96373"/>
                  </a:lnTo>
                  <a:lnTo>
                    <a:pt x="3940" y="100103"/>
                  </a:lnTo>
                  <a:lnTo>
                    <a:pt x="7880" y="103212"/>
                  </a:lnTo>
                  <a:lnTo>
                    <a:pt x="12537" y="106321"/>
                  </a:lnTo>
                  <a:lnTo>
                    <a:pt x="16835" y="108808"/>
                  </a:lnTo>
                  <a:lnTo>
                    <a:pt x="26149" y="113160"/>
                  </a:lnTo>
                  <a:lnTo>
                    <a:pt x="35820" y="116269"/>
                  </a:lnTo>
                  <a:lnTo>
                    <a:pt x="45850" y="118134"/>
                  </a:lnTo>
                  <a:lnTo>
                    <a:pt x="55880" y="119378"/>
                  </a:lnTo>
                  <a:lnTo>
                    <a:pt x="65910" y="120000"/>
                  </a:lnTo>
                  <a:lnTo>
                    <a:pt x="75223" y="120000"/>
                  </a:lnTo>
                  <a:lnTo>
                    <a:pt x="84537" y="119378"/>
                  </a:lnTo>
                  <a:lnTo>
                    <a:pt x="92776" y="118756"/>
                  </a:lnTo>
                  <a:lnTo>
                    <a:pt x="107104" y="116269"/>
                  </a:lnTo>
                  <a:lnTo>
                    <a:pt x="116776" y="114404"/>
                  </a:lnTo>
                  <a:lnTo>
                    <a:pt x="120000" y="113782"/>
                  </a:lnTo>
                  <a:lnTo>
                    <a:pt x="120000" y="113782"/>
                  </a:lnTo>
                  <a:close/>
                </a:path>
              </a:pathLst>
            </a:custGeom>
            <a:solidFill>
              <a:srgbClr val="FF6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3627210" y="1367144"/>
              <a:ext cx="1889700" cy="59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5673" y="31600"/>
                  </a:moveTo>
                  <a:lnTo>
                    <a:pt x="88526" y="64400"/>
                  </a:lnTo>
                  <a:lnTo>
                    <a:pt x="86144" y="39200"/>
                  </a:lnTo>
                  <a:lnTo>
                    <a:pt x="86144" y="39200"/>
                  </a:lnTo>
                  <a:lnTo>
                    <a:pt x="83009" y="41200"/>
                  </a:lnTo>
                  <a:lnTo>
                    <a:pt x="79874" y="43200"/>
                  </a:lnTo>
                  <a:lnTo>
                    <a:pt x="73730" y="45600"/>
                  </a:lnTo>
                  <a:lnTo>
                    <a:pt x="68087" y="73600"/>
                  </a:lnTo>
                  <a:lnTo>
                    <a:pt x="62946" y="48000"/>
                  </a:lnTo>
                  <a:lnTo>
                    <a:pt x="62946" y="48000"/>
                  </a:lnTo>
                  <a:lnTo>
                    <a:pt x="57680" y="48400"/>
                  </a:lnTo>
                  <a:lnTo>
                    <a:pt x="52539" y="48000"/>
                  </a:lnTo>
                  <a:lnTo>
                    <a:pt x="47648" y="46800"/>
                  </a:lnTo>
                  <a:lnTo>
                    <a:pt x="42884" y="45200"/>
                  </a:lnTo>
                  <a:lnTo>
                    <a:pt x="34858" y="73600"/>
                  </a:lnTo>
                  <a:lnTo>
                    <a:pt x="30219" y="39200"/>
                  </a:lnTo>
                  <a:lnTo>
                    <a:pt x="30219" y="39200"/>
                  </a:lnTo>
                  <a:lnTo>
                    <a:pt x="26833" y="36800"/>
                  </a:lnTo>
                  <a:lnTo>
                    <a:pt x="23573" y="34400"/>
                  </a:lnTo>
                  <a:lnTo>
                    <a:pt x="17680" y="29200"/>
                  </a:lnTo>
                  <a:lnTo>
                    <a:pt x="12539" y="24000"/>
                  </a:lnTo>
                  <a:lnTo>
                    <a:pt x="8150" y="19200"/>
                  </a:lnTo>
                  <a:lnTo>
                    <a:pt x="4764" y="14800"/>
                  </a:lnTo>
                  <a:lnTo>
                    <a:pt x="2131" y="112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501" y="11600"/>
                  </a:lnTo>
                  <a:lnTo>
                    <a:pt x="1128" y="16000"/>
                  </a:lnTo>
                  <a:lnTo>
                    <a:pt x="1880" y="21600"/>
                  </a:lnTo>
                  <a:lnTo>
                    <a:pt x="3134" y="28400"/>
                  </a:lnTo>
                  <a:lnTo>
                    <a:pt x="4639" y="36000"/>
                  </a:lnTo>
                  <a:lnTo>
                    <a:pt x="6394" y="44400"/>
                  </a:lnTo>
                  <a:lnTo>
                    <a:pt x="8652" y="53200"/>
                  </a:lnTo>
                  <a:lnTo>
                    <a:pt x="11159" y="62400"/>
                  </a:lnTo>
                  <a:lnTo>
                    <a:pt x="12664" y="66800"/>
                  </a:lnTo>
                  <a:lnTo>
                    <a:pt x="14169" y="71600"/>
                  </a:lnTo>
                  <a:lnTo>
                    <a:pt x="15799" y="76000"/>
                  </a:lnTo>
                  <a:lnTo>
                    <a:pt x="17554" y="80400"/>
                  </a:lnTo>
                  <a:lnTo>
                    <a:pt x="19435" y="84800"/>
                  </a:lnTo>
                  <a:lnTo>
                    <a:pt x="21442" y="88800"/>
                  </a:lnTo>
                  <a:lnTo>
                    <a:pt x="23573" y="93200"/>
                  </a:lnTo>
                  <a:lnTo>
                    <a:pt x="25830" y="96800"/>
                  </a:lnTo>
                  <a:lnTo>
                    <a:pt x="28213" y="100400"/>
                  </a:lnTo>
                  <a:lnTo>
                    <a:pt x="30595" y="104000"/>
                  </a:lnTo>
                  <a:lnTo>
                    <a:pt x="33228" y="107200"/>
                  </a:lnTo>
                  <a:lnTo>
                    <a:pt x="35987" y="110000"/>
                  </a:lnTo>
                  <a:lnTo>
                    <a:pt x="38871" y="112800"/>
                  </a:lnTo>
                  <a:lnTo>
                    <a:pt x="41880" y="114800"/>
                  </a:lnTo>
                  <a:lnTo>
                    <a:pt x="41880" y="114800"/>
                  </a:lnTo>
                  <a:lnTo>
                    <a:pt x="44137" y="101200"/>
                  </a:lnTo>
                  <a:lnTo>
                    <a:pt x="46394" y="88000"/>
                  </a:lnTo>
                  <a:lnTo>
                    <a:pt x="48275" y="78000"/>
                  </a:lnTo>
                  <a:lnTo>
                    <a:pt x="48902" y="74800"/>
                  </a:lnTo>
                  <a:lnTo>
                    <a:pt x="49278" y="73200"/>
                  </a:lnTo>
                  <a:lnTo>
                    <a:pt x="49278" y="73200"/>
                  </a:lnTo>
                  <a:lnTo>
                    <a:pt x="51410" y="89600"/>
                  </a:lnTo>
                  <a:lnTo>
                    <a:pt x="53416" y="104800"/>
                  </a:lnTo>
                  <a:lnTo>
                    <a:pt x="55297" y="120000"/>
                  </a:lnTo>
                  <a:lnTo>
                    <a:pt x="55297" y="120000"/>
                  </a:lnTo>
                  <a:lnTo>
                    <a:pt x="58432" y="120000"/>
                  </a:lnTo>
                  <a:lnTo>
                    <a:pt x="58432" y="120000"/>
                  </a:lnTo>
                  <a:lnTo>
                    <a:pt x="60940" y="120000"/>
                  </a:lnTo>
                  <a:lnTo>
                    <a:pt x="63448" y="119600"/>
                  </a:lnTo>
                  <a:lnTo>
                    <a:pt x="65956" y="119200"/>
                  </a:lnTo>
                  <a:lnTo>
                    <a:pt x="68338" y="118400"/>
                  </a:lnTo>
                  <a:lnTo>
                    <a:pt x="72852" y="116000"/>
                  </a:lnTo>
                  <a:lnTo>
                    <a:pt x="77241" y="112800"/>
                  </a:lnTo>
                  <a:lnTo>
                    <a:pt x="77241" y="112800"/>
                  </a:lnTo>
                  <a:lnTo>
                    <a:pt x="78119" y="85200"/>
                  </a:lnTo>
                  <a:lnTo>
                    <a:pt x="78620" y="69600"/>
                  </a:lnTo>
                  <a:lnTo>
                    <a:pt x="88777" y="100000"/>
                  </a:lnTo>
                  <a:lnTo>
                    <a:pt x="88777" y="100000"/>
                  </a:lnTo>
                  <a:lnTo>
                    <a:pt x="90909" y="96400"/>
                  </a:lnTo>
                  <a:lnTo>
                    <a:pt x="92915" y="93200"/>
                  </a:lnTo>
                  <a:lnTo>
                    <a:pt x="94796" y="89600"/>
                  </a:lnTo>
                  <a:lnTo>
                    <a:pt x="96677" y="85600"/>
                  </a:lnTo>
                  <a:lnTo>
                    <a:pt x="100188" y="78000"/>
                  </a:lnTo>
                  <a:lnTo>
                    <a:pt x="103322" y="69600"/>
                  </a:lnTo>
                  <a:lnTo>
                    <a:pt x="106206" y="61600"/>
                  </a:lnTo>
                  <a:lnTo>
                    <a:pt x="108714" y="53200"/>
                  </a:lnTo>
                  <a:lnTo>
                    <a:pt x="110971" y="45200"/>
                  </a:lnTo>
                  <a:lnTo>
                    <a:pt x="112978" y="37200"/>
                  </a:lnTo>
                  <a:lnTo>
                    <a:pt x="114733" y="29600"/>
                  </a:lnTo>
                  <a:lnTo>
                    <a:pt x="116112" y="22800"/>
                  </a:lnTo>
                  <a:lnTo>
                    <a:pt x="117366" y="16400"/>
                  </a:lnTo>
                  <a:lnTo>
                    <a:pt x="118369" y="10800"/>
                  </a:lnTo>
                  <a:lnTo>
                    <a:pt x="119623" y="280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6865" y="5200"/>
                  </a:lnTo>
                  <a:lnTo>
                    <a:pt x="113855" y="10000"/>
                  </a:lnTo>
                  <a:lnTo>
                    <a:pt x="110846" y="14400"/>
                  </a:lnTo>
                  <a:lnTo>
                    <a:pt x="107711" y="18400"/>
                  </a:lnTo>
                  <a:lnTo>
                    <a:pt x="104702" y="22000"/>
                  </a:lnTo>
                  <a:lnTo>
                    <a:pt x="101692" y="25600"/>
                  </a:lnTo>
                  <a:lnTo>
                    <a:pt x="98683" y="28800"/>
                  </a:lnTo>
                  <a:lnTo>
                    <a:pt x="95673" y="31600"/>
                  </a:lnTo>
                  <a:lnTo>
                    <a:pt x="95673" y="31600"/>
                  </a:lnTo>
                  <a:close/>
                </a:path>
              </a:pathLst>
            </a:custGeom>
            <a:solidFill>
              <a:srgbClr val="FF6D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1471725" y="1200150"/>
            <a:ext cx="6200700" cy="28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🎃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💀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👻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6619308" y="2761483"/>
            <a:ext cx="2524800" cy="238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606147" y="4265808"/>
            <a:ext cx="423752" cy="20416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4558" y="53636"/>
                </a:moveTo>
                <a:cubicBezTo>
                  <a:pt x="21617" y="50909"/>
                  <a:pt x="31764" y="60909"/>
                  <a:pt x="28676" y="78181"/>
                </a:cubicBezTo>
                <a:cubicBezTo>
                  <a:pt x="38382" y="71818"/>
                  <a:pt x="48088" y="100000"/>
                  <a:pt x="45882" y="120000"/>
                </a:cubicBezTo>
                <a:cubicBezTo>
                  <a:pt x="49852" y="107272"/>
                  <a:pt x="63529" y="86363"/>
                  <a:pt x="74117" y="105454"/>
                </a:cubicBezTo>
                <a:cubicBezTo>
                  <a:pt x="75441" y="88181"/>
                  <a:pt x="86911" y="82727"/>
                  <a:pt x="94411" y="90909"/>
                </a:cubicBezTo>
                <a:cubicBezTo>
                  <a:pt x="94852" y="66363"/>
                  <a:pt x="111176" y="77272"/>
                  <a:pt x="120000" y="84545"/>
                </a:cubicBezTo>
                <a:cubicBezTo>
                  <a:pt x="117352" y="72727"/>
                  <a:pt x="108970" y="58181"/>
                  <a:pt x="104117" y="52727"/>
                </a:cubicBezTo>
                <a:cubicBezTo>
                  <a:pt x="92647" y="41818"/>
                  <a:pt x="84264" y="43636"/>
                  <a:pt x="84264" y="43636"/>
                </a:cubicBezTo>
                <a:cubicBezTo>
                  <a:pt x="84264" y="43636"/>
                  <a:pt x="82941" y="81818"/>
                  <a:pt x="60441" y="80000"/>
                </a:cubicBezTo>
                <a:cubicBezTo>
                  <a:pt x="59558" y="77272"/>
                  <a:pt x="63529" y="67272"/>
                  <a:pt x="63970" y="65454"/>
                </a:cubicBezTo>
                <a:cubicBezTo>
                  <a:pt x="61323" y="66363"/>
                  <a:pt x="59117" y="69090"/>
                  <a:pt x="56911" y="67272"/>
                </a:cubicBezTo>
                <a:cubicBezTo>
                  <a:pt x="53823" y="65454"/>
                  <a:pt x="54264" y="63636"/>
                  <a:pt x="52941" y="57272"/>
                </a:cubicBezTo>
                <a:cubicBezTo>
                  <a:pt x="52058" y="61818"/>
                  <a:pt x="51176" y="68181"/>
                  <a:pt x="49852" y="71818"/>
                </a:cubicBezTo>
                <a:cubicBezTo>
                  <a:pt x="41470" y="59090"/>
                  <a:pt x="39264" y="33636"/>
                  <a:pt x="39705" y="23636"/>
                </a:cubicBezTo>
                <a:cubicBezTo>
                  <a:pt x="36176" y="12727"/>
                  <a:pt x="11911" y="0"/>
                  <a:pt x="0" y="30000"/>
                </a:cubicBezTo>
                <a:cubicBezTo>
                  <a:pt x="7058" y="30909"/>
                  <a:pt x="16764" y="34545"/>
                  <a:pt x="14558" y="536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19" y="3496372"/>
            <a:ext cx="2725900" cy="165168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9" y="4159029"/>
            <a:ext cx="2967" cy="652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60000"/>
                </a:moveTo>
                <a:lnTo>
                  <a:pt x="0" y="0"/>
                </a:lnTo>
                <a:lnTo>
                  <a:pt x="0" y="120000"/>
                </a:lnTo>
                <a:lnTo>
                  <a:pt x="120000" y="120000"/>
                </a:lnTo>
                <a:lnTo>
                  <a:pt x="120000" y="60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" y="3863818"/>
            <a:ext cx="62910" cy="7537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0000" y="55000"/>
                </a:moveTo>
                <a:lnTo>
                  <a:pt x="96000" y="100000"/>
                </a:lnTo>
                <a:lnTo>
                  <a:pt x="84000" y="105000"/>
                </a:lnTo>
                <a:lnTo>
                  <a:pt x="78000" y="95000"/>
                </a:lnTo>
                <a:lnTo>
                  <a:pt x="78000" y="80000"/>
                </a:lnTo>
                <a:lnTo>
                  <a:pt x="66000" y="95000"/>
                </a:lnTo>
                <a:lnTo>
                  <a:pt x="72000" y="115000"/>
                </a:lnTo>
                <a:lnTo>
                  <a:pt x="84000" y="120000"/>
                </a:lnTo>
                <a:lnTo>
                  <a:pt x="120000" y="100000"/>
                </a:lnTo>
                <a:lnTo>
                  <a:pt x="120000" y="40000"/>
                </a:lnTo>
                <a:lnTo>
                  <a:pt x="6000" y="0"/>
                </a:lnTo>
                <a:lnTo>
                  <a:pt x="0" y="5000"/>
                </a:lnTo>
                <a:lnTo>
                  <a:pt x="0" y="65000"/>
                </a:lnTo>
                <a:lnTo>
                  <a:pt x="36000" y="25000"/>
                </a:lnTo>
                <a:lnTo>
                  <a:pt x="90000" y="55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73;p5"/>
          <p:cNvGrpSpPr/>
          <p:nvPr/>
        </p:nvGrpSpPr>
        <p:grpSpPr>
          <a:xfrm>
            <a:off x="7687010" y="184643"/>
            <a:ext cx="1259237" cy="1463794"/>
            <a:chOff x="6526085" y="892856"/>
            <a:chExt cx="1259237" cy="1463794"/>
          </a:xfrm>
        </p:grpSpPr>
        <p:sp>
          <p:nvSpPr>
            <p:cNvPr id="74" name="Google Shape;74;p5"/>
            <p:cNvSpPr/>
            <p:nvPr/>
          </p:nvSpPr>
          <p:spPr>
            <a:xfrm>
              <a:off x="6972043" y="892856"/>
              <a:ext cx="665896" cy="26351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223287" y="1354516"/>
              <a:ext cx="257575" cy="1192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6526085" y="1222613"/>
              <a:ext cx="524645" cy="20119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675526" y="2243293"/>
              <a:ext cx="109796" cy="1133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637840" y="1637166"/>
              <a:ext cx="75373" cy="7537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452548" y="1731382"/>
              <a:ext cx="163210" cy="179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5"/>
          <p:cNvGrpSpPr/>
          <p:nvPr/>
        </p:nvGrpSpPr>
        <p:grpSpPr>
          <a:xfrm>
            <a:off x="138203" y="184653"/>
            <a:ext cx="936059" cy="2261074"/>
            <a:chOff x="138203" y="852028"/>
            <a:chExt cx="936059" cy="2261074"/>
          </a:xfrm>
        </p:grpSpPr>
        <p:sp>
          <p:nvSpPr>
            <p:cNvPr id="81" name="Google Shape;81;p5"/>
            <p:cNvSpPr/>
            <p:nvPr/>
          </p:nvSpPr>
          <p:spPr>
            <a:xfrm>
              <a:off x="549617" y="2510239"/>
              <a:ext cx="524645" cy="2195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216718" y="1781631"/>
              <a:ext cx="665896" cy="32345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5"/>
            <p:cNvSpPr/>
            <p:nvPr/>
          </p:nvSpPr>
          <p:spPr>
            <a:xfrm>
              <a:off x="138203" y="2268418"/>
              <a:ext cx="392297" cy="1792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5"/>
            <p:cNvSpPr/>
            <p:nvPr/>
          </p:nvSpPr>
          <p:spPr>
            <a:xfrm>
              <a:off x="716065" y="852028"/>
              <a:ext cx="100300" cy="10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254405" y="1162943"/>
              <a:ext cx="116324" cy="11929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530773" y="1282284"/>
              <a:ext cx="210689" cy="2041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166469" y="2927933"/>
              <a:ext cx="169738" cy="18516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/>
          <p:nvPr/>
        </p:nvSpPr>
        <p:spPr>
          <a:xfrm>
            <a:off x="6619308" y="2761483"/>
            <a:ext cx="2524800" cy="238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19" y="3496372"/>
            <a:ext cx="2725800" cy="165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6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92" name="Google Shape;92;p6"/>
            <p:cNvSpPr/>
            <p:nvPr/>
          </p:nvSpPr>
          <p:spPr>
            <a:xfrm>
              <a:off x="6972043" y="892856"/>
              <a:ext cx="666000" cy="26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7223287" y="1354516"/>
              <a:ext cx="257700" cy="11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6526085" y="1222613"/>
              <a:ext cx="524700" cy="20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675526" y="2243293"/>
              <a:ext cx="109800" cy="11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7637840" y="1637166"/>
              <a:ext cx="75300" cy="7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452548" y="1731382"/>
              <a:ext cx="163200" cy="17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6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99" name="Google Shape;99;p6"/>
            <p:cNvSpPr/>
            <p:nvPr/>
          </p:nvSpPr>
          <p:spPr>
            <a:xfrm>
              <a:off x="549617" y="2510239"/>
              <a:ext cx="524700" cy="21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216718" y="1781631"/>
              <a:ext cx="666000" cy="32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138203" y="2268418"/>
              <a:ext cx="392400" cy="17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716065" y="852028"/>
              <a:ext cx="100200" cy="10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254405" y="1162943"/>
              <a:ext cx="116400" cy="11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30773" y="1282284"/>
              <a:ext cx="210600" cy="20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166469" y="2927933"/>
              <a:ext cx="169800" cy="18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9pPr>
          </a:lstStyle>
          <a:p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body" idx="1"/>
          </p:nvPr>
        </p:nvSpPr>
        <p:spPr>
          <a:xfrm>
            <a:off x="1504825" y="1495425"/>
            <a:ext cx="2977500" cy="29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🎃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💀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👻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body" idx="2"/>
          </p:nvPr>
        </p:nvSpPr>
        <p:spPr>
          <a:xfrm>
            <a:off x="4661650" y="1495425"/>
            <a:ext cx="2977500" cy="29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🎃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💀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👻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/>
          <p:nvPr/>
        </p:nvSpPr>
        <p:spPr>
          <a:xfrm>
            <a:off x="6619308" y="2761483"/>
            <a:ext cx="2524800" cy="238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19" y="3496372"/>
            <a:ext cx="2725800" cy="165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p7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113" name="Google Shape;113;p7"/>
            <p:cNvSpPr/>
            <p:nvPr/>
          </p:nvSpPr>
          <p:spPr>
            <a:xfrm>
              <a:off x="6972043" y="892856"/>
              <a:ext cx="666000" cy="26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7223287" y="1354516"/>
              <a:ext cx="257700" cy="11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6526085" y="1222613"/>
              <a:ext cx="524700" cy="20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7675526" y="2243293"/>
              <a:ext cx="109800" cy="11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7637840" y="1637166"/>
              <a:ext cx="75300" cy="7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7452548" y="1731382"/>
              <a:ext cx="163200" cy="17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7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120" name="Google Shape;120;p7"/>
            <p:cNvSpPr/>
            <p:nvPr/>
          </p:nvSpPr>
          <p:spPr>
            <a:xfrm>
              <a:off x="549617" y="2510239"/>
              <a:ext cx="524700" cy="21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216718" y="1781631"/>
              <a:ext cx="666000" cy="32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138203" y="2268418"/>
              <a:ext cx="392400" cy="17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716065" y="852028"/>
              <a:ext cx="100200" cy="10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254405" y="1162943"/>
              <a:ext cx="116400" cy="11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530773" y="1282284"/>
              <a:ext cx="210600" cy="20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166469" y="2927933"/>
              <a:ext cx="169800" cy="18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9pPr>
          </a:lstStyle>
          <a:p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1214525" y="1495425"/>
            <a:ext cx="21438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🎃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💀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👻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body" idx="2"/>
          </p:nvPr>
        </p:nvSpPr>
        <p:spPr>
          <a:xfrm>
            <a:off x="3468063" y="1495425"/>
            <a:ext cx="21438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🎃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💀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👻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30" name="Google Shape;130;p7"/>
          <p:cNvSpPr txBox="1">
            <a:spLocks noGrp="1"/>
          </p:cNvSpPr>
          <p:nvPr>
            <p:ph type="body" idx="3"/>
          </p:nvPr>
        </p:nvSpPr>
        <p:spPr>
          <a:xfrm>
            <a:off x="5721600" y="1495425"/>
            <a:ext cx="21438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🎃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💀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👻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6619308" y="2761483"/>
            <a:ext cx="2524800" cy="238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19" y="3496372"/>
            <a:ext cx="2725800" cy="165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9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154" name="Google Shape;154;p9"/>
            <p:cNvSpPr/>
            <p:nvPr/>
          </p:nvSpPr>
          <p:spPr>
            <a:xfrm>
              <a:off x="6972043" y="892856"/>
              <a:ext cx="666000" cy="26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7223287" y="1354516"/>
              <a:ext cx="257700" cy="11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6526085" y="1222613"/>
              <a:ext cx="524700" cy="20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7675526" y="2243293"/>
              <a:ext cx="109800" cy="11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7637840" y="1637166"/>
              <a:ext cx="75300" cy="7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7452548" y="1731382"/>
              <a:ext cx="163200" cy="17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9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161" name="Google Shape;161;p9"/>
            <p:cNvSpPr/>
            <p:nvPr/>
          </p:nvSpPr>
          <p:spPr>
            <a:xfrm>
              <a:off x="549617" y="2510239"/>
              <a:ext cx="524700" cy="21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216718" y="1781631"/>
              <a:ext cx="666000" cy="32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138203" y="2268418"/>
              <a:ext cx="392400" cy="17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716065" y="852028"/>
              <a:ext cx="100200" cy="10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54405" y="1162943"/>
              <a:ext cx="116400" cy="11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530773" y="1282284"/>
              <a:ext cx="210600" cy="20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166469" y="2927933"/>
              <a:ext cx="169800" cy="18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umpkin orang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/>
          <p:nvPr/>
        </p:nvSpPr>
        <p:spPr>
          <a:xfrm>
            <a:off x="6619308" y="2761483"/>
            <a:ext cx="2524800" cy="238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/>
          <p:nvPr/>
        </p:nvSpPr>
        <p:spPr>
          <a:xfrm>
            <a:off x="19" y="3496372"/>
            <a:ext cx="2725800" cy="165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" name="Google Shape;172;p10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173" name="Google Shape;173;p10"/>
            <p:cNvSpPr/>
            <p:nvPr/>
          </p:nvSpPr>
          <p:spPr>
            <a:xfrm>
              <a:off x="6972043" y="892856"/>
              <a:ext cx="666000" cy="26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7223287" y="1354516"/>
              <a:ext cx="257700" cy="11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6526085" y="1222613"/>
              <a:ext cx="524700" cy="20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7675526" y="2243293"/>
              <a:ext cx="109800" cy="11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7637840" y="1637166"/>
              <a:ext cx="75300" cy="7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7452548" y="1731382"/>
              <a:ext cx="163200" cy="17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9" name="Google Shape;179;p10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180" name="Google Shape;180;p10"/>
            <p:cNvSpPr/>
            <p:nvPr/>
          </p:nvSpPr>
          <p:spPr>
            <a:xfrm>
              <a:off x="549617" y="2510239"/>
              <a:ext cx="524700" cy="21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216718" y="1781631"/>
              <a:ext cx="666000" cy="32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138203" y="2268418"/>
              <a:ext cx="392400" cy="17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716065" y="852028"/>
              <a:ext cx="100200" cy="10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254405" y="1162943"/>
              <a:ext cx="116400" cy="11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530773" y="1282284"/>
              <a:ext cx="210600" cy="20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66469" y="2927933"/>
              <a:ext cx="169800" cy="18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itch purple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2"/>
          <p:cNvSpPr/>
          <p:nvPr/>
        </p:nvSpPr>
        <p:spPr>
          <a:xfrm>
            <a:off x="6619308" y="2761483"/>
            <a:ext cx="2524800" cy="2387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7575" y="118355"/>
                </a:moveTo>
                <a:cubicBezTo>
                  <a:pt x="16910" y="118746"/>
                  <a:pt x="16910" y="118746"/>
                  <a:pt x="16910" y="118746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03785"/>
                  <a:pt x="119999" y="103785"/>
                  <a:pt x="119999" y="103785"/>
                </a:cubicBezTo>
                <a:cubicBezTo>
                  <a:pt x="107446" y="110208"/>
                  <a:pt x="107446" y="110208"/>
                  <a:pt x="107446" y="110208"/>
                </a:cubicBezTo>
                <a:cubicBezTo>
                  <a:pt x="101095" y="108877"/>
                  <a:pt x="101095" y="108877"/>
                  <a:pt x="101095" y="108877"/>
                </a:cubicBezTo>
                <a:cubicBezTo>
                  <a:pt x="98436" y="103080"/>
                  <a:pt x="98436" y="103080"/>
                  <a:pt x="98436" y="103080"/>
                </a:cubicBezTo>
                <a:cubicBezTo>
                  <a:pt x="98879" y="95091"/>
                  <a:pt x="98879" y="95091"/>
                  <a:pt x="98879" y="95091"/>
                </a:cubicBezTo>
                <a:cubicBezTo>
                  <a:pt x="99175" y="94073"/>
                  <a:pt x="99175" y="94073"/>
                  <a:pt x="99175" y="94073"/>
                </a:cubicBezTo>
                <a:cubicBezTo>
                  <a:pt x="100799" y="92036"/>
                  <a:pt x="100799" y="92036"/>
                  <a:pt x="100799" y="92036"/>
                </a:cubicBezTo>
                <a:cubicBezTo>
                  <a:pt x="103458" y="89921"/>
                  <a:pt x="103458" y="89921"/>
                  <a:pt x="103458" y="89921"/>
                </a:cubicBezTo>
                <a:cubicBezTo>
                  <a:pt x="106855" y="88511"/>
                  <a:pt x="106855" y="88511"/>
                  <a:pt x="106855" y="88511"/>
                </a:cubicBezTo>
                <a:cubicBezTo>
                  <a:pt x="110547" y="87963"/>
                  <a:pt x="110547" y="87963"/>
                  <a:pt x="110547" y="87963"/>
                </a:cubicBezTo>
                <a:cubicBezTo>
                  <a:pt x="114166" y="86945"/>
                  <a:pt x="114166" y="86945"/>
                  <a:pt x="114166" y="86945"/>
                </a:cubicBezTo>
                <a:cubicBezTo>
                  <a:pt x="117415" y="84438"/>
                  <a:pt x="117415" y="84438"/>
                  <a:pt x="117415" y="84438"/>
                </a:cubicBezTo>
                <a:cubicBezTo>
                  <a:pt x="117710" y="80835"/>
                  <a:pt x="117710" y="80835"/>
                  <a:pt x="117710" y="80835"/>
                </a:cubicBezTo>
                <a:cubicBezTo>
                  <a:pt x="114609" y="78563"/>
                  <a:pt x="114609" y="78563"/>
                  <a:pt x="114609" y="78563"/>
                </a:cubicBezTo>
                <a:cubicBezTo>
                  <a:pt x="114830" y="79268"/>
                  <a:pt x="114830" y="79268"/>
                  <a:pt x="114830" y="79268"/>
                </a:cubicBezTo>
                <a:cubicBezTo>
                  <a:pt x="115716" y="79582"/>
                  <a:pt x="115716" y="79582"/>
                  <a:pt x="115716" y="79582"/>
                </a:cubicBezTo>
                <a:cubicBezTo>
                  <a:pt x="117119" y="81070"/>
                  <a:pt x="117119" y="81070"/>
                  <a:pt x="117119" y="81070"/>
                </a:cubicBezTo>
                <a:cubicBezTo>
                  <a:pt x="115938" y="84125"/>
                  <a:pt x="115938" y="84125"/>
                  <a:pt x="115938" y="84125"/>
                </a:cubicBezTo>
                <a:cubicBezTo>
                  <a:pt x="109218" y="86866"/>
                  <a:pt x="109218" y="86866"/>
                  <a:pt x="109218" y="86866"/>
                </a:cubicBezTo>
                <a:cubicBezTo>
                  <a:pt x="105378" y="87415"/>
                  <a:pt x="105378" y="87415"/>
                  <a:pt x="105378" y="87415"/>
                </a:cubicBezTo>
                <a:cubicBezTo>
                  <a:pt x="101981" y="89060"/>
                  <a:pt x="101981" y="89060"/>
                  <a:pt x="101981" y="89060"/>
                </a:cubicBezTo>
                <a:cubicBezTo>
                  <a:pt x="100504" y="90078"/>
                  <a:pt x="100504" y="90078"/>
                  <a:pt x="100504" y="90078"/>
                </a:cubicBezTo>
                <a:cubicBezTo>
                  <a:pt x="103089" y="85535"/>
                  <a:pt x="103089" y="85535"/>
                  <a:pt x="103089" y="85535"/>
                </a:cubicBezTo>
                <a:cubicBezTo>
                  <a:pt x="109070" y="78955"/>
                  <a:pt x="109070" y="78955"/>
                  <a:pt x="109070" y="78955"/>
                </a:cubicBezTo>
                <a:cubicBezTo>
                  <a:pt x="112910" y="77075"/>
                  <a:pt x="112910" y="77075"/>
                  <a:pt x="112910" y="77075"/>
                </a:cubicBezTo>
                <a:cubicBezTo>
                  <a:pt x="116529" y="76370"/>
                  <a:pt x="116529" y="76370"/>
                  <a:pt x="116529" y="76370"/>
                </a:cubicBezTo>
                <a:cubicBezTo>
                  <a:pt x="119999" y="75117"/>
                  <a:pt x="119999" y="75117"/>
                  <a:pt x="119999" y="75117"/>
                </a:cubicBezTo>
                <a:cubicBezTo>
                  <a:pt x="119999" y="71357"/>
                  <a:pt x="119999" y="71357"/>
                  <a:pt x="119999" y="71357"/>
                </a:cubicBezTo>
                <a:cubicBezTo>
                  <a:pt x="119852" y="71436"/>
                  <a:pt x="119852" y="71436"/>
                  <a:pt x="119852" y="71436"/>
                </a:cubicBezTo>
                <a:cubicBezTo>
                  <a:pt x="112763" y="72454"/>
                  <a:pt x="112763" y="72454"/>
                  <a:pt x="112763" y="72454"/>
                </a:cubicBezTo>
                <a:cubicBezTo>
                  <a:pt x="105747" y="75430"/>
                  <a:pt x="105747" y="75430"/>
                  <a:pt x="105747" y="75430"/>
                </a:cubicBezTo>
                <a:cubicBezTo>
                  <a:pt x="107150" y="70652"/>
                  <a:pt x="107150" y="70652"/>
                  <a:pt x="107150" y="70652"/>
                </a:cubicBezTo>
                <a:cubicBezTo>
                  <a:pt x="107815" y="62271"/>
                  <a:pt x="107815" y="62271"/>
                  <a:pt x="107815" y="62271"/>
                </a:cubicBezTo>
                <a:cubicBezTo>
                  <a:pt x="108775" y="57885"/>
                  <a:pt x="108775" y="57885"/>
                  <a:pt x="108775" y="57885"/>
                </a:cubicBezTo>
                <a:cubicBezTo>
                  <a:pt x="118006" y="43550"/>
                  <a:pt x="118006" y="43550"/>
                  <a:pt x="118006" y="43550"/>
                </a:cubicBezTo>
                <a:cubicBezTo>
                  <a:pt x="118670" y="38224"/>
                  <a:pt x="118670" y="38224"/>
                  <a:pt x="118670" y="38224"/>
                </a:cubicBezTo>
                <a:cubicBezTo>
                  <a:pt x="119704" y="34073"/>
                  <a:pt x="119704" y="34073"/>
                  <a:pt x="119704" y="34073"/>
                </a:cubicBezTo>
                <a:cubicBezTo>
                  <a:pt x="119999" y="33759"/>
                  <a:pt x="119999" y="33759"/>
                  <a:pt x="119999" y="33759"/>
                </a:cubicBezTo>
                <a:cubicBezTo>
                  <a:pt x="119999" y="19817"/>
                  <a:pt x="119999" y="19817"/>
                  <a:pt x="119999" y="19817"/>
                </a:cubicBezTo>
                <a:cubicBezTo>
                  <a:pt x="117193" y="15587"/>
                  <a:pt x="117193" y="15587"/>
                  <a:pt x="117193" y="15587"/>
                </a:cubicBezTo>
                <a:cubicBezTo>
                  <a:pt x="112689" y="15822"/>
                  <a:pt x="112689" y="15822"/>
                  <a:pt x="112689" y="15822"/>
                </a:cubicBezTo>
                <a:cubicBezTo>
                  <a:pt x="110473" y="19112"/>
                  <a:pt x="110473" y="19112"/>
                  <a:pt x="110473" y="19112"/>
                </a:cubicBezTo>
                <a:cubicBezTo>
                  <a:pt x="110473" y="22950"/>
                  <a:pt x="110473" y="22950"/>
                  <a:pt x="110473" y="22950"/>
                </a:cubicBezTo>
                <a:cubicBezTo>
                  <a:pt x="111655" y="24830"/>
                  <a:pt x="111655" y="24830"/>
                  <a:pt x="111655" y="24830"/>
                </a:cubicBezTo>
                <a:cubicBezTo>
                  <a:pt x="113427" y="23498"/>
                  <a:pt x="113427" y="23498"/>
                  <a:pt x="113427" y="23498"/>
                </a:cubicBezTo>
                <a:cubicBezTo>
                  <a:pt x="111950" y="23890"/>
                  <a:pt x="111950" y="23890"/>
                  <a:pt x="111950" y="23890"/>
                </a:cubicBezTo>
                <a:cubicBezTo>
                  <a:pt x="111507" y="23420"/>
                  <a:pt x="111507" y="23420"/>
                  <a:pt x="111507" y="23420"/>
                </a:cubicBezTo>
                <a:cubicBezTo>
                  <a:pt x="111286" y="22480"/>
                  <a:pt x="111286" y="22480"/>
                  <a:pt x="111286" y="22480"/>
                </a:cubicBezTo>
                <a:cubicBezTo>
                  <a:pt x="111359" y="20443"/>
                  <a:pt x="111359" y="20443"/>
                  <a:pt x="111359" y="20443"/>
                </a:cubicBezTo>
                <a:cubicBezTo>
                  <a:pt x="113575" y="17154"/>
                  <a:pt x="113575" y="17154"/>
                  <a:pt x="113575" y="17154"/>
                </a:cubicBezTo>
                <a:cubicBezTo>
                  <a:pt x="116972" y="17859"/>
                  <a:pt x="116972" y="17859"/>
                  <a:pt x="116972" y="17859"/>
                </a:cubicBezTo>
                <a:cubicBezTo>
                  <a:pt x="118670" y="24986"/>
                  <a:pt x="118670" y="24986"/>
                  <a:pt x="118670" y="24986"/>
                </a:cubicBezTo>
                <a:cubicBezTo>
                  <a:pt x="117858" y="28668"/>
                  <a:pt x="117858" y="28668"/>
                  <a:pt x="117858" y="28668"/>
                </a:cubicBezTo>
                <a:cubicBezTo>
                  <a:pt x="116676" y="30626"/>
                  <a:pt x="116676" y="30626"/>
                  <a:pt x="116676" y="30626"/>
                </a:cubicBezTo>
                <a:cubicBezTo>
                  <a:pt x="115569" y="32741"/>
                  <a:pt x="115569" y="32741"/>
                  <a:pt x="115569" y="32741"/>
                </a:cubicBezTo>
                <a:cubicBezTo>
                  <a:pt x="114239" y="37597"/>
                  <a:pt x="114239" y="37597"/>
                  <a:pt x="114239" y="37597"/>
                </a:cubicBezTo>
                <a:cubicBezTo>
                  <a:pt x="113649" y="41671"/>
                  <a:pt x="113649" y="41671"/>
                  <a:pt x="113649" y="41671"/>
                </a:cubicBezTo>
                <a:cubicBezTo>
                  <a:pt x="111803" y="45195"/>
                  <a:pt x="111803" y="45195"/>
                  <a:pt x="111803" y="45195"/>
                </a:cubicBezTo>
                <a:cubicBezTo>
                  <a:pt x="108553" y="48407"/>
                  <a:pt x="108553" y="48407"/>
                  <a:pt x="108553" y="48407"/>
                </a:cubicBezTo>
                <a:cubicBezTo>
                  <a:pt x="103827" y="56475"/>
                  <a:pt x="103827" y="56475"/>
                  <a:pt x="103827" y="56475"/>
                </a:cubicBezTo>
                <a:cubicBezTo>
                  <a:pt x="103089" y="58668"/>
                  <a:pt x="103089" y="58668"/>
                  <a:pt x="103089" y="58668"/>
                </a:cubicBezTo>
                <a:cubicBezTo>
                  <a:pt x="101316" y="55691"/>
                  <a:pt x="101316" y="55691"/>
                  <a:pt x="101316" y="55691"/>
                </a:cubicBezTo>
                <a:cubicBezTo>
                  <a:pt x="100356" y="52402"/>
                  <a:pt x="100356" y="52402"/>
                  <a:pt x="100356" y="52402"/>
                </a:cubicBezTo>
                <a:cubicBezTo>
                  <a:pt x="101021" y="45430"/>
                  <a:pt x="101021" y="45430"/>
                  <a:pt x="101021" y="45430"/>
                </a:cubicBezTo>
                <a:cubicBezTo>
                  <a:pt x="103458" y="38224"/>
                  <a:pt x="103458" y="38224"/>
                  <a:pt x="103458" y="38224"/>
                </a:cubicBezTo>
                <a:cubicBezTo>
                  <a:pt x="105083" y="30783"/>
                  <a:pt x="105083" y="30783"/>
                  <a:pt x="105083" y="30783"/>
                </a:cubicBezTo>
                <a:cubicBezTo>
                  <a:pt x="104492" y="16919"/>
                  <a:pt x="104492" y="16919"/>
                  <a:pt x="104492" y="16919"/>
                </a:cubicBezTo>
                <a:cubicBezTo>
                  <a:pt x="104123" y="14177"/>
                  <a:pt x="104123" y="14177"/>
                  <a:pt x="104123" y="14177"/>
                </a:cubicBezTo>
                <a:cubicBezTo>
                  <a:pt x="104935" y="11436"/>
                  <a:pt x="104935" y="11436"/>
                  <a:pt x="104935" y="11436"/>
                </a:cubicBezTo>
                <a:cubicBezTo>
                  <a:pt x="108036" y="6814"/>
                  <a:pt x="108036" y="6814"/>
                  <a:pt x="108036" y="6814"/>
                </a:cubicBezTo>
                <a:cubicBezTo>
                  <a:pt x="110473" y="6187"/>
                  <a:pt x="110473" y="6187"/>
                  <a:pt x="110473" y="6187"/>
                </a:cubicBezTo>
                <a:cubicBezTo>
                  <a:pt x="111803" y="8929"/>
                  <a:pt x="111803" y="8929"/>
                  <a:pt x="111803" y="8929"/>
                </a:cubicBezTo>
                <a:cubicBezTo>
                  <a:pt x="110030" y="10731"/>
                  <a:pt x="110030" y="10731"/>
                  <a:pt x="110030" y="10731"/>
                </a:cubicBezTo>
                <a:cubicBezTo>
                  <a:pt x="108923" y="10966"/>
                  <a:pt x="108923" y="10966"/>
                  <a:pt x="108923" y="10966"/>
                </a:cubicBezTo>
                <a:cubicBezTo>
                  <a:pt x="109883" y="11514"/>
                  <a:pt x="109883" y="11514"/>
                  <a:pt x="109883" y="11514"/>
                </a:cubicBezTo>
                <a:cubicBezTo>
                  <a:pt x="112172" y="10339"/>
                  <a:pt x="112172" y="10339"/>
                  <a:pt x="112172" y="10339"/>
                </a:cubicBezTo>
                <a:cubicBezTo>
                  <a:pt x="113427" y="6657"/>
                  <a:pt x="113427" y="6657"/>
                  <a:pt x="113427" y="6657"/>
                </a:cubicBezTo>
                <a:cubicBezTo>
                  <a:pt x="109292" y="4778"/>
                  <a:pt x="109292" y="4778"/>
                  <a:pt x="109292" y="4778"/>
                </a:cubicBezTo>
                <a:cubicBezTo>
                  <a:pt x="105673" y="7206"/>
                  <a:pt x="105673" y="7206"/>
                  <a:pt x="105673" y="7206"/>
                </a:cubicBezTo>
                <a:cubicBezTo>
                  <a:pt x="103089" y="11592"/>
                  <a:pt x="103089" y="11592"/>
                  <a:pt x="103089" y="11592"/>
                </a:cubicBezTo>
                <a:cubicBezTo>
                  <a:pt x="101907" y="9634"/>
                  <a:pt x="101907" y="9634"/>
                  <a:pt x="101907" y="9634"/>
                </a:cubicBezTo>
                <a:cubicBezTo>
                  <a:pt x="102498" y="12140"/>
                  <a:pt x="102498" y="12140"/>
                  <a:pt x="102498" y="12140"/>
                </a:cubicBezTo>
                <a:cubicBezTo>
                  <a:pt x="101907" y="18093"/>
                  <a:pt x="101907" y="18093"/>
                  <a:pt x="101907" y="18093"/>
                </a:cubicBezTo>
                <a:cubicBezTo>
                  <a:pt x="97329" y="18407"/>
                  <a:pt x="97329" y="18407"/>
                  <a:pt x="97329" y="18407"/>
                </a:cubicBezTo>
                <a:cubicBezTo>
                  <a:pt x="96664" y="22010"/>
                  <a:pt x="96664" y="22010"/>
                  <a:pt x="96664" y="22010"/>
                </a:cubicBezTo>
                <a:cubicBezTo>
                  <a:pt x="99692" y="23185"/>
                  <a:pt x="99692" y="23185"/>
                  <a:pt x="99692" y="23185"/>
                </a:cubicBezTo>
                <a:cubicBezTo>
                  <a:pt x="98510" y="22323"/>
                  <a:pt x="98510" y="22323"/>
                  <a:pt x="98510" y="22323"/>
                </a:cubicBezTo>
                <a:cubicBezTo>
                  <a:pt x="97772" y="21383"/>
                  <a:pt x="97772" y="21383"/>
                  <a:pt x="97772" y="21383"/>
                </a:cubicBezTo>
                <a:cubicBezTo>
                  <a:pt x="98363" y="19190"/>
                  <a:pt x="98363" y="19190"/>
                  <a:pt x="98363" y="19190"/>
                </a:cubicBezTo>
                <a:cubicBezTo>
                  <a:pt x="101095" y="19425"/>
                  <a:pt x="101095" y="19425"/>
                  <a:pt x="101095" y="19425"/>
                </a:cubicBezTo>
                <a:cubicBezTo>
                  <a:pt x="101833" y="20522"/>
                  <a:pt x="101833" y="20522"/>
                  <a:pt x="101833" y="20522"/>
                </a:cubicBezTo>
                <a:cubicBezTo>
                  <a:pt x="101833" y="21148"/>
                  <a:pt x="101833" y="21148"/>
                  <a:pt x="101833" y="21148"/>
                </a:cubicBezTo>
                <a:cubicBezTo>
                  <a:pt x="101686" y="23655"/>
                  <a:pt x="101686" y="23655"/>
                  <a:pt x="101686" y="23655"/>
                </a:cubicBezTo>
                <a:cubicBezTo>
                  <a:pt x="100947" y="28981"/>
                  <a:pt x="100947" y="28981"/>
                  <a:pt x="100947" y="28981"/>
                </a:cubicBezTo>
                <a:cubicBezTo>
                  <a:pt x="90461" y="15587"/>
                  <a:pt x="90461" y="15587"/>
                  <a:pt x="90461" y="15587"/>
                </a:cubicBezTo>
                <a:cubicBezTo>
                  <a:pt x="89058" y="11592"/>
                  <a:pt x="89058" y="11592"/>
                  <a:pt x="89058" y="11592"/>
                </a:cubicBezTo>
                <a:cubicBezTo>
                  <a:pt x="88246" y="6579"/>
                  <a:pt x="88246" y="6579"/>
                  <a:pt x="88246" y="6579"/>
                </a:cubicBezTo>
                <a:cubicBezTo>
                  <a:pt x="89279" y="2349"/>
                  <a:pt x="89279" y="2349"/>
                  <a:pt x="89279" y="2349"/>
                </a:cubicBezTo>
                <a:cubicBezTo>
                  <a:pt x="92381" y="1253"/>
                  <a:pt x="92381" y="1253"/>
                  <a:pt x="92381" y="1253"/>
                </a:cubicBezTo>
                <a:cubicBezTo>
                  <a:pt x="95261" y="2584"/>
                  <a:pt x="95261" y="2584"/>
                  <a:pt x="95261" y="2584"/>
                </a:cubicBezTo>
                <a:cubicBezTo>
                  <a:pt x="95778" y="6501"/>
                  <a:pt x="95778" y="6501"/>
                  <a:pt x="95778" y="6501"/>
                </a:cubicBezTo>
                <a:cubicBezTo>
                  <a:pt x="94523" y="7832"/>
                  <a:pt x="94523" y="7832"/>
                  <a:pt x="94523" y="7832"/>
                </a:cubicBezTo>
                <a:cubicBezTo>
                  <a:pt x="93193" y="8381"/>
                  <a:pt x="93193" y="8381"/>
                  <a:pt x="93193" y="8381"/>
                </a:cubicBezTo>
                <a:cubicBezTo>
                  <a:pt x="93858" y="8459"/>
                  <a:pt x="93858" y="8459"/>
                  <a:pt x="93858" y="8459"/>
                </a:cubicBezTo>
                <a:cubicBezTo>
                  <a:pt x="95704" y="7754"/>
                  <a:pt x="95704" y="7754"/>
                  <a:pt x="95704" y="7754"/>
                </a:cubicBezTo>
                <a:cubicBezTo>
                  <a:pt x="96959" y="4151"/>
                  <a:pt x="96959" y="4151"/>
                  <a:pt x="96959" y="4151"/>
                </a:cubicBezTo>
                <a:cubicBezTo>
                  <a:pt x="94375" y="469"/>
                  <a:pt x="94375" y="469"/>
                  <a:pt x="94375" y="469"/>
                </a:cubicBezTo>
                <a:cubicBezTo>
                  <a:pt x="90461" y="0"/>
                  <a:pt x="90461" y="0"/>
                  <a:pt x="90461" y="0"/>
                </a:cubicBezTo>
                <a:cubicBezTo>
                  <a:pt x="87286" y="2898"/>
                  <a:pt x="87286" y="2898"/>
                  <a:pt x="87286" y="2898"/>
                </a:cubicBezTo>
                <a:cubicBezTo>
                  <a:pt x="86399" y="10809"/>
                  <a:pt x="86399" y="10809"/>
                  <a:pt x="86399" y="10809"/>
                </a:cubicBezTo>
                <a:cubicBezTo>
                  <a:pt x="89279" y="17780"/>
                  <a:pt x="89279" y="17780"/>
                  <a:pt x="89279" y="17780"/>
                </a:cubicBezTo>
                <a:cubicBezTo>
                  <a:pt x="92750" y="22245"/>
                  <a:pt x="92750" y="22245"/>
                  <a:pt x="92750" y="22245"/>
                </a:cubicBezTo>
                <a:cubicBezTo>
                  <a:pt x="94523" y="24281"/>
                  <a:pt x="94523" y="24281"/>
                  <a:pt x="94523" y="24281"/>
                </a:cubicBezTo>
                <a:cubicBezTo>
                  <a:pt x="88984" y="26318"/>
                  <a:pt x="88984" y="26318"/>
                  <a:pt x="88984" y="26318"/>
                </a:cubicBezTo>
                <a:cubicBezTo>
                  <a:pt x="89132" y="30548"/>
                  <a:pt x="89132" y="30548"/>
                  <a:pt x="89132" y="30548"/>
                </a:cubicBezTo>
                <a:cubicBezTo>
                  <a:pt x="91790" y="33681"/>
                  <a:pt x="91790" y="33681"/>
                  <a:pt x="91790" y="33681"/>
                </a:cubicBezTo>
                <a:cubicBezTo>
                  <a:pt x="94449" y="31331"/>
                  <a:pt x="94449" y="31331"/>
                  <a:pt x="94449" y="31331"/>
                </a:cubicBezTo>
                <a:cubicBezTo>
                  <a:pt x="94449" y="28590"/>
                  <a:pt x="94449" y="28590"/>
                  <a:pt x="94449" y="28590"/>
                </a:cubicBezTo>
                <a:cubicBezTo>
                  <a:pt x="93341" y="28198"/>
                  <a:pt x="93341" y="28198"/>
                  <a:pt x="93341" y="28198"/>
                </a:cubicBezTo>
                <a:cubicBezTo>
                  <a:pt x="92529" y="28668"/>
                  <a:pt x="92529" y="28668"/>
                  <a:pt x="92529" y="28668"/>
                </a:cubicBezTo>
                <a:cubicBezTo>
                  <a:pt x="93636" y="28590"/>
                  <a:pt x="93636" y="28590"/>
                  <a:pt x="93636" y="28590"/>
                </a:cubicBezTo>
                <a:cubicBezTo>
                  <a:pt x="94006" y="29530"/>
                  <a:pt x="94006" y="29530"/>
                  <a:pt x="94006" y="29530"/>
                </a:cubicBezTo>
                <a:cubicBezTo>
                  <a:pt x="91938" y="32193"/>
                  <a:pt x="91938" y="32193"/>
                  <a:pt x="91938" y="32193"/>
                </a:cubicBezTo>
                <a:cubicBezTo>
                  <a:pt x="90239" y="30000"/>
                  <a:pt x="90239" y="30000"/>
                  <a:pt x="90239" y="30000"/>
                </a:cubicBezTo>
                <a:cubicBezTo>
                  <a:pt x="90756" y="27101"/>
                  <a:pt x="90756" y="27101"/>
                  <a:pt x="90756" y="27101"/>
                </a:cubicBezTo>
                <a:cubicBezTo>
                  <a:pt x="93046" y="26005"/>
                  <a:pt x="93046" y="26005"/>
                  <a:pt x="93046" y="26005"/>
                </a:cubicBezTo>
                <a:cubicBezTo>
                  <a:pt x="95852" y="26475"/>
                  <a:pt x="95852" y="26475"/>
                  <a:pt x="95852" y="26475"/>
                </a:cubicBezTo>
                <a:cubicBezTo>
                  <a:pt x="97107" y="27336"/>
                  <a:pt x="97107" y="27336"/>
                  <a:pt x="97107" y="27336"/>
                </a:cubicBezTo>
                <a:cubicBezTo>
                  <a:pt x="97772" y="28276"/>
                  <a:pt x="97772" y="28276"/>
                  <a:pt x="97772" y="28276"/>
                </a:cubicBezTo>
                <a:cubicBezTo>
                  <a:pt x="99323" y="34151"/>
                  <a:pt x="99323" y="34151"/>
                  <a:pt x="99323" y="34151"/>
                </a:cubicBezTo>
                <a:cubicBezTo>
                  <a:pt x="98289" y="37127"/>
                  <a:pt x="98289" y="37127"/>
                  <a:pt x="98289" y="37127"/>
                </a:cubicBezTo>
                <a:cubicBezTo>
                  <a:pt x="94079" y="48563"/>
                  <a:pt x="94079" y="48563"/>
                  <a:pt x="94079" y="48563"/>
                </a:cubicBezTo>
                <a:cubicBezTo>
                  <a:pt x="93858" y="50757"/>
                  <a:pt x="93858" y="50757"/>
                  <a:pt x="93858" y="50757"/>
                </a:cubicBezTo>
                <a:cubicBezTo>
                  <a:pt x="90978" y="49112"/>
                  <a:pt x="90978" y="49112"/>
                  <a:pt x="90978" y="49112"/>
                </a:cubicBezTo>
                <a:cubicBezTo>
                  <a:pt x="87803" y="47937"/>
                  <a:pt x="87803" y="47937"/>
                  <a:pt x="87803" y="47937"/>
                </a:cubicBezTo>
                <a:cubicBezTo>
                  <a:pt x="85366" y="46057"/>
                  <a:pt x="85366" y="46057"/>
                  <a:pt x="85366" y="46057"/>
                </a:cubicBezTo>
                <a:cubicBezTo>
                  <a:pt x="85144" y="43002"/>
                  <a:pt x="85144" y="43002"/>
                  <a:pt x="85144" y="43002"/>
                </a:cubicBezTo>
                <a:cubicBezTo>
                  <a:pt x="88319" y="38537"/>
                  <a:pt x="88319" y="38537"/>
                  <a:pt x="88319" y="38537"/>
                </a:cubicBezTo>
                <a:cubicBezTo>
                  <a:pt x="90756" y="40339"/>
                  <a:pt x="90756" y="40339"/>
                  <a:pt x="90756" y="40339"/>
                </a:cubicBezTo>
                <a:cubicBezTo>
                  <a:pt x="91199" y="42924"/>
                  <a:pt x="91199" y="42924"/>
                  <a:pt x="91199" y="42924"/>
                </a:cubicBezTo>
                <a:cubicBezTo>
                  <a:pt x="90461" y="43394"/>
                  <a:pt x="90461" y="43394"/>
                  <a:pt x="90461" y="43394"/>
                </a:cubicBezTo>
                <a:cubicBezTo>
                  <a:pt x="90239" y="42375"/>
                  <a:pt x="90239" y="42375"/>
                  <a:pt x="90239" y="42375"/>
                </a:cubicBezTo>
                <a:cubicBezTo>
                  <a:pt x="90387" y="41592"/>
                  <a:pt x="90387" y="41592"/>
                  <a:pt x="90387" y="41592"/>
                </a:cubicBezTo>
                <a:cubicBezTo>
                  <a:pt x="89796" y="42532"/>
                  <a:pt x="89796" y="42532"/>
                  <a:pt x="89796" y="42532"/>
                </a:cubicBezTo>
                <a:cubicBezTo>
                  <a:pt x="89944" y="43942"/>
                  <a:pt x="89944" y="43942"/>
                  <a:pt x="89944" y="43942"/>
                </a:cubicBezTo>
                <a:cubicBezTo>
                  <a:pt x="90461" y="44255"/>
                  <a:pt x="90461" y="44255"/>
                  <a:pt x="90461" y="44255"/>
                </a:cubicBezTo>
                <a:cubicBezTo>
                  <a:pt x="92307" y="42845"/>
                  <a:pt x="92307" y="42845"/>
                  <a:pt x="92307" y="42845"/>
                </a:cubicBezTo>
                <a:cubicBezTo>
                  <a:pt x="92233" y="39399"/>
                  <a:pt x="92233" y="39399"/>
                  <a:pt x="92233" y="39399"/>
                </a:cubicBezTo>
                <a:cubicBezTo>
                  <a:pt x="86916" y="37049"/>
                  <a:pt x="86916" y="37049"/>
                  <a:pt x="86916" y="37049"/>
                </a:cubicBezTo>
                <a:cubicBezTo>
                  <a:pt x="83298" y="42219"/>
                  <a:pt x="83298" y="42219"/>
                  <a:pt x="83298" y="42219"/>
                </a:cubicBezTo>
                <a:cubicBezTo>
                  <a:pt x="84184" y="48172"/>
                  <a:pt x="84184" y="48172"/>
                  <a:pt x="84184" y="48172"/>
                </a:cubicBezTo>
                <a:cubicBezTo>
                  <a:pt x="89870" y="51462"/>
                  <a:pt x="89870" y="51462"/>
                  <a:pt x="89870" y="51462"/>
                </a:cubicBezTo>
                <a:cubicBezTo>
                  <a:pt x="93489" y="54046"/>
                  <a:pt x="93489" y="54046"/>
                  <a:pt x="93489" y="54046"/>
                </a:cubicBezTo>
                <a:cubicBezTo>
                  <a:pt x="94892" y="57963"/>
                  <a:pt x="94892" y="57963"/>
                  <a:pt x="94892" y="57963"/>
                </a:cubicBezTo>
                <a:cubicBezTo>
                  <a:pt x="99544" y="68616"/>
                  <a:pt x="99544" y="68616"/>
                  <a:pt x="99544" y="68616"/>
                </a:cubicBezTo>
                <a:cubicBezTo>
                  <a:pt x="98510" y="71749"/>
                  <a:pt x="98510" y="71749"/>
                  <a:pt x="98510" y="71749"/>
                </a:cubicBezTo>
                <a:cubicBezTo>
                  <a:pt x="95556" y="77389"/>
                  <a:pt x="95556" y="77389"/>
                  <a:pt x="95556" y="77389"/>
                </a:cubicBezTo>
                <a:cubicBezTo>
                  <a:pt x="90239" y="71122"/>
                  <a:pt x="90239" y="71122"/>
                  <a:pt x="90239" y="71122"/>
                </a:cubicBezTo>
                <a:cubicBezTo>
                  <a:pt x="92307" y="66266"/>
                  <a:pt x="92307" y="66266"/>
                  <a:pt x="92307" y="66266"/>
                </a:cubicBezTo>
                <a:cubicBezTo>
                  <a:pt x="89944" y="61253"/>
                  <a:pt x="89944" y="61253"/>
                  <a:pt x="89944" y="61253"/>
                </a:cubicBezTo>
                <a:cubicBezTo>
                  <a:pt x="86030" y="60548"/>
                  <a:pt x="86030" y="60548"/>
                  <a:pt x="86030" y="60548"/>
                </a:cubicBezTo>
                <a:cubicBezTo>
                  <a:pt x="84627" y="63446"/>
                  <a:pt x="84627" y="63446"/>
                  <a:pt x="84627" y="63446"/>
                </a:cubicBezTo>
                <a:cubicBezTo>
                  <a:pt x="86916" y="65091"/>
                  <a:pt x="86916" y="65091"/>
                  <a:pt x="86916" y="65091"/>
                </a:cubicBezTo>
                <a:cubicBezTo>
                  <a:pt x="87138" y="64699"/>
                  <a:pt x="87138" y="64699"/>
                  <a:pt x="87138" y="64699"/>
                </a:cubicBezTo>
                <a:cubicBezTo>
                  <a:pt x="85809" y="63524"/>
                  <a:pt x="85809" y="63524"/>
                  <a:pt x="85809" y="63524"/>
                </a:cubicBezTo>
                <a:cubicBezTo>
                  <a:pt x="86399" y="62036"/>
                  <a:pt x="86399" y="62036"/>
                  <a:pt x="86399" y="62036"/>
                </a:cubicBezTo>
                <a:cubicBezTo>
                  <a:pt x="89575" y="63681"/>
                  <a:pt x="89575" y="63681"/>
                  <a:pt x="89575" y="63681"/>
                </a:cubicBezTo>
                <a:cubicBezTo>
                  <a:pt x="89944" y="67362"/>
                  <a:pt x="89944" y="67362"/>
                  <a:pt x="89944" y="67362"/>
                </a:cubicBezTo>
                <a:cubicBezTo>
                  <a:pt x="87581" y="69399"/>
                  <a:pt x="87581" y="69399"/>
                  <a:pt x="87581" y="69399"/>
                </a:cubicBezTo>
                <a:cubicBezTo>
                  <a:pt x="85883" y="69086"/>
                  <a:pt x="85883" y="69086"/>
                  <a:pt x="85883" y="69086"/>
                </a:cubicBezTo>
                <a:cubicBezTo>
                  <a:pt x="83446" y="68851"/>
                  <a:pt x="83446" y="68851"/>
                  <a:pt x="83446" y="68851"/>
                </a:cubicBezTo>
                <a:cubicBezTo>
                  <a:pt x="79236" y="69477"/>
                  <a:pt x="79236" y="69477"/>
                  <a:pt x="79236" y="69477"/>
                </a:cubicBezTo>
                <a:cubicBezTo>
                  <a:pt x="75692" y="68694"/>
                  <a:pt x="75692" y="68694"/>
                  <a:pt x="75692" y="68694"/>
                </a:cubicBezTo>
                <a:cubicBezTo>
                  <a:pt x="71113" y="61096"/>
                  <a:pt x="71113" y="61096"/>
                  <a:pt x="71113" y="61096"/>
                </a:cubicBezTo>
                <a:cubicBezTo>
                  <a:pt x="70375" y="58590"/>
                  <a:pt x="70375" y="58590"/>
                  <a:pt x="70375" y="58590"/>
                </a:cubicBezTo>
                <a:cubicBezTo>
                  <a:pt x="70375" y="54438"/>
                  <a:pt x="70375" y="54438"/>
                  <a:pt x="70375" y="54438"/>
                </a:cubicBezTo>
                <a:cubicBezTo>
                  <a:pt x="74215" y="47545"/>
                  <a:pt x="74215" y="47545"/>
                  <a:pt x="74215" y="47545"/>
                </a:cubicBezTo>
                <a:cubicBezTo>
                  <a:pt x="77021" y="44020"/>
                  <a:pt x="77021" y="44020"/>
                  <a:pt x="77021" y="44020"/>
                </a:cubicBezTo>
                <a:cubicBezTo>
                  <a:pt x="79163" y="39712"/>
                  <a:pt x="79163" y="39712"/>
                  <a:pt x="79163" y="39712"/>
                </a:cubicBezTo>
                <a:cubicBezTo>
                  <a:pt x="80270" y="34778"/>
                  <a:pt x="80270" y="34778"/>
                  <a:pt x="80270" y="34778"/>
                </a:cubicBezTo>
                <a:cubicBezTo>
                  <a:pt x="79606" y="30078"/>
                  <a:pt x="79606" y="30078"/>
                  <a:pt x="79606" y="30078"/>
                </a:cubicBezTo>
                <a:cubicBezTo>
                  <a:pt x="76504" y="27180"/>
                  <a:pt x="76504" y="27180"/>
                  <a:pt x="76504" y="27180"/>
                </a:cubicBezTo>
                <a:cubicBezTo>
                  <a:pt x="72886" y="28041"/>
                  <a:pt x="72886" y="28041"/>
                  <a:pt x="72886" y="28041"/>
                </a:cubicBezTo>
                <a:cubicBezTo>
                  <a:pt x="71261" y="33133"/>
                  <a:pt x="71261" y="33133"/>
                  <a:pt x="71261" y="33133"/>
                </a:cubicBezTo>
                <a:cubicBezTo>
                  <a:pt x="76135" y="34308"/>
                  <a:pt x="76135" y="34308"/>
                  <a:pt x="76135" y="34308"/>
                </a:cubicBezTo>
                <a:cubicBezTo>
                  <a:pt x="77243" y="31723"/>
                  <a:pt x="77243" y="31723"/>
                  <a:pt x="77243" y="31723"/>
                </a:cubicBezTo>
                <a:cubicBezTo>
                  <a:pt x="75692" y="30391"/>
                  <a:pt x="75692" y="30391"/>
                  <a:pt x="75692" y="30391"/>
                </a:cubicBezTo>
                <a:cubicBezTo>
                  <a:pt x="74953" y="31174"/>
                  <a:pt x="74953" y="31174"/>
                  <a:pt x="74953" y="31174"/>
                </a:cubicBezTo>
                <a:cubicBezTo>
                  <a:pt x="74658" y="31958"/>
                  <a:pt x="74658" y="31958"/>
                  <a:pt x="74658" y="31958"/>
                </a:cubicBezTo>
                <a:cubicBezTo>
                  <a:pt x="75618" y="30939"/>
                  <a:pt x="75618" y="30939"/>
                  <a:pt x="75618" y="30939"/>
                </a:cubicBezTo>
                <a:cubicBezTo>
                  <a:pt x="76135" y="31801"/>
                  <a:pt x="76135" y="31801"/>
                  <a:pt x="76135" y="31801"/>
                </a:cubicBezTo>
                <a:cubicBezTo>
                  <a:pt x="75249" y="33368"/>
                  <a:pt x="75249" y="33368"/>
                  <a:pt x="75249" y="33368"/>
                </a:cubicBezTo>
                <a:cubicBezTo>
                  <a:pt x="72960" y="32506"/>
                  <a:pt x="72960" y="32506"/>
                  <a:pt x="72960" y="32506"/>
                </a:cubicBezTo>
                <a:cubicBezTo>
                  <a:pt x="73255" y="29843"/>
                  <a:pt x="73255" y="29843"/>
                  <a:pt x="73255" y="29843"/>
                </a:cubicBezTo>
                <a:cubicBezTo>
                  <a:pt x="75618" y="28668"/>
                  <a:pt x="75618" y="28668"/>
                  <a:pt x="75618" y="28668"/>
                </a:cubicBezTo>
                <a:cubicBezTo>
                  <a:pt x="78276" y="31488"/>
                  <a:pt x="78276" y="31488"/>
                  <a:pt x="78276" y="31488"/>
                </a:cubicBezTo>
                <a:cubicBezTo>
                  <a:pt x="78055" y="36422"/>
                  <a:pt x="78055" y="36422"/>
                  <a:pt x="78055" y="36422"/>
                </a:cubicBezTo>
                <a:cubicBezTo>
                  <a:pt x="76209" y="41044"/>
                  <a:pt x="76209" y="41044"/>
                  <a:pt x="76209" y="41044"/>
                </a:cubicBezTo>
                <a:cubicBezTo>
                  <a:pt x="73403" y="44804"/>
                  <a:pt x="73403" y="44804"/>
                  <a:pt x="73403" y="44804"/>
                </a:cubicBezTo>
                <a:cubicBezTo>
                  <a:pt x="70301" y="48485"/>
                  <a:pt x="70301" y="48485"/>
                  <a:pt x="70301" y="48485"/>
                </a:cubicBezTo>
                <a:cubicBezTo>
                  <a:pt x="68160" y="52637"/>
                  <a:pt x="68160" y="52637"/>
                  <a:pt x="68160" y="52637"/>
                </a:cubicBezTo>
                <a:cubicBezTo>
                  <a:pt x="60775" y="43472"/>
                  <a:pt x="60775" y="43472"/>
                  <a:pt x="60775" y="43472"/>
                </a:cubicBezTo>
                <a:cubicBezTo>
                  <a:pt x="55606" y="41279"/>
                  <a:pt x="55606" y="41279"/>
                  <a:pt x="55606" y="41279"/>
                </a:cubicBezTo>
                <a:cubicBezTo>
                  <a:pt x="50806" y="43080"/>
                  <a:pt x="50806" y="43080"/>
                  <a:pt x="50806" y="43080"/>
                </a:cubicBezTo>
                <a:cubicBezTo>
                  <a:pt x="47999" y="50600"/>
                  <a:pt x="47999" y="50600"/>
                  <a:pt x="47999" y="50600"/>
                </a:cubicBezTo>
                <a:cubicBezTo>
                  <a:pt x="53833" y="52558"/>
                  <a:pt x="53833" y="52558"/>
                  <a:pt x="53833" y="52558"/>
                </a:cubicBezTo>
                <a:cubicBezTo>
                  <a:pt x="56935" y="49660"/>
                  <a:pt x="56935" y="49660"/>
                  <a:pt x="56935" y="49660"/>
                </a:cubicBezTo>
                <a:cubicBezTo>
                  <a:pt x="55827" y="45744"/>
                  <a:pt x="55827" y="45744"/>
                  <a:pt x="55827" y="45744"/>
                </a:cubicBezTo>
                <a:cubicBezTo>
                  <a:pt x="52283" y="46057"/>
                  <a:pt x="52283" y="46057"/>
                  <a:pt x="52283" y="46057"/>
                </a:cubicBezTo>
                <a:cubicBezTo>
                  <a:pt x="52209" y="48172"/>
                  <a:pt x="52209" y="48172"/>
                  <a:pt x="52209" y="48172"/>
                </a:cubicBezTo>
                <a:cubicBezTo>
                  <a:pt x="53243" y="48798"/>
                  <a:pt x="53243" y="48798"/>
                  <a:pt x="53243" y="48798"/>
                </a:cubicBezTo>
                <a:cubicBezTo>
                  <a:pt x="54203" y="48955"/>
                  <a:pt x="54203" y="48955"/>
                  <a:pt x="54203" y="48955"/>
                </a:cubicBezTo>
                <a:cubicBezTo>
                  <a:pt x="52947" y="48172"/>
                  <a:pt x="52947" y="48172"/>
                  <a:pt x="52947" y="48172"/>
                </a:cubicBezTo>
                <a:cubicBezTo>
                  <a:pt x="53021" y="46449"/>
                  <a:pt x="53021" y="46449"/>
                  <a:pt x="53021" y="46449"/>
                </a:cubicBezTo>
                <a:cubicBezTo>
                  <a:pt x="56049" y="47859"/>
                  <a:pt x="56049" y="47859"/>
                  <a:pt x="56049" y="47859"/>
                </a:cubicBezTo>
                <a:cubicBezTo>
                  <a:pt x="53759" y="51070"/>
                  <a:pt x="53759" y="51070"/>
                  <a:pt x="53759" y="51070"/>
                </a:cubicBezTo>
                <a:cubicBezTo>
                  <a:pt x="50510" y="49347"/>
                  <a:pt x="50510" y="49347"/>
                  <a:pt x="50510" y="49347"/>
                </a:cubicBezTo>
                <a:cubicBezTo>
                  <a:pt x="51618" y="45039"/>
                  <a:pt x="51618" y="45039"/>
                  <a:pt x="51618" y="45039"/>
                </a:cubicBezTo>
                <a:cubicBezTo>
                  <a:pt x="56196" y="43629"/>
                  <a:pt x="56196" y="43629"/>
                  <a:pt x="56196" y="43629"/>
                </a:cubicBezTo>
                <a:cubicBezTo>
                  <a:pt x="61218" y="46919"/>
                  <a:pt x="61218" y="46919"/>
                  <a:pt x="61218" y="46919"/>
                </a:cubicBezTo>
                <a:cubicBezTo>
                  <a:pt x="67200" y="57415"/>
                  <a:pt x="67200" y="57415"/>
                  <a:pt x="67200" y="57415"/>
                </a:cubicBezTo>
                <a:cubicBezTo>
                  <a:pt x="68086" y="60469"/>
                  <a:pt x="68086" y="60469"/>
                  <a:pt x="68086" y="60469"/>
                </a:cubicBezTo>
                <a:cubicBezTo>
                  <a:pt x="64910" y="60469"/>
                  <a:pt x="64910" y="60469"/>
                  <a:pt x="64910" y="60469"/>
                </a:cubicBezTo>
                <a:cubicBezTo>
                  <a:pt x="61956" y="59765"/>
                  <a:pt x="61956" y="59765"/>
                  <a:pt x="61956" y="59765"/>
                </a:cubicBezTo>
                <a:cubicBezTo>
                  <a:pt x="60849" y="57258"/>
                  <a:pt x="60849" y="57258"/>
                  <a:pt x="60849" y="57258"/>
                </a:cubicBezTo>
                <a:cubicBezTo>
                  <a:pt x="62695" y="55770"/>
                  <a:pt x="62695" y="55770"/>
                  <a:pt x="62695" y="55770"/>
                </a:cubicBezTo>
                <a:cubicBezTo>
                  <a:pt x="63729" y="56553"/>
                  <a:pt x="63729" y="56553"/>
                  <a:pt x="63729" y="56553"/>
                </a:cubicBezTo>
                <a:cubicBezTo>
                  <a:pt x="64172" y="57101"/>
                  <a:pt x="64172" y="57101"/>
                  <a:pt x="64172" y="57101"/>
                </a:cubicBezTo>
                <a:cubicBezTo>
                  <a:pt x="63876" y="56005"/>
                  <a:pt x="63876" y="56005"/>
                  <a:pt x="63876" y="56005"/>
                </a:cubicBezTo>
                <a:cubicBezTo>
                  <a:pt x="62030" y="54595"/>
                  <a:pt x="62030" y="54595"/>
                  <a:pt x="62030" y="54595"/>
                </a:cubicBezTo>
                <a:cubicBezTo>
                  <a:pt x="59667" y="57885"/>
                  <a:pt x="59667" y="57885"/>
                  <a:pt x="59667" y="57885"/>
                </a:cubicBezTo>
                <a:cubicBezTo>
                  <a:pt x="61587" y="61253"/>
                  <a:pt x="61587" y="61253"/>
                  <a:pt x="61587" y="61253"/>
                </a:cubicBezTo>
                <a:cubicBezTo>
                  <a:pt x="64836" y="62114"/>
                  <a:pt x="64836" y="62114"/>
                  <a:pt x="64836" y="62114"/>
                </a:cubicBezTo>
                <a:cubicBezTo>
                  <a:pt x="62769" y="66971"/>
                  <a:pt x="62769" y="66971"/>
                  <a:pt x="62769" y="66971"/>
                </a:cubicBezTo>
                <a:cubicBezTo>
                  <a:pt x="63064" y="68067"/>
                  <a:pt x="63064" y="68067"/>
                  <a:pt x="63064" y="68067"/>
                </a:cubicBezTo>
                <a:cubicBezTo>
                  <a:pt x="63359" y="67049"/>
                  <a:pt x="63359" y="67049"/>
                  <a:pt x="63359" y="67049"/>
                </a:cubicBezTo>
                <a:cubicBezTo>
                  <a:pt x="66018" y="63133"/>
                  <a:pt x="66018" y="63133"/>
                  <a:pt x="66018" y="63133"/>
                </a:cubicBezTo>
                <a:cubicBezTo>
                  <a:pt x="68898" y="63524"/>
                  <a:pt x="68898" y="63524"/>
                  <a:pt x="68898" y="63524"/>
                </a:cubicBezTo>
                <a:cubicBezTo>
                  <a:pt x="70301" y="67049"/>
                  <a:pt x="70301" y="67049"/>
                  <a:pt x="70301" y="67049"/>
                </a:cubicBezTo>
                <a:cubicBezTo>
                  <a:pt x="72443" y="70026"/>
                  <a:pt x="72443" y="70026"/>
                  <a:pt x="72443" y="70026"/>
                </a:cubicBezTo>
                <a:cubicBezTo>
                  <a:pt x="69710" y="72532"/>
                  <a:pt x="69710" y="72532"/>
                  <a:pt x="69710" y="72532"/>
                </a:cubicBezTo>
                <a:cubicBezTo>
                  <a:pt x="69489" y="76840"/>
                  <a:pt x="69489" y="76840"/>
                  <a:pt x="69489" y="76840"/>
                </a:cubicBezTo>
                <a:cubicBezTo>
                  <a:pt x="72369" y="80365"/>
                  <a:pt x="72369" y="80365"/>
                  <a:pt x="72369" y="80365"/>
                </a:cubicBezTo>
                <a:cubicBezTo>
                  <a:pt x="74658" y="78407"/>
                  <a:pt x="74658" y="78407"/>
                  <a:pt x="74658" y="78407"/>
                </a:cubicBezTo>
                <a:cubicBezTo>
                  <a:pt x="75027" y="76527"/>
                  <a:pt x="75027" y="76527"/>
                  <a:pt x="75027" y="76527"/>
                </a:cubicBezTo>
                <a:cubicBezTo>
                  <a:pt x="74732" y="74804"/>
                  <a:pt x="74732" y="74804"/>
                  <a:pt x="74732" y="74804"/>
                </a:cubicBezTo>
                <a:cubicBezTo>
                  <a:pt x="73403" y="74647"/>
                  <a:pt x="73403" y="74647"/>
                  <a:pt x="73403" y="74647"/>
                </a:cubicBezTo>
                <a:cubicBezTo>
                  <a:pt x="72738" y="75744"/>
                  <a:pt x="72738" y="75744"/>
                  <a:pt x="72738" y="75744"/>
                </a:cubicBezTo>
                <a:cubicBezTo>
                  <a:pt x="73846" y="75195"/>
                  <a:pt x="73846" y="75195"/>
                  <a:pt x="73846" y="75195"/>
                </a:cubicBezTo>
                <a:cubicBezTo>
                  <a:pt x="74067" y="75822"/>
                  <a:pt x="74067" y="75822"/>
                  <a:pt x="74067" y="75822"/>
                </a:cubicBezTo>
                <a:cubicBezTo>
                  <a:pt x="73550" y="77624"/>
                  <a:pt x="73550" y="77624"/>
                  <a:pt x="73550" y="77624"/>
                </a:cubicBezTo>
                <a:cubicBezTo>
                  <a:pt x="72516" y="78798"/>
                  <a:pt x="72516" y="78798"/>
                  <a:pt x="72516" y="78798"/>
                </a:cubicBezTo>
                <a:cubicBezTo>
                  <a:pt x="72073" y="78172"/>
                  <a:pt x="72073" y="78172"/>
                  <a:pt x="72073" y="78172"/>
                </a:cubicBezTo>
                <a:cubicBezTo>
                  <a:pt x="71630" y="77075"/>
                  <a:pt x="71630" y="77075"/>
                  <a:pt x="71630" y="77075"/>
                </a:cubicBezTo>
                <a:cubicBezTo>
                  <a:pt x="71261" y="75039"/>
                  <a:pt x="71261" y="75039"/>
                  <a:pt x="71261" y="75039"/>
                </a:cubicBezTo>
                <a:cubicBezTo>
                  <a:pt x="72960" y="72532"/>
                  <a:pt x="72960" y="72532"/>
                  <a:pt x="72960" y="72532"/>
                </a:cubicBezTo>
                <a:cubicBezTo>
                  <a:pt x="74880" y="72062"/>
                  <a:pt x="74880" y="72062"/>
                  <a:pt x="74880" y="72062"/>
                </a:cubicBezTo>
                <a:cubicBezTo>
                  <a:pt x="77021" y="72610"/>
                  <a:pt x="77021" y="72610"/>
                  <a:pt x="77021" y="72610"/>
                </a:cubicBezTo>
                <a:cubicBezTo>
                  <a:pt x="81378" y="72532"/>
                  <a:pt x="81378" y="72532"/>
                  <a:pt x="81378" y="72532"/>
                </a:cubicBezTo>
                <a:cubicBezTo>
                  <a:pt x="84406" y="72297"/>
                  <a:pt x="84406" y="72297"/>
                  <a:pt x="84406" y="72297"/>
                </a:cubicBezTo>
                <a:cubicBezTo>
                  <a:pt x="88024" y="73864"/>
                  <a:pt x="88024" y="73864"/>
                  <a:pt x="88024" y="73864"/>
                </a:cubicBezTo>
                <a:cubicBezTo>
                  <a:pt x="92529" y="79347"/>
                  <a:pt x="92529" y="79347"/>
                  <a:pt x="92529" y="79347"/>
                </a:cubicBezTo>
                <a:cubicBezTo>
                  <a:pt x="93119" y="81697"/>
                  <a:pt x="93119" y="81697"/>
                  <a:pt x="93119" y="81697"/>
                </a:cubicBezTo>
                <a:cubicBezTo>
                  <a:pt x="91421" y="86318"/>
                  <a:pt x="91421" y="86318"/>
                  <a:pt x="91421" y="86318"/>
                </a:cubicBezTo>
                <a:cubicBezTo>
                  <a:pt x="89501" y="95091"/>
                  <a:pt x="89501" y="95091"/>
                  <a:pt x="89501" y="95091"/>
                </a:cubicBezTo>
                <a:cubicBezTo>
                  <a:pt x="88541" y="102062"/>
                  <a:pt x="88541" y="102062"/>
                  <a:pt x="88541" y="102062"/>
                </a:cubicBezTo>
                <a:cubicBezTo>
                  <a:pt x="88541" y="102140"/>
                  <a:pt x="88541" y="102140"/>
                  <a:pt x="88541" y="102140"/>
                </a:cubicBezTo>
                <a:cubicBezTo>
                  <a:pt x="88541" y="101122"/>
                  <a:pt x="88467" y="100339"/>
                  <a:pt x="88246" y="99791"/>
                </a:cubicBezTo>
                <a:cubicBezTo>
                  <a:pt x="87655" y="97754"/>
                  <a:pt x="86104" y="94699"/>
                  <a:pt x="81156" y="95091"/>
                </a:cubicBezTo>
                <a:cubicBezTo>
                  <a:pt x="81009" y="95091"/>
                  <a:pt x="81378" y="92506"/>
                  <a:pt x="81378" y="92506"/>
                </a:cubicBezTo>
                <a:cubicBezTo>
                  <a:pt x="79975" y="93133"/>
                  <a:pt x="79975" y="93133"/>
                  <a:pt x="79975" y="93133"/>
                </a:cubicBezTo>
                <a:cubicBezTo>
                  <a:pt x="79975" y="93133"/>
                  <a:pt x="79384" y="94464"/>
                  <a:pt x="79163" y="95091"/>
                </a:cubicBezTo>
                <a:cubicBezTo>
                  <a:pt x="79015" y="95169"/>
                  <a:pt x="72886" y="93994"/>
                  <a:pt x="71630" y="100574"/>
                </a:cubicBezTo>
                <a:cubicBezTo>
                  <a:pt x="71187" y="103002"/>
                  <a:pt x="71630" y="105117"/>
                  <a:pt x="72960" y="106684"/>
                </a:cubicBezTo>
                <a:cubicBezTo>
                  <a:pt x="73329" y="107154"/>
                  <a:pt x="73772" y="107624"/>
                  <a:pt x="74289" y="107937"/>
                </a:cubicBezTo>
                <a:cubicBezTo>
                  <a:pt x="67643" y="106449"/>
                  <a:pt x="67643" y="106449"/>
                  <a:pt x="67643" y="106449"/>
                </a:cubicBezTo>
                <a:cubicBezTo>
                  <a:pt x="49772" y="115613"/>
                  <a:pt x="49772" y="115613"/>
                  <a:pt x="49772" y="115613"/>
                </a:cubicBezTo>
                <a:cubicBezTo>
                  <a:pt x="42535" y="113107"/>
                  <a:pt x="42535" y="113107"/>
                  <a:pt x="42535" y="113107"/>
                </a:cubicBezTo>
                <a:cubicBezTo>
                  <a:pt x="33969" y="117493"/>
                  <a:pt x="33969" y="117493"/>
                  <a:pt x="33969" y="117493"/>
                </a:cubicBezTo>
                <a:cubicBezTo>
                  <a:pt x="33526" y="117571"/>
                  <a:pt x="33526" y="117571"/>
                  <a:pt x="33526" y="117571"/>
                </a:cubicBezTo>
                <a:cubicBezTo>
                  <a:pt x="31975" y="113968"/>
                  <a:pt x="31975" y="113968"/>
                  <a:pt x="31975" y="113968"/>
                </a:cubicBezTo>
                <a:cubicBezTo>
                  <a:pt x="31753" y="109033"/>
                  <a:pt x="31753" y="109033"/>
                  <a:pt x="31753" y="109033"/>
                </a:cubicBezTo>
                <a:cubicBezTo>
                  <a:pt x="30572" y="107154"/>
                  <a:pt x="30572" y="107154"/>
                  <a:pt x="30572" y="107154"/>
                </a:cubicBezTo>
                <a:cubicBezTo>
                  <a:pt x="33009" y="103472"/>
                  <a:pt x="33009" y="103472"/>
                  <a:pt x="33009" y="103472"/>
                </a:cubicBezTo>
                <a:cubicBezTo>
                  <a:pt x="33156" y="99634"/>
                  <a:pt x="33156" y="99634"/>
                  <a:pt x="33156" y="99634"/>
                </a:cubicBezTo>
                <a:cubicBezTo>
                  <a:pt x="31236" y="96422"/>
                  <a:pt x="31236" y="96422"/>
                  <a:pt x="31236" y="96422"/>
                </a:cubicBezTo>
                <a:cubicBezTo>
                  <a:pt x="29464" y="96344"/>
                  <a:pt x="29464" y="96344"/>
                  <a:pt x="29464" y="96344"/>
                </a:cubicBezTo>
                <a:cubicBezTo>
                  <a:pt x="27913" y="97127"/>
                  <a:pt x="27913" y="97127"/>
                  <a:pt x="27913" y="97127"/>
                </a:cubicBezTo>
                <a:cubicBezTo>
                  <a:pt x="28356" y="99634"/>
                  <a:pt x="28356" y="99634"/>
                  <a:pt x="28356" y="99634"/>
                </a:cubicBezTo>
                <a:cubicBezTo>
                  <a:pt x="30055" y="99556"/>
                  <a:pt x="30055" y="99556"/>
                  <a:pt x="30055" y="99556"/>
                </a:cubicBezTo>
                <a:cubicBezTo>
                  <a:pt x="29981" y="99321"/>
                  <a:pt x="29981" y="99321"/>
                  <a:pt x="29981" y="99321"/>
                </a:cubicBezTo>
                <a:cubicBezTo>
                  <a:pt x="28873" y="98851"/>
                  <a:pt x="28873" y="98851"/>
                  <a:pt x="28873" y="98851"/>
                </a:cubicBezTo>
                <a:cubicBezTo>
                  <a:pt x="28726" y="97676"/>
                  <a:pt x="28726" y="97676"/>
                  <a:pt x="28726" y="97676"/>
                </a:cubicBezTo>
                <a:cubicBezTo>
                  <a:pt x="29538" y="97206"/>
                  <a:pt x="29538" y="97206"/>
                  <a:pt x="29538" y="97206"/>
                </a:cubicBezTo>
                <a:cubicBezTo>
                  <a:pt x="30646" y="97284"/>
                  <a:pt x="30646" y="97284"/>
                  <a:pt x="30646" y="97284"/>
                </a:cubicBezTo>
                <a:cubicBezTo>
                  <a:pt x="32344" y="100026"/>
                  <a:pt x="32344" y="100026"/>
                  <a:pt x="32344" y="100026"/>
                </a:cubicBezTo>
                <a:cubicBezTo>
                  <a:pt x="31975" y="103080"/>
                  <a:pt x="31975" y="103080"/>
                  <a:pt x="31975" y="103080"/>
                </a:cubicBezTo>
                <a:cubicBezTo>
                  <a:pt x="30055" y="105509"/>
                  <a:pt x="30055" y="105509"/>
                  <a:pt x="30055" y="105509"/>
                </a:cubicBezTo>
                <a:cubicBezTo>
                  <a:pt x="28430" y="106057"/>
                  <a:pt x="28430" y="106057"/>
                  <a:pt x="28430" y="106057"/>
                </a:cubicBezTo>
                <a:cubicBezTo>
                  <a:pt x="26363" y="105900"/>
                  <a:pt x="26363" y="105900"/>
                  <a:pt x="26363" y="105900"/>
                </a:cubicBezTo>
                <a:cubicBezTo>
                  <a:pt x="23187" y="106684"/>
                  <a:pt x="23187" y="106684"/>
                  <a:pt x="23187" y="106684"/>
                </a:cubicBezTo>
                <a:cubicBezTo>
                  <a:pt x="20824" y="108485"/>
                  <a:pt x="20824" y="108485"/>
                  <a:pt x="20824" y="108485"/>
                </a:cubicBezTo>
                <a:cubicBezTo>
                  <a:pt x="20381" y="108642"/>
                  <a:pt x="20381" y="108642"/>
                  <a:pt x="20381" y="108642"/>
                </a:cubicBezTo>
                <a:cubicBezTo>
                  <a:pt x="20603" y="106370"/>
                  <a:pt x="20603" y="106370"/>
                  <a:pt x="20603" y="106370"/>
                </a:cubicBezTo>
                <a:cubicBezTo>
                  <a:pt x="20529" y="105979"/>
                  <a:pt x="20529" y="105979"/>
                  <a:pt x="20529" y="105979"/>
                </a:cubicBezTo>
                <a:cubicBezTo>
                  <a:pt x="21046" y="103315"/>
                  <a:pt x="21046" y="103315"/>
                  <a:pt x="21046" y="103315"/>
                </a:cubicBezTo>
                <a:cubicBezTo>
                  <a:pt x="18535" y="105430"/>
                  <a:pt x="18535" y="105430"/>
                  <a:pt x="18535" y="105430"/>
                </a:cubicBezTo>
                <a:cubicBezTo>
                  <a:pt x="16689" y="105509"/>
                  <a:pt x="16689" y="105509"/>
                  <a:pt x="16689" y="105509"/>
                </a:cubicBezTo>
                <a:cubicBezTo>
                  <a:pt x="14030" y="103707"/>
                  <a:pt x="14030" y="103707"/>
                  <a:pt x="14030" y="103707"/>
                </a:cubicBezTo>
                <a:cubicBezTo>
                  <a:pt x="15064" y="106605"/>
                  <a:pt x="15064" y="106605"/>
                  <a:pt x="15064" y="106605"/>
                </a:cubicBezTo>
                <a:cubicBezTo>
                  <a:pt x="14990" y="108407"/>
                  <a:pt x="14990" y="108407"/>
                  <a:pt x="14990" y="108407"/>
                </a:cubicBezTo>
                <a:cubicBezTo>
                  <a:pt x="15507" y="109268"/>
                  <a:pt x="15507" y="109268"/>
                  <a:pt x="15507" y="109268"/>
                </a:cubicBezTo>
                <a:cubicBezTo>
                  <a:pt x="16910" y="110052"/>
                  <a:pt x="16910" y="110052"/>
                  <a:pt x="16910" y="110052"/>
                </a:cubicBezTo>
                <a:cubicBezTo>
                  <a:pt x="18461" y="110052"/>
                  <a:pt x="18461" y="110052"/>
                  <a:pt x="18461" y="110052"/>
                </a:cubicBezTo>
                <a:cubicBezTo>
                  <a:pt x="18683" y="110130"/>
                  <a:pt x="18683" y="110130"/>
                  <a:pt x="18683" y="110130"/>
                </a:cubicBezTo>
                <a:cubicBezTo>
                  <a:pt x="18535" y="113890"/>
                  <a:pt x="18535" y="113890"/>
                  <a:pt x="18535" y="113890"/>
                </a:cubicBezTo>
                <a:lnTo>
                  <a:pt x="17575" y="118355"/>
                </a:lnTo>
                <a:close/>
                <a:moveTo>
                  <a:pt x="83150" y="101514"/>
                </a:moveTo>
                <a:cubicBezTo>
                  <a:pt x="81452" y="103785"/>
                  <a:pt x="81452" y="103785"/>
                  <a:pt x="81452" y="103785"/>
                </a:cubicBezTo>
                <a:cubicBezTo>
                  <a:pt x="79089" y="102767"/>
                  <a:pt x="79089" y="102767"/>
                  <a:pt x="79089" y="102767"/>
                </a:cubicBezTo>
                <a:cubicBezTo>
                  <a:pt x="79384" y="102532"/>
                  <a:pt x="83150" y="101514"/>
                  <a:pt x="83150" y="101514"/>
                </a:cubicBezTo>
                <a:close/>
                <a:moveTo>
                  <a:pt x="78498" y="104177"/>
                </a:moveTo>
                <a:cubicBezTo>
                  <a:pt x="77390" y="103942"/>
                  <a:pt x="77390" y="103942"/>
                  <a:pt x="77390" y="103942"/>
                </a:cubicBezTo>
                <a:cubicBezTo>
                  <a:pt x="78055" y="102924"/>
                  <a:pt x="78055" y="102924"/>
                  <a:pt x="78055" y="102924"/>
                </a:cubicBezTo>
                <a:lnTo>
                  <a:pt x="78498" y="104177"/>
                </a:lnTo>
                <a:close/>
                <a:moveTo>
                  <a:pt x="77612" y="102140"/>
                </a:moveTo>
                <a:cubicBezTo>
                  <a:pt x="75396" y="102454"/>
                  <a:pt x="75396" y="102454"/>
                  <a:pt x="75396" y="102454"/>
                </a:cubicBezTo>
                <a:cubicBezTo>
                  <a:pt x="75396" y="102454"/>
                  <a:pt x="74880" y="100104"/>
                  <a:pt x="74584" y="99556"/>
                </a:cubicBezTo>
                <a:cubicBezTo>
                  <a:pt x="75396" y="100104"/>
                  <a:pt x="77612" y="102140"/>
                  <a:pt x="77612" y="102140"/>
                </a:cubicBezTo>
                <a:close/>
                <a:moveTo>
                  <a:pt x="73476" y="102140"/>
                </a:moveTo>
                <a:cubicBezTo>
                  <a:pt x="74953" y="104569"/>
                  <a:pt x="79015" y="105430"/>
                  <a:pt x="79015" y="105430"/>
                </a:cubicBezTo>
                <a:cubicBezTo>
                  <a:pt x="79753" y="106605"/>
                  <a:pt x="79753" y="106605"/>
                  <a:pt x="79753" y="106605"/>
                </a:cubicBezTo>
                <a:cubicBezTo>
                  <a:pt x="80861" y="105430"/>
                  <a:pt x="80861" y="105430"/>
                  <a:pt x="80861" y="105430"/>
                </a:cubicBezTo>
                <a:cubicBezTo>
                  <a:pt x="82559" y="105195"/>
                  <a:pt x="83298" y="103864"/>
                  <a:pt x="83446" y="103472"/>
                </a:cubicBezTo>
                <a:cubicBezTo>
                  <a:pt x="83446" y="103550"/>
                  <a:pt x="83519" y="104099"/>
                  <a:pt x="83446" y="103550"/>
                </a:cubicBezTo>
                <a:cubicBezTo>
                  <a:pt x="82781" y="109347"/>
                  <a:pt x="77095" y="106997"/>
                  <a:pt x="77095" y="106997"/>
                </a:cubicBezTo>
                <a:cubicBezTo>
                  <a:pt x="76504" y="105352"/>
                  <a:pt x="76504" y="105352"/>
                  <a:pt x="76504" y="105352"/>
                </a:cubicBezTo>
                <a:cubicBezTo>
                  <a:pt x="75249" y="106135"/>
                  <a:pt x="75249" y="106135"/>
                  <a:pt x="75249" y="106135"/>
                </a:cubicBezTo>
                <a:cubicBezTo>
                  <a:pt x="73476" y="104255"/>
                  <a:pt x="73476" y="102140"/>
                  <a:pt x="73476" y="102140"/>
                </a:cubicBezTo>
                <a:close/>
                <a:moveTo>
                  <a:pt x="29390" y="115300"/>
                </a:moveTo>
                <a:cubicBezTo>
                  <a:pt x="29464" y="110913"/>
                  <a:pt x="29464" y="110913"/>
                  <a:pt x="29464" y="110913"/>
                </a:cubicBezTo>
                <a:cubicBezTo>
                  <a:pt x="29981" y="112793"/>
                  <a:pt x="29981" y="112793"/>
                  <a:pt x="29981" y="112793"/>
                </a:cubicBezTo>
                <a:cubicBezTo>
                  <a:pt x="31606" y="115065"/>
                  <a:pt x="31606" y="115065"/>
                  <a:pt x="31606" y="115065"/>
                </a:cubicBezTo>
                <a:cubicBezTo>
                  <a:pt x="32492" y="117336"/>
                  <a:pt x="32492" y="117336"/>
                  <a:pt x="32492" y="117336"/>
                </a:cubicBezTo>
                <a:cubicBezTo>
                  <a:pt x="32344" y="117650"/>
                  <a:pt x="32344" y="117650"/>
                  <a:pt x="32344" y="117650"/>
                </a:cubicBezTo>
                <a:cubicBezTo>
                  <a:pt x="28799" y="117885"/>
                  <a:pt x="28799" y="117885"/>
                  <a:pt x="28799" y="117885"/>
                </a:cubicBezTo>
                <a:lnTo>
                  <a:pt x="29390" y="115300"/>
                </a:lnTo>
                <a:close/>
                <a:moveTo>
                  <a:pt x="21858" y="112793"/>
                </a:moveTo>
                <a:cubicBezTo>
                  <a:pt x="25329" y="110287"/>
                  <a:pt x="25329" y="110287"/>
                  <a:pt x="25329" y="110287"/>
                </a:cubicBezTo>
                <a:cubicBezTo>
                  <a:pt x="26879" y="111227"/>
                  <a:pt x="26879" y="111227"/>
                  <a:pt x="26879" y="111227"/>
                </a:cubicBezTo>
                <a:cubicBezTo>
                  <a:pt x="28283" y="114830"/>
                  <a:pt x="28283" y="114830"/>
                  <a:pt x="28283" y="114830"/>
                </a:cubicBezTo>
                <a:cubicBezTo>
                  <a:pt x="28135" y="117415"/>
                  <a:pt x="28135" y="117415"/>
                  <a:pt x="28135" y="117415"/>
                </a:cubicBezTo>
                <a:cubicBezTo>
                  <a:pt x="27766" y="117963"/>
                  <a:pt x="27766" y="117963"/>
                  <a:pt x="27766" y="117963"/>
                </a:cubicBezTo>
                <a:cubicBezTo>
                  <a:pt x="21636" y="118433"/>
                  <a:pt x="21636" y="118433"/>
                  <a:pt x="21636" y="118433"/>
                </a:cubicBezTo>
                <a:cubicBezTo>
                  <a:pt x="21489" y="113890"/>
                  <a:pt x="21489" y="113890"/>
                  <a:pt x="21489" y="113890"/>
                </a:cubicBezTo>
                <a:lnTo>
                  <a:pt x="21858" y="112793"/>
                </a:lnTo>
                <a:close/>
                <a:moveTo>
                  <a:pt x="19643" y="114830"/>
                </a:moveTo>
                <a:cubicBezTo>
                  <a:pt x="19864" y="113733"/>
                  <a:pt x="19864" y="113733"/>
                  <a:pt x="19864" y="113733"/>
                </a:cubicBezTo>
                <a:cubicBezTo>
                  <a:pt x="20160" y="113812"/>
                  <a:pt x="20160" y="113812"/>
                  <a:pt x="20160" y="113812"/>
                </a:cubicBezTo>
                <a:cubicBezTo>
                  <a:pt x="20381" y="113968"/>
                  <a:pt x="20381" y="113968"/>
                  <a:pt x="20381" y="113968"/>
                </a:cubicBezTo>
                <a:cubicBezTo>
                  <a:pt x="20898" y="118041"/>
                  <a:pt x="20898" y="118041"/>
                  <a:pt x="20898" y="118041"/>
                </a:cubicBezTo>
                <a:cubicBezTo>
                  <a:pt x="20307" y="118511"/>
                  <a:pt x="20307" y="118511"/>
                  <a:pt x="20307" y="118511"/>
                </a:cubicBezTo>
                <a:cubicBezTo>
                  <a:pt x="18240" y="118668"/>
                  <a:pt x="18240" y="118668"/>
                  <a:pt x="18240" y="118668"/>
                </a:cubicBezTo>
                <a:lnTo>
                  <a:pt x="19643" y="1148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2"/>
          <p:cNvSpPr/>
          <p:nvPr/>
        </p:nvSpPr>
        <p:spPr>
          <a:xfrm>
            <a:off x="19" y="3496372"/>
            <a:ext cx="2725800" cy="165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8102" y="111283"/>
                </a:moveTo>
                <a:cubicBezTo>
                  <a:pt x="105572" y="113433"/>
                  <a:pt x="105572" y="113433"/>
                  <a:pt x="105572" y="113433"/>
                </a:cubicBezTo>
                <a:cubicBezTo>
                  <a:pt x="99076" y="107547"/>
                  <a:pt x="99076" y="107547"/>
                  <a:pt x="99076" y="107547"/>
                </a:cubicBezTo>
                <a:cubicBezTo>
                  <a:pt x="81914" y="109584"/>
                  <a:pt x="81914" y="109584"/>
                  <a:pt x="81914" y="109584"/>
                </a:cubicBezTo>
                <a:cubicBezTo>
                  <a:pt x="78632" y="108339"/>
                  <a:pt x="78632" y="108339"/>
                  <a:pt x="78632" y="108339"/>
                </a:cubicBezTo>
                <a:cubicBezTo>
                  <a:pt x="82188" y="88867"/>
                  <a:pt x="82188" y="88867"/>
                  <a:pt x="82188" y="88867"/>
                </a:cubicBezTo>
                <a:cubicBezTo>
                  <a:pt x="73709" y="91245"/>
                  <a:pt x="73709" y="91245"/>
                  <a:pt x="73709" y="91245"/>
                </a:cubicBezTo>
                <a:cubicBezTo>
                  <a:pt x="73709" y="106528"/>
                  <a:pt x="73709" y="106528"/>
                  <a:pt x="73709" y="106528"/>
                </a:cubicBezTo>
                <a:cubicBezTo>
                  <a:pt x="70564" y="103698"/>
                  <a:pt x="70564" y="103698"/>
                  <a:pt x="70564" y="103698"/>
                </a:cubicBezTo>
                <a:cubicBezTo>
                  <a:pt x="67965" y="105283"/>
                  <a:pt x="67965" y="105283"/>
                  <a:pt x="67965" y="105283"/>
                </a:cubicBezTo>
                <a:cubicBezTo>
                  <a:pt x="66598" y="97584"/>
                  <a:pt x="66598" y="97584"/>
                  <a:pt x="66598" y="97584"/>
                </a:cubicBezTo>
                <a:cubicBezTo>
                  <a:pt x="69128" y="97358"/>
                  <a:pt x="69128" y="97358"/>
                  <a:pt x="69128" y="97358"/>
                </a:cubicBezTo>
                <a:cubicBezTo>
                  <a:pt x="68854" y="96000"/>
                  <a:pt x="68854" y="96000"/>
                  <a:pt x="68854" y="96000"/>
                </a:cubicBezTo>
                <a:cubicBezTo>
                  <a:pt x="66324" y="96226"/>
                  <a:pt x="66324" y="96226"/>
                  <a:pt x="66324" y="96226"/>
                </a:cubicBezTo>
                <a:cubicBezTo>
                  <a:pt x="65777" y="93283"/>
                  <a:pt x="65777" y="93283"/>
                  <a:pt x="65777" y="93283"/>
                </a:cubicBezTo>
                <a:cubicBezTo>
                  <a:pt x="65025" y="93283"/>
                  <a:pt x="65025" y="93283"/>
                  <a:pt x="65025" y="93283"/>
                </a:cubicBezTo>
                <a:cubicBezTo>
                  <a:pt x="65367" y="96339"/>
                  <a:pt x="65367" y="96339"/>
                  <a:pt x="65367" y="96339"/>
                </a:cubicBezTo>
                <a:cubicBezTo>
                  <a:pt x="62837" y="96679"/>
                  <a:pt x="62837" y="96679"/>
                  <a:pt x="62837" y="96679"/>
                </a:cubicBezTo>
                <a:cubicBezTo>
                  <a:pt x="62837" y="98037"/>
                  <a:pt x="62837" y="98037"/>
                  <a:pt x="62837" y="98037"/>
                </a:cubicBezTo>
                <a:cubicBezTo>
                  <a:pt x="65504" y="97698"/>
                  <a:pt x="65504" y="97698"/>
                  <a:pt x="65504" y="97698"/>
                </a:cubicBezTo>
                <a:cubicBezTo>
                  <a:pt x="66461" y="106188"/>
                  <a:pt x="66461" y="106188"/>
                  <a:pt x="66461" y="106188"/>
                </a:cubicBezTo>
                <a:cubicBezTo>
                  <a:pt x="65982" y="106528"/>
                  <a:pt x="65982" y="106528"/>
                  <a:pt x="65982" y="106528"/>
                </a:cubicBezTo>
                <a:cubicBezTo>
                  <a:pt x="60102" y="100528"/>
                  <a:pt x="60102" y="100528"/>
                  <a:pt x="60102" y="100528"/>
                </a:cubicBezTo>
                <a:cubicBezTo>
                  <a:pt x="57641" y="100415"/>
                  <a:pt x="57641" y="100415"/>
                  <a:pt x="57641" y="100415"/>
                </a:cubicBezTo>
                <a:cubicBezTo>
                  <a:pt x="60307" y="84905"/>
                  <a:pt x="60307" y="84905"/>
                  <a:pt x="60307" y="84905"/>
                </a:cubicBezTo>
                <a:cubicBezTo>
                  <a:pt x="65025" y="84000"/>
                  <a:pt x="65025" y="84000"/>
                  <a:pt x="65025" y="84000"/>
                </a:cubicBezTo>
                <a:cubicBezTo>
                  <a:pt x="65025" y="80150"/>
                  <a:pt x="65025" y="80150"/>
                  <a:pt x="65025" y="80150"/>
                </a:cubicBezTo>
                <a:cubicBezTo>
                  <a:pt x="60854" y="81622"/>
                  <a:pt x="60854" y="81622"/>
                  <a:pt x="60854" y="81622"/>
                </a:cubicBezTo>
                <a:cubicBezTo>
                  <a:pt x="61811" y="76301"/>
                  <a:pt x="61811" y="76301"/>
                  <a:pt x="61811" y="76301"/>
                </a:cubicBezTo>
                <a:cubicBezTo>
                  <a:pt x="60239" y="76301"/>
                  <a:pt x="60239" y="76301"/>
                  <a:pt x="60239" y="76301"/>
                </a:cubicBezTo>
                <a:cubicBezTo>
                  <a:pt x="60239" y="76301"/>
                  <a:pt x="59829" y="78792"/>
                  <a:pt x="59282" y="82188"/>
                </a:cubicBezTo>
                <a:cubicBezTo>
                  <a:pt x="54222" y="84000"/>
                  <a:pt x="54222" y="84000"/>
                  <a:pt x="54222" y="84000"/>
                </a:cubicBezTo>
                <a:cubicBezTo>
                  <a:pt x="54222" y="86150"/>
                  <a:pt x="54222" y="86150"/>
                  <a:pt x="54222" y="86150"/>
                </a:cubicBezTo>
                <a:cubicBezTo>
                  <a:pt x="58735" y="85245"/>
                  <a:pt x="58735" y="85245"/>
                  <a:pt x="58735" y="85245"/>
                </a:cubicBezTo>
                <a:cubicBezTo>
                  <a:pt x="57846" y="90339"/>
                  <a:pt x="56820" y="96452"/>
                  <a:pt x="56205" y="100188"/>
                </a:cubicBezTo>
                <a:cubicBezTo>
                  <a:pt x="52649" y="99962"/>
                  <a:pt x="52649" y="99962"/>
                  <a:pt x="52649" y="99962"/>
                </a:cubicBezTo>
                <a:cubicBezTo>
                  <a:pt x="50666" y="76981"/>
                  <a:pt x="50666" y="76981"/>
                  <a:pt x="50666" y="76981"/>
                </a:cubicBezTo>
                <a:cubicBezTo>
                  <a:pt x="47316" y="73924"/>
                  <a:pt x="47316" y="73924"/>
                  <a:pt x="47316" y="73924"/>
                </a:cubicBezTo>
                <a:cubicBezTo>
                  <a:pt x="42324" y="77320"/>
                  <a:pt x="42324" y="77320"/>
                  <a:pt x="42324" y="77320"/>
                </a:cubicBezTo>
                <a:cubicBezTo>
                  <a:pt x="41299" y="83094"/>
                  <a:pt x="41299" y="83094"/>
                  <a:pt x="41299" y="83094"/>
                </a:cubicBezTo>
                <a:cubicBezTo>
                  <a:pt x="44717" y="99283"/>
                  <a:pt x="44717" y="99283"/>
                  <a:pt x="44717" y="99283"/>
                </a:cubicBezTo>
                <a:cubicBezTo>
                  <a:pt x="39794" y="98830"/>
                  <a:pt x="39794" y="98830"/>
                  <a:pt x="39794" y="98830"/>
                </a:cubicBezTo>
                <a:cubicBezTo>
                  <a:pt x="35008" y="88415"/>
                  <a:pt x="35008" y="88415"/>
                  <a:pt x="35008" y="88415"/>
                </a:cubicBezTo>
                <a:cubicBezTo>
                  <a:pt x="20307" y="83094"/>
                  <a:pt x="20307" y="83094"/>
                  <a:pt x="20307" y="83094"/>
                </a:cubicBezTo>
                <a:cubicBezTo>
                  <a:pt x="13675" y="85132"/>
                  <a:pt x="13675" y="85132"/>
                  <a:pt x="13675" y="85132"/>
                </a:cubicBezTo>
                <a:cubicBezTo>
                  <a:pt x="7247" y="83094"/>
                  <a:pt x="7247" y="83094"/>
                  <a:pt x="7247" y="83094"/>
                </a:cubicBezTo>
                <a:cubicBezTo>
                  <a:pt x="5948" y="78452"/>
                  <a:pt x="5948" y="78452"/>
                  <a:pt x="5948" y="78452"/>
                </a:cubicBezTo>
                <a:cubicBezTo>
                  <a:pt x="6290" y="71433"/>
                  <a:pt x="6290" y="71433"/>
                  <a:pt x="6290" y="71433"/>
                </a:cubicBezTo>
                <a:cubicBezTo>
                  <a:pt x="15452" y="63849"/>
                  <a:pt x="15452" y="63849"/>
                  <a:pt x="15452" y="63849"/>
                </a:cubicBezTo>
                <a:cubicBezTo>
                  <a:pt x="15589" y="61018"/>
                  <a:pt x="15589" y="61018"/>
                  <a:pt x="15589" y="61018"/>
                </a:cubicBezTo>
                <a:cubicBezTo>
                  <a:pt x="14632" y="59547"/>
                  <a:pt x="14632" y="59547"/>
                  <a:pt x="14632" y="59547"/>
                </a:cubicBezTo>
                <a:cubicBezTo>
                  <a:pt x="13948" y="60339"/>
                  <a:pt x="13948" y="60339"/>
                  <a:pt x="13948" y="60339"/>
                </a:cubicBezTo>
                <a:cubicBezTo>
                  <a:pt x="14564" y="60339"/>
                  <a:pt x="14564" y="60339"/>
                  <a:pt x="14564" y="60339"/>
                </a:cubicBezTo>
                <a:cubicBezTo>
                  <a:pt x="15316" y="61245"/>
                  <a:pt x="15316" y="61245"/>
                  <a:pt x="15316" y="61245"/>
                </a:cubicBezTo>
                <a:cubicBezTo>
                  <a:pt x="14700" y="63622"/>
                  <a:pt x="14700" y="63622"/>
                  <a:pt x="14700" y="63622"/>
                </a:cubicBezTo>
                <a:cubicBezTo>
                  <a:pt x="6974" y="68377"/>
                  <a:pt x="6974" y="68377"/>
                  <a:pt x="6974" y="68377"/>
                </a:cubicBezTo>
                <a:cubicBezTo>
                  <a:pt x="11282" y="59547"/>
                  <a:pt x="11282" y="59547"/>
                  <a:pt x="11282" y="59547"/>
                </a:cubicBezTo>
                <a:cubicBezTo>
                  <a:pt x="19076" y="55245"/>
                  <a:pt x="19076" y="55245"/>
                  <a:pt x="19076" y="55245"/>
                </a:cubicBezTo>
                <a:cubicBezTo>
                  <a:pt x="22837" y="48000"/>
                  <a:pt x="22837" y="48000"/>
                  <a:pt x="22837" y="48000"/>
                </a:cubicBezTo>
                <a:cubicBezTo>
                  <a:pt x="24410" y="49698"/>
                  <a:pt x="24410" y="49698"/>
                  <a:pt x="24410" y="49698"/>
                </a:cubicBezTo>
                <a:cubicBezTo>
                  <a:pt x="24410" y="52301"/>
                  <a:pt x="24410" y="52301"/>
                  <a:pt x="24410" y="52301"/>
                </a:cubicBezTo>
                <a:cubicBezTo>
                  <a:pt x="23521" y="52641"/>
                  <a:pt x="23521" y="52641"/>
                  <a:pt x="23521" y="52641"/>
                </a:cubicBezTo>
                <a:cubicBezTo>
                  <a:pt x="23316" y="52188"/>
                  <a:pt x="23316" y="52188"/>
                  <a:pt x="23316" y="52188"/>
                </a:cubicBezTo>
                <a:cubicBezTo>
                  <a:pt x="23316" y="51735"/>
                  <a:pt x="23316" y="51735"/>
                  <a:pt x="23316" y="51735"/>
                </a:cubicBezTo>
                <a:cubicBezTo>
                  <a:pt x="23111" y="52528"/>
                  <a:pt x="23111" y="52528"/>
                  <a:pt x="23111" y="52528"/>
                </a:cubicBezTo>
                <a:cubicBezTo>
                  <a:pt x="23521" y="53320"/>
                  <a:pt x="23521" y="53320"/>
                  <a:pt x="23521" y="53320"/>
                </a:cubicBezTo>
                <a:cubicBezTo>
                  <a:pt x="24957" y="52867"/>
                  <a:pt x="24957" y="52867"/>
                  <a:pt x="24957" y="52867"/>
                </a:cubicBezTo>
                <a:cubicBezTo>
                  <a:pt x="24888" y="48792"/>
                  <a:pt x="24888" y="48792"/>
                  <a:pt x="24888" y="48792"/>
                </a:cubicBezTo>
                <a:cubicBezTo>
                  <a:pt x="22837" y="46301"/>
                  <a:pt x="22837" y="46301"/>
                  <a:pt x="22837" y="46301"/>
                </a:cubicBezTo>
                <a:cubicBezTo>
                  <a:pt x="20307" y="48226"/>
                  <a:pt x="20307" y="48226"/>
                  <a:pt x="20307" y="48226"/>
                </a:cubicBezTo>
                <a:cubicBezTo>
                  <a:pt x="20034" y="46981"/>
                  <a:pt x="20034" y="46981"/>
                  <a:pt x="20034" y="46981"/>
                </a:cubicBezTo>
                <a:cubicBezTo>
                  <a:pt x="19213" y="46075"/>
                  <a:pt x="19213" y="46075"/>
                  <a:pt x="19213" y="46075"/>
                </a:cubicBezTo>
                <a:cubicBezTo>
                  <a:pt x="18188" y="46188"/>
                  <a:pt x="18188" y="46188"/>
                  <a:pt x="18188" y="46188"/>
                </a:cubicBezTo>
                <a:cubicBezTo>
                  <a:pt x="17162" y="45735"/>
                  <a:pt x="17162" y="45735"/>
                  <a:pt x="17162" y="45735"/>
                </a:cubicBezTo>
                <a:cubicBezTo>
                  <a:pt x="16957" y="44150"/>
                  <a:pt x="16957" y="44150"/>
                  <a:pt x="16957" y="44150"/>
                </a:cubicBezTo>
                <a:cubicBezTo>
                  <a:pt x="16888" y="42113"/>
                  <a:pt x="16888" y="42113"/>
                  <a:pt x="16888" y="42113"/>
                </a:cubicBezTo>
                <a:cubicBezTo>
                  <a:pt x="17777" y="40867"/>
                  <a:pt x="17777" y="40867"/>
                  <a:pt x="17777" y="40867"/>
                </a:cubicBezTo>
                <a:cubicBezTo>
                  <a:pt x="18461" y="42113"/>
                  <a:pt x="18461" y="42113"/>
                  <a:pt x="18461" y="42113"/>
                </a:cubicBezTo>
                <a:cubicBezTo>
                  <a:pt x="18051" y="42679"/>
                  <a:pt x="18051" y="42679"/>
                  <a:pt x="18051" y="42679"/>
                </a:cubicBezTo>
                <a:cubicBezTo>
                  <a:pt x="18393" y="42679"/>
                  <a:pt x="18393" y="42679"/>
                  <a:pt x="18393" y="42679"/>
                </a:cubicBezTo>
                <a:cubicBezTo>
                  <a:pt x="19008" y="41773"/>
                  <a:pt x="19008" y="41773"/>
                  <a:pt x="19008" y="41773"/>
                </a:cubicBezTo>
                <a:cubicBezTo>
                  <a:pt x="17777" y="39622"/>
                  <a:pt x="17777" y="39622"/>
                  <a:pt x="17777" y="39622"/>
                </a:cubicBezTo>
                <a:cubicBezTo>
                  <a:pt x="16136" y="42226"/>
                  <a:pt x="16136" y="42226"/>
                  <a:pt x="16136" y="42226"/>
                </a:cubicBezTo>
                <a:cubicBezTo>
                  <a:pt x="16136" y="45735"/>
                  <a:pt x="16136" y="45735"/>
                  <a:pt x="16136" y="45735"/>
                </a:cubicBezTo>
                <a:cubicBezTo>
                  <a:pt x="14495" y="50377"/>
                  <a:pt x="14495" y="50377"/>
                  <a:pt x="14495" y="50377"/>
                </a:cubicBezTo>
                <a:cubicBezTo>
                  <a:pt x="15726" y="52415"/>
                  <a:pt x="15726" y="52415"/>
                  <a:pt x="15726" y="52415"/>
                </a:cubicBezTo>
                <a:cubicBezTo>
                  <a:pt x="16820" y="51056"/>
                  <a:pt x="16820" y="51056"/>
                  <a:pt x="16820" y="51056"/>
                </a:cubicBezTo>
                <a:cubicBezTo>
                  <a:pt x="16888" y="50490"/>
                  <a:pt x="16888" y="50490"/>
                  <a:pt x="16888" y="50490"/>
                </a:cubicBezTo>
                <a:cubicBezTo>
                  <a:pt x="15863" y="51396"/>
                  <a:pt x="15863" y="51396"/>
                  <a:pt x="15863" y="51396"/>
                </a:cubicBezTo>
                <a:cubicBezTo>
                  <a:pt x="15316" y="50603"/>
                  <a:pt x="15316" y="50603"/>
                  <a:pt x="15316" y="50603"/>
                </a:cubicBezTo>
                <a:cubicBezTo>
                  <a:pt x="16410" y="47660"/>
                  <a:pt x="16410" y="47660"/>
                  <a:pt x="16410" y="47660"/>
                </a:cubicBezTo>
                <a:cubicBezTo>
                  <a:pt x="18461" y="47886"/>
                  <a:pt x="18461" y="47886"/>
                  <a:pt x="18461" y="47886"/>
                </a:cubicBezTo>
                <a:cubicBezTo>
                  <a:pt x="18666" y="51396"/>
                  <a:pt x="18666" y="51396"/>
                  <a:pt x="18666" y="51396"/>
                </a:cubicBezTo>
                <a:cubicBezTo>
                  <a:pt x="9572" y="56830"/>
                  <a:pt x="9572" y="56830"/>
                  <a:pt x="9572" y="56830"/>
                </a:cubicBezTo>
                <a:cubicBezTo>
                  <a:pt x="15521" y="32716"/>
                  <a:pt x="15521" y="32716"/>
                  <a:pt x="15521" y="32716"/>
                </a:cubicBezTo>
                <a:cubicBezTo>
                  <a:pt x="18529" y="28528"/>
                  <a:pt x="18529" y="28528"/>
                  <a:pt x="18529" y="28528"/>
                </a:cubicBezTo>
                <a:cubicBezTo>
                  <a:pt x="20512" y="28301"/>
                  <a:pt x="20512" y="28301"/>
                  <a:pt x="20512" y="28301"/>
                </a:cubicBezTo>
                <a:cubicBezTo>
                  <a:pt x="22700" y="30679"/>
                  <a:pt x="22700" y="30679"/>
                  <a:pt x="22700" y="30679"/>
                </a:cubicBezTo>
                <a:cubicBezTo>
                  <a:pt x="20991" y="35547"/>
                  <a:pt x="20991" y="35547"/>
                  <a:pt x="20991" y="35547"/>
                </a:cubicBezTo>
                <a:cubicBezTo>
                  <a:pt x="19213" y="35660"/>
                  <a:pt x="19213" y="35660"/>
                  <a:pt x="19213" y="35660"/>
                </a:cubicBezTo>
                <a:cubicBezTo>
                  <a:pt x="18735" y="32716"/>
                  <a:pt x="18735" y="32716"/>
                  <a:pt x="18735" y="32716"/>
                </a:cubicBezTo>
                <a:cubicBezTo>
                  <a:pt x="19897" y="30226"/>
                  <a:pt x="19897" y="30226"/>
                  <a:pt x="19897" y="30226"/>
                </a:cubicBezTo>
                <a:cubicBezTo>
                  <a:pt x="20786" y="30452"/>
                  <a:pt x="20786" y="30452"/>
                  <a:pt x="20786" y="30452"/>
                </a:cubicBezTo>
                <a:cubicBezTo>
                  <a:pt x="21333" y="31358"/>
                  <a:pt x="21333" y="31358"/>
                  <a:pt x="21333" y="31358"/>
                </a:cubicBezTo>
                <a:cubicBezTo>
                  <a:pt x="19623" y="33622"/>
                  <a:pt x="19623" y="33622"/>
                  <a:pt x="19623" y="33622"/>
                </a:cubicBezTo>
                <a:cubicBezTo>
                  <a:pt x="19829" y="33735"/>
                  <a:pt x="19829" y="33735"/>
                  <a:pt x="19829" y="33735"/>
                </a:cubicBezTo>
                <a:cubicBezTo>
                  <a:pt x="21538" y="32716"/>
                  <a:pt x="21538" y="32716"/>
                  <a:pt x="21538" y="32716"/>
                </a:cubicBezTo>
                <a:cubicBezTo>
                  <a:pt x="22017" y="31245"/>
                  <a:pt x="22017" y="31245"/>
                  <a:pt x="22017" y="31245"/>
                </a:cubicBezTo>
                <a:cubicBezTo>
                  <a:pt x="20512" y="28981"/>
                  <a:pt x="20512" y="28981"/>
                  <a:pt x="20512" y="28981"/>
                </a:cubicBezTo>
                <a:cubicBezTo>
                  <a:pt x="18256" y="30226"/>
                  <a:pt x="18256" y="30226"/>
                  <a:pt x="18256" y="30226"/>
                </a:cubicBezTo>
                <a:cubicBezTo>
                  <a:pt x="17504" y="33169"/>
                  <a:pt x="17504" y="33169"/>
                  <a:pt x="17504" y="33169"/>
                </a:cubicBezTo>
                <a:cubicBezTo>
                  <a:pt x="17982" y="36566"/>
                  <a:pt x="17982" y="36566"/>
                  <a:pt x="17982" y="36566"/>
                </a:cubicBezTo>
                <a:cubicBezTo>
                  <a:pt x="21880" y="37471"/>
                  <a:pt x="21880" y="37471"/>
                  <a:pt x="21880" y="37471"/>
                </a:cubicBezTo>
                <a:cubicBezTo>
                  <a:pt x="24273" y="32264"/>
                  <a:pt x="24273" y="32264"/>
                  <a:pt x="24273" y="32264"/>
                </a:cubicBezTo>
                <a:cubicBezTo>
                  <a:pt x="22495" y="26490"/>
                  <a:pt x="22495" y="26490"/>
                  <a:pt x="22495" y="26490"/>
                </a:cubicBezTo>
                <a:cubicBezTo>
                  <a:pt x="18324" y="25245"/>
                  <a:pt x="18324" y="25245"/>
                  <a:pt x="18324" y="25245"/>
                </a:cubicBezTo>
                <a:cubicBezTo>
                  <a:pt x="16273" y="26603"/>
                  <a:pt x="16273" y="26603"/>
                  <a:pt x="16273" y="26603"/>
                </a:cubicBezTo>
                <a:cubicBezTo>
                  <a:pt x="16410" y="24000"/>
                  <a:pt x="16410" y="24000"/>
                  <a:pt x="16410" y="24000"/>
                </a:cubicBezTo>
                <a:cubicBezTo>
                  <a:pt x="17504" y="22188"/>
                  <a:pt x="17504" y="22188"/>
                  <a:pt x="17504" y="22188"/>
                </a:cubicBezTo>
                <a:cubicBezTo>
                  <a:pt x="18324" y="23660"/>
                  <a:pt x="18324" y="23660"/>
                  <a:pt x="18324" y="23660"/>
                </a:cubicBezTo>
                <a:cubicBezTo>
                  <a:pt x="17504" y="24113"/>
                  <a:pt x="17504" y="24113"/>
                  <a:pt x="17504" y="24113"/>
                </a:cubicBezTo>
                <a:cubicBezTo>
                  <a:pt x="18188" y="24339"/>
                  <a:pt x="18188" y="24339"/>
                  <a:pt x="18188" y="24339"/>
                </a:cubicBezTo>
                <a:cubicBezTo>
                  <a:pt x="18735" y="23547"/>
                  <a:pt x="18735" y="23547"/>
                  <a:pt x="18735" y="23547"/>
                </a:cubicBezTo>
                <a:cubicBezTo>
                  <a:pt x="18598" y="22301"/>
                  <a:pt x="18598" y="22301"/>
                  <a:pt x="18598" y="22301"/>
                </a:cubicBezTo>
                <a:cubicBezTo>
                  <a:pt x="17367" y="21283"/>
                  <a:pt x="17367" y="21283"/>
                  <a:pt x="17367" y="21283"/>
                </a:cubicBezTo>
                <a:cubicBezTo>
                  <a:pt x="16068" y="22528"/>
                  <a:pt x="16068" y="22528"/>
                  <a:pt x="16068" y="22528"/>
                </a:cubicBezTo>
                <a:cubicBezTo>
                  <a:pt x="14222" y="18226"/>
                  <a:pt x="14222" y="18226"/>
                  <a:pt x="14222" y="18226"/>
                </a:cubicBezTo>
                <a:cubicBezTo>
                  <a:pt x="11965" y="18452"/>
                  <a:pt x="11965" y="18452"/>
                  <a:pt x="11965" y="18452"/>
                </a:cubicBezTo>
                <a:cubicBezTo>
                  <a:pt x="10871" y="21056"/>
                  <a:pt x="10871" y="21056"/>
                  <a:pt x="10871" y="21056"/>
                </a:cubicBezTo>
                <a:cubicBezTo>
                  <a:pt x="10871" y="24000"/>
                  <a:pt x="10871" y="24000"/>
                  <a:pt x="10871" y="24000"/>
                </a:cubicBezTo>
                <a:cubicBezTo>
                  <a:pt x="11418" y="25584"/>
                  <a:pt x="11418" y="25584"/>
                  <a:pt x="11418" y="25584"/>
                </a:cubicBezTo>
                <a:cubicBezTo>
                  <a:pt x="12376" y="24452"/>
                  <a:pt x="12376" y="24452"/>
                  <a:pt x="12376" y="24452"/>
                </a:cubicBezTo>
                <a:cubicBezTo>
                  <a:pt x="11623" y="24792"/>
                  <a:pt x="11623" y="24792"/>
                  <a:pt x="11623" y="24792"/>
                </a:cubicBezTo>
                <a:cubicBezTo>
                  <a:pt x="11350" y="24452"/>
                  <a:pt x="11350" y="24452"/>
                  <a:pt x="11350" y="24452"/>
                </a:cubicBezTo>
                <a:cubicBezTo>
                  <a:pt x="11282" y="22075"/>
                  <a:pt x="11282" y="22075"/>
                  <a:pt x="11282" y="22075"/>
                </a:cubicBezTo>
                <a:cubicBezTo>
                  <a:pt x="12444" y="19471"/>
                  <a:pt x="12444" y="19471"/>
                  <a:pt x="12444" y="19471"/>
                </a:cubicBezTo>
                <a:cubicBezTo>
                  <a:pt x="14153" y="20037"/>
                  <a:pt x="14153" y="20037"/>
                  <a:pt x="14153" y="20037"/>
                </a:cubicBezTo>
                <a:cubicBezTo>
                  <a:pt x="14974" y="25698"/>
                  <a:pt x="14974" y="25698"/>
                  <a:pt x="14974" y="25698"/>
                </a:cubicBezTo>
                <a:cubicBezTo>
                  <a:pt x="8615" y="44943"/>
                  <a:pt x="8615" y="44943"/>
                  <a:pt x="8615" y="44943"/>
                </a:cubicBezTo>
                <a:cubicBezTo>
                  <a:pt x="6905" y="38716"/>
                  <a:pt x="6905" y="38716"/>
                  <a:pt x="6905" y="38716"/>
                </a:cubicBezTo>
                <a:cubicBezTo>
                  <a:pt x="11829" y="11320"/>
                  <a:pt x="11829" y="11320"/>
                  <a:pt x="11829" y="11320"/>
                </a:cubicBezTo>
                <a:cubicBezTo>
                  <a:pt x="13606" y="8264"/>
                  <a:pt x="13606" y="8264"/>
                  <a:pt x="13606" y="8264"/>
                </a:cubicBezTo>
                <a:cubicBezTo>
                  <a:pt x="14290" y="10528"/>
                  <a:pt x="14290" y="10528"/>
                  <a:pt x="14290" y="10528"/>
                </a:cubicBezTo>
                <a:cubicBezTo>
                  <a:pt x="13401" y="11886"/>
                  <a:pt x="13401" y="11886"/>
                  <a:pt x="13401" y="11886"/>
                </a:cubicBezTo>
                <a:cubicBezTo>
                  <a:pt x="12854" y="12113"/>
                  <a:pt x="12854" y="12113"/>
                  <a:pt x="12854" y="12113"/>
                </a:cubicBezTo>
                <a:cubicBezTo>
                  <a:pt x="13333" y="12566"/>
                  <a:pt x="13333" y="12566"/>
                  <a:pt x="13333" y="12566"/>
                </a:cubicBezTo>
                <a:cubicBezTo>
                  <a:pt x="14495" y="11547"/>
                  <a:pt x="14495" y="11547"/>
                  <a:pt x="14495" y="11547"/>
                </a:cubicBezTo>
                <a:cubicBezTo>
                  <a:pt x="15111" y="8716"/>
                  <a:pt x="15111" y="8716"/>
                  <a:pt x="15111" y="8716"/>
                </a:cubicBezTo>
                <a:cubicBezTo>
                  <a:pt x="13059" y="7245"/>
                  <a:pt x="13059" y="7245"/>
                  <a:pt x="13059" y="7245"/>
                </a:cubicBezTo>
                <a:cubicBezTo>
                  <a:pt x="11213" y="9169"/>
                  <a:pt x="11213" y="9169"/>
                  <a:pt x="11213" y="9169"/>
                </a:cubicBezTo>
                <a:cubicBezTo>
                  <a:pt x="10393" y="12792"/>
                  <a:pt x="10393" y="12792"/>
                  <a:pt x="10393" y="12792"/>
                </a:cubicBezTo>
                <a:cubicBezTo>
                  <a:pt x="9504" y="14264"/>
                  <a:pt x="9504" y="14264"/>
                  <a:pt x="9504" y="14264"/>
                </a:cubicBezTo>
                <a:cubicBezTo>
                  <a:pt x="8683" y="14150"/>
                  <a:pt x="8683" y="14150"/>
                  <a:pt x="8683" y="14150"/>
                </a:cubicBezTo>
                <a:cubicBezTo>
                  <a:pt x="6358" y="14490"/>
                  <a:pt x="6358" y="14490"/>
                  <a:pt x="6358" y="14490"/>
                </a:cubicBezTo>
                <a:cubicBezTo>
                  <a:pt x="6085" y="17207"/>
                  <a:pt x="6085" y="17207"/>
                  <a:pt x="6085" y="17207"/>
                </a:cubicBezTo>
                <a:cubicBezTo>
                  <a:pt x="7589" y="18226"/>
                  <a:pt x="7589" y="18226"/>
                  <a:pt x="7589" y="18226"/>
                </a:cubicBezTo>
                <a:cubicBezTo>
                  <a:pt x="6632" y="16754"/>
                  <a:pt x="6632" y="16754"/>
                  <a:pt x="6632" y="16754"/>
                </a:cubicBezTo>
                <a:cubicBezTo>
                  <a:pt x="6905" y="15056"/>
                  <a:pt x="6905" y="15056"/>
                  <a:pt x="6905" y="15056"/>
                </a:cubicBezTo>
                <a:cubicBezTo>
                  <a:pt x="8273" y="15283"/>
                  <a:pt x="8273" y="15283"/>
                  <a:pt x="8273" y="15283"/>
                </a:cubicBezTo>
                <a:cubicBezTo>
                  <a:pt x="9230" y="16188"/>
                  <a:pt x="9230" y="16188"/>
                  <a:pt x="9230" y="16188"/>
                </a:cubicBezTo>
                <a:cubicBezTo>
                  <a:pt x="8205" y="22754"/>
                  <a:pt x="8205" y="22754"/>
                  <a:pt x="8205" y="22754"/>
                </a:cubicBezTo>
                <a:cubicBezTo>
                  <a:pt x="2256" y="9056"/>
                  <a:pt x="2256" y="9056"/>
                  <a:pt x="2256" y="9056"/>
                </a:cubicBezTo>
                <a:cubicBezTo>
                  <a:pt x="2324" y="1811"/>
                  <a:pt x="2324" y="1811"/>
                  <a:pt x="2324" y="1811"/>
                </a:cubicBezTo>
                <a:cubicBezTo>
                  <a:pt x="3897" y="905"/>
                  <a:pt x="3897" y="905"/>
                  <a:pt x="3897" y="905"/>
                </a:cubicBezTo>
                <a:cubicBezTo>
                  <a:pt x="4923" y="2150"/>
                  <a:pt x="4923" y="2150"/>
                  <a:pt x="4923" y="2150"/>
                </a:cubicBezTo>
                <a:cubicBezTo>
                  <a:pt x="5264" y="4754"/>
                  <a:pt x="5264" y="4754"/>
                  <a:pt x="5264" y="4754"/>
                </a:cubicBezTo>
                <a:cubicBezTo>
                  <a:pt x="4307" y="6566"/>
                  <a:pt x="4307" y="6566"/>
                  <a:pt x="4307" y="6566"/>
                </a:cubicBezTo>
                <a:cubicBezTo>
                  <a:pt x="4649" y="6679"/>
                  <a:pt x="4649" y="6679"/>
                  <a:pt x="4649" y="6679"/>
                </a:cubicBezTo>
                <a:cubicBezTo>
                  <a:pt x="5606" y="6113"/>
                  <a:pt x="5606" y="6113"/>
                  <a:pt x="5606" y="6113"/>
                </a:cubicBezTo>
                <a:cubicBezTo>
                  <a:pt x="6222" y="3283"/>
                  <a:pt x="6222" y="3283"/>
                  <a:pt x="6222" y="3283"/>
                </a:cubicBezTo>
                <a:cubicBezTo>
                  <a:pt x="4923" y="339"/>
                  <a:pt x="4923" y="339"/>
                  <a:pt x="4923" y="339"/>
                </a:cubicBezTo>
                <a:cubicBezTo>
                  <a:pt x="2940" y="0"/>
                  <a:pt x="2940" y="0"/>
                  <a:pt x="2940" y="0"/>
                </a:cubicBezTo>
                <a:cubicBezTo>
                  <a:pt x="1367" y="2264"/>
                  <a:pt x="1367" y="2264"/>
                  <a:pt x="1367" y="2264"/>
                </a:cubicBezTo>
                <a:cubicBezTo>
                  <a:pt x="888" y="8490"/>
                  <a:pt x="888" y="8490"/>
                  <a:pt x="888" y="8490"/>
                </a:cubicBezTo>
                <a:cubicBezTo>
                  <a:pt x="4991" y="19018"/>
                  <a:pt x="4991" y="19018"/>
                  <a:pt x="4991" y="19018"/>
                </a:cubicBezTo>
                <a:cubicBezTo>
                  <a:pt x="2188" y="20716"/>
                  <a:pt x="2188" y="20716"/>
                  <a:pt x="2188" y="20716"/>
                </a:cubicBezTo>
                <a:cubicBezTo>
                  <a:pt x="2256" y="24000"/>
                  <a:pt x="2256" y="24000"/>
                  <a:pt x="2256" y="24000"/>
                </a:cubicBezTo>
                <a:cubicBezTo>
                  <a:pt x="3623" y="26490"/>
                  <a:pt x="3623" y="26490"/>
                  <a:pt x="3623" y="26490"/>
                </a:cubicBezTo>
                <a:cubicBezTo>
                  <a:pt x="4923" y="24566"/>
                  <a:pt x="4923" y="24566"/>
                  <a:pt x="4923" y="24566"/>
                </a:cubicBezTo>
                <a:cubicBezTo>
                  <a:pt x="4991" y="22415"/>
                  <a:pt x="4991" y="22415"/>
                  <a:pt x="4991" y="22415"/>
                </a:cubicBezTo>
                <a:cubicBezTo>
                  <a:pt x="4376" y="22188"/>
                  <a:pt x="4376" y="22188"/>
                  <a:pt x="4376" y="22188"/>
                </a:cubicBezTo>
                <a:cubicBezTo>
                  <a:pt x="3965" y="22528"/>
                  <a:pt x="3965" y="22528"/>
                  <a:pt x="3965" y="22528"/>
                </a:cubicBezTo>
                <a:cubicBezTo>
                  <a:pt x="4581" y="22415"/>
                  <a:pt x="4581" y="22415"/>
                  <a:pt x="4581" y="22415"/>
                </a:cubicBezTo>
                <a:cubicBezTo>
                  <a:pt x="4717" y="23207"/>
                  <a:pt x="4717" y="23207"/>
                  <a:pt x="4717" y="23207"/>
                </a:cubicBezTo>
                <a:cubicBezTo>
                  <a:pt x="3692" y="25245"/>
                  <a:pt x="3692" y="25245"/>
                  <a:pt x="3692" y="25245"/>
                </a:cubicBezTo>
                <a:cubicBezTo>
                  <a:pt x="2871" y="23547"/>
                  <a:pt x="2871" y="23547"/>
                  <a:pt x="2871" y="23547"/>
                </a:cubicBezTo>
                <a:cubicBezTo>
                  <a:pt x="3076" y="21283"/>
                  <a:pt x="3076" y="21283"/>
                  <a:pt x="3076" y="21283"/>
                </a:cubicBezTo>
                <a:cubicBezTo>
                  <a:pt x="4239" y="20377"/>
                  <a:pt x="4239" y="20377"/>
                  <a:pt x="4239" y="20377"/>
                </a:cubicBezTo>
                <a:cubicBezTo>
                  <a:pt x="6290" y="21509"/>
                  <a:pt x="6290" y="21509"/>
                  <a:pt x="6290" y="21509"/>
                </a:cubicBezTo>
                <a:cubicBezTo>
                  <a:pt x="6564" y="26603"/>
                  <a:pt x="6564" y="26603"/>
                  <a:pt x="6564" y="26603"/>
                </a:cubicBezTo>
                <a:cubicBezTo>
                  <a:pt x="3623" y="37471"/>
                  <a:pt x="3623" y="37471"/>
                  <a:pt x="3623" y="37471"/>
                </a:cubicBezTo>
                <a:cubicBezTo>
                  <a:pt x="0" y="34301"/>
                  <a:pt x="0" y="34301"/>
                  <a:pt x="0" y="34301"/>
                </a:cubicBezTo>
                <a:cubicBezTo>
                  <a:pt x="0" y="36679"/>
                  <a:pt x="0" y="36679"/>
                  <a:pt x="0" y="36679"/>
                </a:cubicBezTo>
                <a:cubicBezTo>
                  <a:pt x="3418" y="40075"/>
                  <a:pt x="3418" y="40075"/>
                  <a:pt x="3418" y="40075"/>
                </a:cubicBezTo>
                <a:cubicBezTo>
                  <a:pt x="6495" y="51509"/>
                  <a:pt x="6495" y="51509"/>
                  <a:pt x="6495" y="51509"/>
                </a:cubicBezTo>
                <a:cubicBezTo>
                  <a:pt x="4444" y="58301"/>
                  <a:pt x="4444" y="58301"/>
                  <a:pt x="4444" y="58301"/>
                </a:cubicBezTo>
                <a:cubicBezTo>
                  <a:pt x="1777" y="53433"/>
                  <a:pt x="1777" y="53433"/>
                  <a:pt x="1777" y="53433"/>
                </a:cubicBezTo>
                <a:cubicBezTo>
                  <a:pt x="2803" y="49584"/>
                  <a:pt x="2803" y="49584"/>
                  <a:pt x="2803" y="49584"/>
                </a:cubicBezTo>
                <a:cubicBezTo>
                  <a:pt x="1641" y="45622"/>
                  <a:pt x="1641" y="45622"/>
                  <a:pt x="1641" y="45622"/>
                </a:cubicBezTo>
                <a:cubicBezTo>
                  <a:pt x="0" y="45169"/>
                  <a:pt x="0" y="45169"/>
                  <a:pt x="0" y="45169"/>
                </a:cubicBezTo>
                <a:cubicBezTo>
                  <a:pt x="0" y="46415"/>
                  <a:pt x="0" y="46415"/>
                  <a:pt x="0" y="46415"/>
                </a:cubicBezTo>
                <a:cubicBezTo>
                  <a:pt x="1435" y="47547"/>
                  <a:pt x="1435" y="47547"/>
                  <a:pt x="1435" y="47547"/>
                </a:cubicBezTo>
                <a:cubicBezTo>
                  <a:pt x="1641" y="50490"/>
                  <a:pt x="1641" y="50490"/>
                  <a:pt x="1641" y="50490"/>
                </a:cubicBezTo>
                <a:cubicBezTo>
                  <a:pt x="478" y="52075"/>
                  <a:pt x="478" y="52075"/>
                  <a:pt x="478" y="52075"/>
                </a:cubicBezTo>
                <a:cubicBezTo>
                  <a:pt x="0" y="51962"/>
                  <a:pt x="0" y="51962"/>
                  <a:pt x="0" y="51962"/>
                </a:cubicBezTo>
                <a:cubicBezTo>
                  <a:pt x="0" y="55471"/>
                  <a:pt x="0" y="55471"/>
                  <a:pt x="0" y="55471"/>
                </a:cubicBezTo>
                <a:cubicBezTo>
                  <a:pt x="683" y="55584"/>
                  <a:pt x="683" y="55584"/>
                  <a:pt x="683" y="55584"/>
                </a:cubicBezTo>
                <a:cubicBezTo>
                  <a:pt x="2940" y="59886"/>
                  <a:pt x="2940" y="59886"/>
                  <a:pt x="2940" y="59886"/>
                </a:cubicBezTo>
                <a:cubicBezTo>
                  <a:pt x="3282" y="61698"/>
                  <a:pt x="3282" y="61698"/>
                  <a:pt x="3282" y="61698"/>
                </a:cubicBezTo>
                <a:cubicBezTo>
                  <a:pt x="957" y="77773"/>
                  <a:pt x="957" y="77773"/>
                  <a:pt x="957" y="77773"/>
                </a:cubicBezTo>
                <a:cubicBezTo>
                  <a:pt x="0" y="79132"/>
                  <a:pt x="0" y="79132"/>
                  <a:pt x="0" y="79132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20000" y="120000"/>
                  <a:pt x="120000" y="120000"/>
                  <a:pt x="120000" y="120000"/>
                </a:cubicBezTo>
                <a:lnTo>
                  <a:pt x="108102" y="111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12"/>
          <p:cNvGrpSpPr/>
          <p:nvPr/>
        </p:nvGrpSpPr>
        <p:grpSpPr>
          <a:xfrm>
            <a:off x="7687010" y="184643"/>
            <a:ext cx="1259242" cy="1463837"/>
            <a:chOff x="6526085" y="892856"/>
            <a:chExt cx="1259242" cy="1463837"/>
          </a:xfrm>
        </p:grpSpPr>
        <p:sp>
          <p:nvSpPr>
            <p:cNvPr id="209" name="Google Shape;209;p12"/>
            <p:cNvSpPr/>
            <p:nvPr/>
          </p:nvSpPr>
          <p:spPr>
            <a:xfrm>
              <a:off x="6972043" y="892856"/>
              <a:ext cx="666000" cy="26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36923"/>
                  </a:moveTo>
                  <a:cubicBezTo>
                    <a:pt x="23325" y="24852"/>
                    <a:pt x="32880" y="29822"/>
                    <a:pt x="32880" y="29822"/>
                  </a:cubicBezTo>
                  <a:cubicBezTo>
                    <a:pt x="32880" y="29822"/>
                    <a:pt x="34847" y="46153"/>
                    <a:pt x="42435" y="65325"/>
                  </a:cubicBezTo>
                  <a:cubicBezTo>
                    <a:pt x="48618" y="80946"/>
                    <a:pt x="51990" y="80946"/>
                    <a:pt x="53395" y="79526"/>
                  </a:cubicBezTo>
                  <a:cubicBezTo>
                    <a:pt x="53114" y="75266"/>
                    <a:pt x="51428" y="63195"/>
                    <a:pt x="51428" y="63195"/>
                  </a:cubicBezTo>
                  <a:cubicBezTo>
                    <a:pt x="54800" y="65325"/>
                    <a:pt x="54800" y="65325"/>
                    <a:pt x="54800" y="65325"/>
                  </a:cubicBezTo>
                  <a:cubicBezTo>
                    <a:pt x="59859" y="61775"/>
                    <a:pt x="59859" y="61775"/>
                    <a:pt x="59859" y="61775"/>
                  </a:cubicBezTo>
                  <a:cubicBezTo>
                    <a:pt x="61545" y="53964"/>
                    <a:pt x="61545" y="53964"/>
                    <a:pt x="61545" y="53964"/>
                  </a:cubicBezTo>
                  <a:cubicBezTo>
                    <a:pt x="61545" y="53964"/>
                    <a:pt x="63512" y="68875"/>
                    <a:pt x="64074" y="71005"/>
                  </a:cubicBezTo>
                  <a:cubicBezTo>
                    <a:pt x="66323" y="66035"/>
                    <a:pt x="69133" y="58224"/>
                    <a:pt x="71381" y="48284"/>
                  </a:cubicBezTo>
                  <a:cubicBezTo>
                    <a:pt x="75597" y="31242"/>
                    <a:pt x="73911" y="16331"/>
                    <a:pt x="73911" y="16331"/>
                  </a:cubicBezTo>
                  <a:cubicBezTo>
                    <a:pt x="73911" y="16331"/>
                    <a:pt x="89367" y="0"/>
                    <a:pt x="103419" y="7100"/>
                  </a:cubicBezTo>
                  <a:cubicBezTo>
                    <a:pt x="117751" y="14911"/>
                    <a:pt x="120000" y="24852"/>
                    <a:pt x="120000" y="24852"/>
                  </a:cubicBezTo>
                  <a:cubicBezTo>
                    <a:pt x="120000" y="24852"/>
                    <a:pt x="112412" y="24142"/>
                    <a:pt x="103981" y="35502"/>
                  </a:cubicBezTo>
                  <a:cubicBezTo>
                    <a:pt x="97798" y="44023"/>
                    <a:pt x="98922" y="56094"/>
                    <a:pt x="98922" y="56094"/>
                  </a:cubicBezTo>
                  <a:cubicBezTo>
                    <a:pt x="98922" y="56094"/>
                    <a:pt x="93864" y="52544"/>
                    <a:pt x="87681" y="60355"/>
                  </a:cubicBezTo>
                  <a:cubicBezTo>
                    <a:pt x="82341" y="66745"/>
                    <a:pt x="84028" y="83076"/>
                    <a:pt x="84028" y="83076"/>
                  </a:cubicBezTo>
                  <a:cubicBezTo>
                    <a:pt x="84028" y="83076"/>
                    <a:pt x="77845" y="75266"/>
                    <a:pt x="72224" y="86627"/>
                  </a:cubicBezTo>
                  <a:cubicBezTo>
                    <a:pt x="64637" y="101538"/>
                    <a:pt x="66042" y="120000"/>
                    <a:pt x="66042" y="120000"/>
                  </a:cubicBezTo>
                  <a:cubicBezTo>
                    <a:pt x="66042" y="120000"/>
                    <a:pt x="57049" y="95857"/>
                    <a:pt x="48899" y="95147"/>
                  </a:cubicBezTo>
                  <a:cubicBezTo>
                    <a:pt x="42997" y="95147"/>
                    <a:pt x="41592" y="103668"/>
                    <a:pt x="41592" y="103668"/>
                  </a:cubicBezTo>
                  <a:cubicBezTo>
                    <a:pt x="41592" y="103668"/>
                    <a:pt x="37658" y="86627"/>
                    <a:pt x="32318" y="82366"/>
                  </a:cubicBezTo>
                  <a:cubicBezTo>
                    <a:pt x="26135" y="77396"/>
                    <a:pt x="22482" y="82366"/>
                    <a:pt x="22482" y="82366"/>
                  </a:cubicBezTo>
                  <a:cubicBezTo>
                    <a:pt x="22482" y="82366"/>
                    <a:pt x="23606" y="61065"/>
                    <a:pt x="15456" y="56094"/>
                  </a:cubicBezTo>
                  <a:cubicBezTo>
                    <a:pt x="7025" y="51124"/>
                    <a:pt x="0" y="66035"/>
                    <a:pt x="0" y="66035"/>
                  </a:cubicBezTo>
                  <a:cubicBezTo>
                    <a:pt x="0" y="66035"/>
                    <a:pt x="562" y="48284"/>
                    <a:pt x="11803" y="369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7223287" y="1354516"/>
              <a:ext cx="257700" cy="11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727" y="9350"/>
                  </a:moveTo>
                  <a:cubicBezTo>
                    <a:pt x="40727" y="9350"/>
                    <a:pt x="40727" y="37402"/>
                    <a:pt x="54545" y="52987"/>
                  </a:cubicBezTo>
                  <a:cubicBezTo>
                    <a:pt x="55272" y="51428"/>
                    <a:pt x="53818" y="37402"/>
                    <a:pt x="53818" y="35844"/>
                  </a:cubicBezTo>
                  <a:cubicBezTo>
                    <a:pt x="56000" y="38961"/>
                    <a:pt x="57454" y="49870"/>
                    <a:pt x="59636" y="49870"/>
                  </a:cubicBezTo>
                  <a:cubicBezTo>
                    <a:pt x="62545" y="49870"/>
                    <a:pt x="63272" y="43636"/>
                    <a:pt x="65454" y="38961"/>
                  </a:cubicBezTo>
                  <a:cubicBezTo>
                    <a:pt x="65454" y="43636"/>
                    <a:pt x="65454" y="51428"/>
                    <a:pt x="65454" y="56103"/>
                  </a:cubicBezTo>
                  <a:cubicBezTo>
                    <a:pt x="75636" y="51428"/>
                    <a:pt x="84363" y="43636"/>
                    <a:pt x="85818" y="32727"/>
                  </a:cubicBezTo>
                  <a:cubicBezTo>
                    <a:pt x="81454" y="32727"/>
                    <a:pt x="114909" y="38961"/>
                    <a:pt x="120000" y="77922"/>
                  </a:cubicBezTo>
                  <a:cubicBezTo>
                    <a:pt x="113454" y="71688"/>
                    <a:pt x="88000" y="49870"/>
                    <a:pt x="83636" y="95064"/>
                  </a:cubicBezTo>
                  <a:cubicBezTo>
                    <a:pt x="76363" y="81038"/>
                    <a:pt x="63272" y="99740"/>
                    <a:pt x="61090" y="120000"/>
                  </a:cubicBezTo>
                  <a:cubicBezTo>
                    <a:pt x="60363" y="104415"/>
                    <a:pt x="50181" y="70129"/>
                    <a:pt x="37090" y="77922"/>
                  </a:cubicBezTo>
                  <a:cubicBezTo>
                    <a:pt x="39272" y="60779"/>
                    <a:pt x="20363" y="14025"/>
                    <a:pt x="0" y="14025"/>
                  </a:cubicBezTo>
                  <a:cubicBezTo>
                    <a:pt x="4363" y="4675"/>
                    <a:pt x="15272" y="0"/>
                    <a:pt x="21090" y="0"/>
                  </a:cubicBezTo>
                  <a:cubicBezTo>
                    <a:pt x="33454" y="0"/>
                    <a:pt x="40727" y="9350"/>
                    <a:pt x="40727" y="93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2"/>
            <p:cNvSpPr/>
            <p:nvPr/>
          </p:nvSpPr>
          <p:spPr>
            <a:xfrm>
              <a:off x="6526085" y="1222613"/>
              <a:ext cx="524700" cy="20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317" y="64687"/>
                  </a:moveTo>
                  <a:cubicBezTo>
                    <a:pt x="103976" y="52500"/>
                    <a:pt x="94718" y="31875"/>
                    <a:pt x="94718" y="31875"/>
                  </a:cubicBezTo>
                  <a:cubicBezTo>
                    <a:pt x="85103" y="45937"/>
                    <a:pt x="74777" y="38437"/>
                    <a:pt x="70504" y="24375"/>
                  </a:cubicBezTo>
                  <a:cubicBezTo>
                    <a:pt x="70148" y="24375"/>
                    <a:pt x="70148" y="23437"/>
                    <a:pt x="70148" y="22500"/>
                  </a:cubicBezTo>
                  <a:cubicBezTo>
                    <a:pt x="70860" y="15000"/>
                    <a:pt x="71572" y="3750"/>
                    <a:pt x="71572" y="3750"/>
                  </a:cubicBezTo>
                  <a:cubicBezTo>
                    <a:pt x="71572" y="3750"/>
                    <a:pt x="67655" y="13125"/>
                    <a:pt x="67299" y="14062"/>
                  </a:cubicBezTo>
                  <a:cubicBezTo>
                    <a:pt x="64807" y="13125"/>
                    <a:pt x="64807" y="13125"/>
                    <a:pt x="64807" y="13125"/>
                  </a:cubicBezTo>
                  <a:cubicBezTo>
                    <a:pt x="63026" y="0"/>
                    <a:pt x="63026" y="0"/>
                    <a:pt x="63026" y="0"/>
                  </a:cubicBezTo>
                  <a:cubicBezTo>
                    <a:pt x="63026" y="0"/>
                    <a:pt x="59465" y="19687"/>
                    <a:pt x="59465" y="19687"/>
                  </a:cubicBezTo>
                  <a:cubicBezTo>
                    <a:pt x="53768" y="28125"/>
                    <a:pt x="39881" y="29062"/>
                    <a:pt x="32047" y="10312"/>
                  </a:cubicBezTo>
                  <a:cubicBezTo>
                    <a:pt x="32047" y="10312"/>
                    <a:pt x="9970" y="22500"/>
                    <a:pt x="0" y="56250"/>
                  </a:cubicBezTo>
                  <a:cubicBezTo>
                    <a:pt x="10326" y="47812"/>
                    <a:pt x="21364" y="45937"/>
                    <a:pt x="27062" y="86250"/>
                  </a:cubicBezTo>
                  <a:cubicBezTo>
                    <a:pt x="28486" y="53437"/>
                    <a:pt x="41305" y="57187"/>
                    <a:pt x="47002" y="75000"/>
                  </a:cubicBezTo>
                  <a:cubicBezTo>
                    <a:pt x="48071" y="63750"/>
                    <a:pt x="50563" y="55312"/>
                    <a:pt x="52344" y="52500"/>
                  </a:cubicBezTo>
                  <a:cubicBezTo>
                    <a:pt x="55192" y="47812"/>
                    <a:pt x="58041" y="50625"/>
                    <a:pt x="58041" y="50625"/>
                  </a:cubicBezTo>
                  <a:cubicBezTo>
                    <a:pt x="59821" y="67500"/>
                    <a:pt x="59821" y="67500"/>
                    <a:pt x="59821" y="67500"/>
                  </a:cubicBezTo>
                  <a:cubicBezTo>
                    <a:pt x="65163" y="55312"/>
                    <a:pt x="65163" y="55312"/>
                    <a:pt x="65163" y="55312"/>
                  </a:cubicBezTo>
                  <a:cubicBezTo>
                    <a:pt x="65163" y="55312"/>
                    <a:pt x="76913" y="49687"/>
                    <a:pt x="76201" y="89062"/>
                  </a:cubicBezTo>
                  <a:cubicBezTo>
                    <a:pt x="83323" y="76875"/>
                    <a:pt x="95074" y="83437"/>
                    <a:pt x="96498" y="110625"/>
                  </a:cubicBezTo>
                  <a:cubicBezTo>
                    <a:pt x="101839" y="93750"/>
                    <a:pt x="108249" y="81562"/>
                    <a:pt x="120000" y="120000"/>
                  </a:cubicBezTo>
                  <a:cubicBezTo>
                    <a:pt x="118219" y="96562"/>
                    <a:pt x="114302" y="75937"/>
                    <a:pt x="109317" y="646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7675526" y="2243293"/>
              <a:ext cx="109800" cy="11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428" y="53333"/>
                  </a:moveTo>
                  <a:lnTo>
                    <a:pt x="72000" y="0"/>
                  </a:lnTo>
                  <a:lnTo>
                    <a:pt x="44571" y="50000"/>
                  </a:lnTo>
                  <a:lnTo>
                    <a:pt x="0" y="43333"/>
                  </a:lnTo>
                  <a:lnTo>
                    <a:pt x="27428" y="70000"/>
                  </a:lnTo>
                  <a:lnTo>
                    <a:pt x="10285" y="103333"/>
                  </a:lnTo>
                  <a:lnTo>
                    <a:pt x="44571" y="86666"/>
                  </a:lnTo>
                  <a:lnTo>
                    <a:pt x="78857" y="120000"/>
                  </a:lnTo>
                  <a:lnTo>
                    <a:pt x="75428" y="76666"/>
                  </a:lnTo>
                  <a:lnTo>
                    <a:pt x="120000" y="60000"/>
                  </a:lnTo>
                  <a:lnTo>
                    <a:pt x="75428" y="533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7637840" y="1637166"/>
              <a:ext cx="75300" cy="7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0" y="55000"/>
                  </a:moveTo>
                  <a:lnTo>
                    <a:pt x="75000" y="0"/>
                  </a:lnTo>
                  <a:lnTo>
                    <a:pt x="45000" y="50000"/>
                  </a:lnTo>
                  <a:lnTo>
                    <a:pt x="0" y="40000"/>
                  </a:lnTo>
                  <a:lnTo>
                    <a:pt x="30000" y="70000"/>
                  </a:lnTo>
                  <a:lnTo>
                    <a:pt x="10000" y="100000"/>
                  </a:lnTo>
                  <a:lnTo>
                    <a:pt x="50000" y="90000"/>
                  </a:lnTo>
                  <a:lnTo>
                    <a:pt x="80000" y="120000"/>
                  </a:lnTo>
                  <a:lnTo>
                    <a:pt x="80000" y="75000"/>
                  </a:lnTo>
                  <a:lnTo>
                    <a:pt x="120000" y="60000"/>
                  </a:lnTo>
                  <a:lnTo>
                    <a:pt x="75000" y="55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7452548" y="1731382"/>
              <a:ext cx="163200" cy="17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153" y="80000"/>
                  </a:moveTo>
                  <a:lnTo>
                    <a:pt x="120000" y="86315"/>
                  </a:lnTo>
                  <a:lnTo>
                    <a:pt x="94615" y="54736"/>
                  </a:lnTo>
                  <a:lnTo>
                    <a:pt x="115384" y="27368"/>
                  </a:lnTo>
                  <a:lnTo>
                    <a:pt x="80769" y="37894"/>
                  </a:lnTo>
                  <a:lnTo>
                    <a:pt x="50769" y="0"/>
                  </a:lnTo>
                  <a:lnTo>
                    <a:pt x="48461" y="48421"/>
                  </a:lnTo>
                  <a:lnTo>
                    <a:pt x="0" y="63157"/>
                  </a:lnTo>
                  <a:lnTo>
                    <a:pt x="48461" y="73684"/>
                  </a:lnTo>
                  <a:lnTo>
                    <a:pt x="48461" y="119999"/>
                  </a:lnTo>
                  <a:lnTo>
                    <a:pt x="76153" y="8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12"/>
          <p:cNvGrpSpPr/>
          <p:nvPr/>
        </p:nvGrpSpPr>
        <p:grpSpPr>
          <a:xfrm>
            <a:off x="138203" y="184653"/>
            <a:ext cx="936113" cy="2261006"/>
            <a:chOff x="138203" y="852028"/>
            <a:chExt cx="936113" cy="2261006"/>
          </a:xfrm>
        </p:grpSpPr>
        <p:sp>
          <p:nvSpPr>
            <p:cNvPr id="216" name="Google Shape;216;p12"/>
            <p:cNvSpPr/>
            <p:nvPr/>
          </p:nvSpPr>
          <p:spPr>
            <a:xfrm>
              <a:off x="549617" y="2510239"/>
              <a:ext cx="524700" cy="21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1" y="2571"/>
                  </a:moveTo>
                  <a:cubicBezTo>
                    <a:pt x="27610" y="0"/>
                    <a:pt x="36460" y="12000"/>
                    <a:pt x="36460" y="12000"/>
                  </a:cubicBezTo>
                  <a:cubicBezTo>
                    <a:pt x="36460" y="12000"/>
                    <a:pt x="36106" y="28285"/>
                    <a:pt x="41061" y="51428"/>
                  </a:cubicBezTo>
                  <a:cubicBezTo>
                    <a:pt x="44955" y="71142"/>
                    <a:pt x="48141" y="73714"/>
                    <a:pt x="49911" y="72857"/>
                  </a:cubicBezTo>
                  <a:cubicBezTo>
                    <a:pt x="49911" y="68571"/>
                    <a:pt x="49911" y="56571"/>
                    <a:pt x="49911" y="56571"/>
                  </a:cubicBezTo>
                  <a:cubicBezTo>
                    <a:pt x="52743" y="61714"/>
                    <a:pt x="52743" y="61714"/>
                    <a:pt x="52743" y="61714"/>
                  </a:cubicBezTo>
                  <a:cubicBezTo>
                    <a:pt x="58053" y="61714"/>
                    <a:pt x="58053" y="61714"/>
                    <a:pt x="58053" y="61714"/>
                  </a:cubicBezTo>
                  <a:cubicBezTo>
                    <a:pt x="60884" y="56571"/>
                    <a:pt x="60884" y="56571"/>
                    <a:pt x="60884" y="56571"/>
                  </a:cubicBezTo>
                  <a:cubicBezTo>
                    <a:pt x="60884" y="56571"/>
                    <a:pt x="60884" y="71142"/>
                    <a:pt x="60884" y="72857"/>
                  </a:cubicBezTo>
                  <a:cubicBezTo>
                    <a:pt x="63716" y="70285"/>
                    <a:pt x="67256" y="66000"/>
                    <a:pt x="70796" y="58285"/>
                  </a:cubicBezTo>
                  <a:cubicBezTo>
                    <a:pt x="76814" y="45428"/>
                    <a:pt x="77168" y="30857"/>
                    <a:pt x="77168" y="30857"/>
                  </a:cubicBezTo>
                  <a:cubicBezTo>
                    <a:pt x="77168" y="30857"/>
                    <a:pt x="93805" y="27428"/>
                    <a:pt x="106548" y="44571"/>
                  </a:cubicBezTo>
                  <a:cubicBezTo>
                    <a:pt x="119292" y="62571"/>
                    <a:pt x="120000" y="73714"/>
                    <a:pt x="120000" y="73714"/>
                  </a:cubicBezTo>
                  <a:cubicBezTo>
                    <a:pt x="120000" y="73714"/>
                    <a:pt x="113274" y="66857"/>
                    <a:pt x="103716" y="71142"/>
                  </a:cubicBezTo>
                  <a:cubicBezTo>
                    <a:pt x="96637" y="73714"/>
                    <a:pt x="95929" y="86571"/>
                    <a:pt x="95929" y="86571"/>
                  </a:cubicBezTo>
                  <a:cubicBezTo>
                    <a:pt x="95929" y="86571"/>
                    <a:pt x="92035" y="78857"/>
                    <a:pt x="84955" y="81428"/>
                  </a:cubicBezTo>
                  <a:cubicBezTo>
                    <a:pt x="78938" y="83142"/>
                    <a:pt x="78584" y="99428"/>
                    <a:pt x="78584" y="99428"/>
                  </a:cubicBezTo>
                  <a:cubicBezTo>
                    <a:pt x="78584" y="99428"/>
                    <a:pt x="73628" y="88285"/>
                    <a:pt x="66902" y="93428"/>
                  </a:cubicBezTo>
                  <a:cubicBezTo>
                    <a:pt x="57699" y="102000"/>
                    <a:pt x="56991" y="120000"/>
                    <a:pt x="56991" y="120000"/>
                  </a:cubicBezTo>
                  <a:cubicBezTo>
                    <a:pt x="56991" y="120000"/>
                    <a:pt x="51327" y="90857"/>
                    <a:pt x="43185" y="84000"/>
                  </a:cubicBezTo>
                  <a:cubicBezTo>
                    <a:pt x="37522" y="79714"/>
                    <a:pt x="35398" y="86571"/>
                    <a:pt x="35398" y="86571"/>
                  </a:cubicBezTo>
                  <a:cubicBezTo>
                    <a:pt x="35398" y="86571"/>
                    <a:pt x="33982" y="67714"/>
                    <a:pt x="29026" y="60000"/>
                  </a:cubicBezTo>
                  <a:cubicBezTo>
                    <a:pt x="23716" y="50571"/>
                    <a:pt x="19469" y="52285"/>
                    <a:pt x="19469" y="52285"/>
                  </a:cubicBezTo>
                  <a:cubicBezTo>
                    <a:pt x="19469" y="52285"/>
                    <a:pt x="23716" y="33428"/>
                    <a:pt x="16283" y="23142"/>
                  </a:cubicBezTo>
                  <a:cubicBezTo>
                    <a:pt x="8849" y="12000"/>
                    <a:pt x="0" y="19714"/>
                    <a:pt x="0" y="19714"/>
                  </a:cubicBezTo>
                  <a:cubicBezTo>
                    <a:pt x="0" y="19714"/>
                    <a:pt x="2831" y="4285"/>
                    <a:pt x="15221" y="25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216718" y="1781631"/>
              <a:ext cx="666000" cy="32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309" y="43478"/>
                  </a:moveTo>
                  <a:cubicBezTo>
                    <a:pt x="84309" y="43478"/>
                    <a:pt x="83185" y="81739"/>
                    <a:pt x="60421" y="80000"/>
                  </a:cubicBezTo>
                  <a:cubicBezTo>
                    <a:pt x="59859" y="77101"/>
                    <a:pt x="63512" y="67826"/>
                    <a:pt x="64074" y="64927"/>
                  </a:cubicBezTo>
                  <a:cubicBezTo>
                    <a:pt x="61264" y="66666"/>
                    <a:pt x="59297" y="69565"/>
                    <a:pt x="56768" y="67826"/>
                  </a:cubicBezTo>
                  <a:cubicBezTo>
                    <a:pt x="53957" y="65507"/>
                    <a:pt x="54238" y="64347"/>
                    <a:pt x="53114" y="57391"/>
                  </a:cubicBezTo>
                  <a:cubicBezTo>
                    <a:pt x="52271" y="61449"/>
                    <a:pt x="51147" y="68405"/>
                    <a:pt x="49742" y="72463"/>
                  </a:cubicBezTo>
                  <a:cubicBezTo>
                    <a:pt x="41592" y="59710"/>
                    <a:pt x="39344" y="33043"/>
                    <a:pt x="39625" y="23188"/>
                  </a:cubicBezTo>
                  <a:cubicBezTo>
                    <a:pt x="36252" y="12753"/>
                    <a:pt x="11803" y="0"/>
                    <a:pt x="0" y="30144"/>
                  </a:cubicBezTo>
                  <a:cubicBezTo>
                    <a:pt x="7025" y="31304"/>
                    <a:pt x="16580" y="34202"/>
                    <a:pt x="14613" y="53913"/>
                  </a:cubicBezTo>
                  <a:cubicBezTo>
                    <a:pt x="21920" y="51594"/>
                    <a:pt x="31756" y="61449"/>
                    <a:pt x="28665" y="78840"/>
                  </a:cubicBezTo>
                  <a:cubicBezTo>
                    <a:pt x="38220" y="71884"/>
                    <a:pt x="48056" y="100289"/>
                    <a:pt x="45807" y="120000"/>
                  </a:cubicBezTo>
                  <a:cubicBezTo>
                    <a:pt x="49742" y="107246"/>
                    <a:pt x="63512" y="86376"/>
                    <a:pt x="74192" y="105507"/>
                  </a:cubicBezTo>
                  <a:cubicBezTo>
                    <a:pt x="75316" y="88115"/>
                    <a:pt x="86838" y="82898"/>
                    <a:pt x="94426" y="91014"/>
                  </a:cubicBezTo>
                  <a:cubicBezTo>
                    <a:pt x="94707" y="66086"/>
                    <a:pt x="111007" y="77101"/>
                    <a:pt x="120000" y="85217"/>
                  </a:cubicBezTo>
                  <a:cubicBezTo>
                    <a:pt x="117751" y="73043"/>
                    <a:pt x="109039" y="57971"/>
                    <a:pt x="104262" y="53333"/>
                  </a:cubicBezTo>
                  <a:cubicBezTo>
                    <a:pt x="93021" y="41739"/>
                    <a:pt x="84309" y="43478"/>
                    <a:pt x="84309" y="434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138203" y="2268418"/>
              <a:ext cx="392400" cy="17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31" y="68421"/>
                  </a:moveTo>
                  <a:cubicBezTo>
                    <a:pt x="12755" y="56842"/>
                    <a:pt x="21259" y="36842"/>
                    <a:pt x="21259" y="36842"/>
                  </a:cubicBezTo>
                  <a:cubicBezTo>
                    <a:pt x="32125" y="46315"/>
                    <a:pt x="42047" y="35789"/>
                    <a:pt x="46299" y="23157"/>
                  </a:cubicBezTo>
                  <a:cubicBezTo>
                    <a:pt x="46299" y="23157"/>
                    <a:pt x="46299" y="22105"/>
                    <a:pt x="46299" y="21052"/>
                  </a:cubicBezTo>
                  <a:cubicBezTo>
                    <a:pt x="45354" y="14736"/>
                    <a:pt x="43937" y="5263"/>
                    <a:pt x="43937" y="5263"/>
                  </a:cubicBezTo>
                  <a:cubicBezTo>
                    <a:pt x="43937" y="5263"/>
                    <a:pt x="48188" y="12631"/>
                    <a:pt x="48661" y="12631"/>
                  </a:cubicBezTo>
                  <a:cubicBezTo>
                    <a:pt x="51023" y="11578"/>
                    <a:pt x="51023" y="11578"/>
                    <a:pt x="51023" y="11578"/>
                  </a:cubicBezTo>
                  <a:cubicBezTo>
                    <a:pt x="52440" y="0"/>
                    <a:pt x="52440" y="0"/>
                    <a:pt x="52440" y="0"/>
                  </a:cubicBezTo>
                  <a:cubicBezTo>
                    <a:pt x="52440" y="0"/>
                    <a:pt x="57165" y="15789"/>
                    <a:pt x="57165" y="15789"/>
                  </a:cubicBezTo>
                  <a:cubicBezTo>
                    <a:pt x="63307" y="21052"/>
                    <a:pt x="77480" y="17894"/>
                    <a:pt x="84566" y="0"/>
                  </a:cubicBezTo>
                  <a:cubicBezTo>
                    <a:pt x="84566" y="0"/>
                    <a:pt x="107716" y="4210"/>
                    <a:pt x="120000" y="30526"/>
                  </a:cubicBezTo>
                  <a:cubicBezTo>
                    <a:pt x="109133" y="26315"/>
                    <a:pt x="97322" y="28421"/>
                    <a:pt x="93543" y="64210"/>
                  </a:cubicBezTo>
                  <a:cubicBezTo>
                    <a:pt x="90236" y="36842"/>
                    <a:pt x="77480" y="43157"/>
                    <a:pt x="72755" y="59999"/>
                  </a:cubicBezTo>
                  <a:cubicBezTo>
                    <a:pt x="70866" y="50526"/>
                    <a:pt x="68031" y="44210"/>
                    <a:pt x="66141" y="42105"/>
                  </a:cubicBezTo>
                  <a:cubicBezTo>
                    <a:pt x="62834" y="38947"/>
                    <a:pt x="60000" y="42105"/>
                    <a:pt x="60000" y="42105"/>
                  </a:cubicBezTo>
                  <a:cubicBezTo>
                    <a:pt x="59055" y="57894"/>
                    <a:pt x="59055" y="57894"/>
                    <a:pt x="59055" y="57894"/>
                  </a:cubicBezTo>
                  <a:cubicBezTo>
                    <a:pt x="52913" y="48421"/>
                    <a:pt x="52913" y="48421"/>
                    <a:pt x="52913" y="48421"/>
                  </a:cubicBezTo>
                  <a:cubicBezTo>
                    <a:pt x="52913" y="48421"/>
                    <a:pt x="40629" y="46315"/>
                    <a:pt x="42992" y="80000"/>
                  </a:cubicBezTo>
                  <a:cubicBezTo>
                    <a:pt x="35433" y="71578"/>
                    <a:pt x="23622" y="81052"/>
                    <a:pt x="23622" y="105263"/>
                  </a:cubicBezTo>
                  <a:cubicBezTo>
                    <a:pt x="17007" y="92631"/>
                    <a:pt x="9921" y="83157"/>
                    <a:pt x="0" y="119999"/>
                  </a:cubicBezTo>
                  <a:cubicBezTo>
                    <a:pt x="472" y="99999"/>
                    <a:pt x="3307" y="80000"/>
                    <a:pt x="8031" y="684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716065" y="852028"/>
              <a:ext cx="100200" cy="10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2500" y="41250"/>
                  </a:moveTo>
                  <a:lnTo>
                    <a:pt x="0" y="11250"/>
                  </a:lnTo>
                  <a:lnTo>
                    <a:pt x="33750" y="63750"/>
                  </a:lnTo>
                  <a:lnTo>
                    <a:pt x="3750" y="105000"/>
                  </a:lnTo>
                  <a:lnTo>
                    <a:pt x="48750" y="93750"/>
                  </a:lnTo>
                  <a:lnTo>
                    <a:pt x="67500" y="120000"/>
                  </a:lnTo>
                  <a:lnTo>
                    <a:pt x="71250" y="86250"/>
                  </a:lnTo>
                  <a:lnTo>
                    <a:pt x="120000" y="75000"/>
                  </a:lnTo>
                  <a:lnTo>
                    <a:pt x="78750" y="52500"/>
                  </a:lnTo>
                  <a:lnTo>
                    <a:pt x="86250" y="0"/>
                  </a:lnTo>
                  <a:lnTo>
                    <a:pt x="52500" y="4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254405" y="1162943"/>
              <a:ext cx="116400" cy="11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891" y="44210"/>
                  </a:moveTo>
                  <a:lnTo>
                    <a:pt x="0" y="60000"/>
                  </a:lnTo>
                  <a:lnTo>
                    <a:pt x="55135" y="75789"/>
                  </a:lnTo>
                  <a:lnTo>
                    <a:pt x="58378" y="120000"/>
                  </a:lnTo>
                  <a:lnTo>
                    <a:pt x="81081" y="82105"/>
                  </a:lnTo>
                  <a:lnTo>
                    <a:pt x="120000" y="94736"/>
                  </a:lnTo>
                  <a:lnTo>
                    <a:pt x="94054" y="63157"/>
                  </a:lnTo>
                  <a:lnTo>
                    <a:pt x="120000" y="22105"/>
                  </a:lnTo>
                  <a:lnTo>
                    <a:pt x="74594" y="34736"/>
                  </a:lnTo>
                  <a:lnTo>
                    <a:pt x="45405" y="0"/>
                  </a:lnTo>
                  <a:lnTo>
                    <a:pt x="51891" y="442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530773" y="1282284"/>
              <a:ext cx="210600" cy="20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029" y="68307"/>
                  </a:moveTo>
                  <a:lnTo>
                    <a:pt x="14328" y="107076"/>
                  </a:lnTo>
                  <a:lnTo>
                    <a:pt x="51940" y="92307"/>
                  </a:lnTo>
                  <a:lnTo>
                    <a:pt x="75223" y="120000"/>
                  </a:lnTo>
                  <a:lnTo>
                    <a:pt x="73432" y="84923"/>
                  </a:lnTo>
                  <a:lnTo>
                    <a:pt x="120000" y="66461"/>
                  </a:lnTo>
                  <a:lnTo>
                    <a:pt x="71641" y="49846"/>
                  </a:lnTo>
                  <a:lnTo>
                    <a:pt x="69850" y="0"/>
                  </a:lnTo>
                  <a:lnTo>
                    <a:pt x="46567" y="42461"/>
                  </a:lnTo>
                  <a:lnTo>
                    <a:pt x="0" y="27692"/>
                  </a:lnTo>
                  <a:lnTo>
                    <a:pt x="34029" y="683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166469" y="2927933"/>
              <a:ext cx="169800" cy="18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79322"/>
                  </a:moveTo>
                  <a:lnTo>
                    <a:pt x="120000" y="87457"/>
                  </a:lnTo>
                  <a:lnTo>
                    <a:pt x="95555" y="54915"/>
                  </a:lnTo>
                  <a:lnTo>
                    <a:pt x="115555" y="28474"/>
                  </a:lnTo>
                  <a:lnTo>
                    <a:pt x="82222" y="38644"/>
                  </a:lnTo>
                  <a:lnTo>
                    <a:pt x="51111" y="0"/>
                  </a:lnTo>
                  <a:lnTo>
                    <a:pt x="51111" y="48813"/>
                  </a:lnTo>
                  <a:lnTo>
                    <a:pt x="0" y="63050"/>
                  </a:lnTo>
                  <a:lnTo>
                    <a:pt x="48888" y="73220"/>
                  </a:lnTo>
                  <a:lnTo>
                    <a:pt x="48888" y="120000"/>
                  </a:lnTo>
                  <a:lnTo>
                    <a:pt x="80000" y="79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Mountains of Christmas"/>
              <a:buNone/>
              <a:defRPr sz="3000">
                <a:latin typeface="Mountains of Christmas"/>
                <a:ea typeface="Mountains of Christmas"/>
                <a:cs typeface="Mountains of Christmas"/>
                <a:sym typeface="Mountains of Christm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71725" y="1200150"/>
            <a:ext cx="6200700" cy="2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🎃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💀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👻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●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○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■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●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○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BeeZee"/>
              <a:buChar char="■"/>
              <a:defRPr sz="20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8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ctrTitle"/>
          </p:nvPr>
        </p:nvSpPr>
        <p:spPr>
          <a:xfrm>
            <a:off x="1857356" y="500048"/>
            <a:ext cx="5357849" cy="3786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hr-HR" dirty="0">
                <a:solidFill>
                  <a:schemeClr val="bg1"/>
                </a:solidFill>
              </a:rPr>
            </a:br>
            <a:br>
              <a:rPr lang="hr-HR" dirty="0">
                <a:solidFill>
                  <a:schemeClr val="bg1"/>
                </a:solidFill>
              </a:rPr>
            </a:br>
            <a:r>
              <a:rPr lang="hr-HR" sz="10000" dirty="0">
                <a:solidFill>
                  <a:schemeClr val="bg1"/>
                </a:solidFill>
              </a:rPr>
              <a:t>Halloween</a:t>
            </a:r>
            <a:br>
              <a:rPr lang="hr-HR" sz="10000" dirty="0">
                <a:solidFill>
                  <a:schemeClr val="bg1"/>
                </a:solidFill>
              </a:rPr>
            </a:br>
            <a:r>
              <a:rPr lang="hr-HR" sz="3000" dirty="0">
                <a:solidFill>
                  <a:schemeClr val="bg1"/>
                </a:solidFill>
              </a:rPr>
              <a:t>Davor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sz="3000" dirty="0">
                <a:solidFill>
                  <a:schemeClr val="bg1"/>
                </a:solidFill>
              </a:rPr>
              <a:t>Mihovilović 5.a</a:t>
            </a:r>
            <a:br>
              <a:rPr lang="hr-HR" dirty="0">
                <a:solidFill>
                  <a:schemeClr val="bg1"/>
                </a:solidFill>
              </a:rPr>
            </a:br>
            <a:br>
              <a:rPr lang="hr-HR" dirty="0">
                <a:solidFill>
                  <a:schemeClr val="bg1"/>
                </a:solidFill>
              </a:rPr>
            </a:b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What is Halloween?</a:t>
            </a:r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body" idx="2"/>
          </p:nvPr>
        </p:nvSpPr>
        <p:spPr>
          <a:xfrm>
            <a:off x="1358750" y="1302250"/>
            <a:ext cx="6356522" cy="2126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Halloween is a</a:t>
            </a: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holiday celebrated each year on October 31, and Halloween 2020 will </a:t>
            </a: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be</a:t>
            </a:r>
            <a:r>
              <a:rPr lang="en-US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 on Saturday, October 31</a:t>
            </a: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.</a:t>
            </a:r>
          </a:p>
          <a:p>
            <a:pPr marL="0" indent="0" algn="ctr"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It is celebrated in many countries in Europe and around the world, but it </a:t>
            </a:r>
            <a:r>
              <a:rPr lang="hr-HR" sz="3000" b="1" dirty="0" err="1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is</a:t>
            </a: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  most </a:t>
            </a:r>
            <a:r>
              <a:rPr lang="hr-HR" sz="3000" b="1" dirty="0" err="1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popular</a:t>
            </a: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 </a:t>
            </a:r>
            <a:r>
              <a:rPr lang="hr-HR" sz="3000" b="1" dirty="0" err="1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in</a:t>
            </a: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 </a:t>
            </a:r>
            <a:r>
              <a:rPr lang="hr-HR" sz="3000" b="1" dirty="0" err="1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the</a:t>
            </a: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 USA.</a:t>
            </a:r>
            <a:br>
              <a:rPr lang="en-US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</a:br>
            <a:br>
              <a:rPr lang="en" sz="1500" dirty="0"/>
            </a:br>
            <a:endParaRPr sz="1500" dirty="0"/>
          </a:p>
        </p:txBody>
      </p:sp>
      <p:grpSp>
        <p:nvGrpSpPr>
          <p:cNvPr id="7" name="Google Shape;533;p41"/>
          <p:cNvGrpSpPr/>
          <p:nvPr/>
        </p:nvGrpSpPr>
        <p:grpSpPr>
          <a:xfrm>
            <a:off x="7500958" y="1857370"/>
            <a:ext cx="1031912" cy="973915"/>
            <a:chOff x="5333200" y="3132625"/>
            <a:chExt cx="177925" cy="167925"/>
          </a:xfrm>
        </p:grpSpPr>
        <p:sp>
          <p:nvSpPr>
            <p:cNvPr id="8" name="Google Shape;534;p41"/>
            <p:cNvSpPr/>
            <p:nvPr/>
          </p:nvSpPr>
          <p:spPr>
            <a:xfrm>
              <a:off x="5418375" y="3132625"/>
              <a:ext cx="30350" cy="42075"/>
            </a:xfrm>
            <a:custGeom>
              <a:avLst/>
              <a:gdLst/>
              <a:ahLst/>
              <a:cxnLst/>
              <a:rect l="l" t="t" r="r" b="b"/>
              <a:pathLst>
                <a:path w="1214" h="1683" extrusionOk="0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Google Shape;535;p41"/>
            <p:cNvSpPr/>
            <p:nvPr/>
          </p:nvSpPr>
          <p:spPr>
            <a:xfrm>
              <a:off x="5466625" y="3212600"/>
              <a:ext cx="23125" cy="81400"/>
            </a:xfrm>
            <a:custGeom>
              <a:avLst/>
              <a:gdLst/>
              <a:ahLst/>
              <a:cxnLst/>
              <a:rect l="l" t="t" r="r" b="b"/>
              <a:pathLst>
                <a:path w="925" h="3256" extrusionOk="0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Google Shape;536;p41"/>
            <p:cNvSpPr/>
            <p:nvPr/>
          </p:nvSpPr>
          <p:spPr>
            <a:xfrm>
              <a:off x="5447675" y="3161225"/>
              <a:ext cx="63450" cy="121750"/>
            </a:xfrm>
            <a:custGeom>
              <a:avLst/>
              <a:gdLst/>
              <a:ahLst/>
              <a:cxnLst/>
              <a:rect l="l" t="t" r="r" b="b"/>
              <a:pathLst>
                <a:path w="2538" h="4870" extrusionOk="0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Google Shape;537;p41"/>
            <p:cNvSpPr/>
            <p:nvPr/>
          </p:nvSpPr>
          <p:spPr>
            <a:xfrm>
              <a:off x="5448350" y="3173300"/>
              <a:ext cx="35550" cy="47250"/>
            </a:xfrm>
            <a:custGeom>
              <a:avLst/>
              <a:gdLst/>
              <a:ahLst/>
              <a:cxnLst/>
              <a:rect l="l" t="t" r="r" b="b"/>
              <a:pathLst>
                <a:path w="1422" h="1890" extrusionOk="0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Google Shape;538;p41"/>
            <p:cNvSpPr/>
            <p:nvPr/>
          </p:nvSpPr>
          <p:spPr>
            <a:xfrm>
              <a:off x="5419400" y="3175025"/>
              <a:ext cx="45875" cy="97250"/>
            </a:xfrm>
            <a:custGeom>
              <a:avLst/>
              <a:gdLst/>
              <a:ahLst/>
              <a:cxnLst/>
              <a:rect l="l" t="t" r="r" b="b"/>
              <a:pathLst>
                <a:path w="1835" h="3890" extrusionOk="0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Google Shape;539;p41"/>
            <p:cNvSpPr/>
            <p:nvPr/>
          </p:nvSpPr>
          <p:spPr>
            <a:xfrm>
              <a:off x="5419750" y="3262950"/>
              <a:ext cx="46225" cy="37600"/>
            </a:xfrm>
            <a:custGeom>
              <a:avLst/>
              <a:gdLst/>
              <a:ahLst/>
              <a:cxnLst/>
              <a:rect l="l" t="t" r="r" b="b"/>
              <a:pathLst>
                <a:path w="1849" h="1504" extrusionOk="0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Google Shape;540;p41"/>
            <p:cNvSpPr/>
            <p:nvPr/>
          </p:nvSpPr>
          <p:spPr>
            <a:xfrm>
              <a:off x="5385275" y="3170550"/>
              <a:ext cx="46550" cy="101725"/>
            </a:xfrm>
            <a:custGeom>
              <a:avLst/>
              <a:gdLst/>
              <a:ahLst/>
              <a:cxnLst/>
              <a:rect l="l" t="t" r="r" b="b"/>
              <a:pathLst>
                <a:path w="1862" h="4069" extrusionOk="0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Google Shape;541;p41"/>
            <p:cNvSpPr/>
            <p:nvPr/>
          </p:nvSpPr>
          <p:spPr>
            <a:xfrm>
              <a:off x="5333200" y="3151925"/>
              <a:ext cx="81400" cy="135875"/>
            </a:xfrm>
            <a:custGeom>
              <a:avLst/>
              <a:gdLst/>
              <a:ahLst/>
              <a:cxnLst/>
              <a:rect l="l" t="t" r="r" b="b"/>
              <a:pathLst>
                <a:path w="3256" h="5435" extrusionOk="0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Google Shape;542;p41"/>
            <p:cNvSpPr/>
            <p:nvPr/>
          </p:nvSpPr>
          <p:spPr>
            <a:xfrm>
              <a:off x="5377325" y="3234325"/>
              <a:ext cx="41750" cy="65525"/>
            </a:xfrm>
            <a:custGeom>
              <a:avLst/>
              <a:gdLst/>
              <a:ahLst/>
              <a:cxnLst/>
              <a:rect l="l" t="t" r="r" b="b"/>
              <a:pathLst>
                <a:path w="1670" h="2621" extrusionOk="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5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"/>
          <p:cNvSpPr txBox="1">
            <a:spLocks noGrp="1"/>
          </p:cNvSpPr>
          <p:nvPr>
            <p:ph type="ctrTitle" idx="4294967295"/>
          </p:nvPr>
        </p:nvSpPr>
        <p:spPr>
          <a:xfrm>
            <a:off x="1275150" y="112615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 dirty="0">
                <a:solidFill>
                  <a:srgbClr val="593094"/>
                </a:solidFill>
              </a:rPr>
              <a:t>BUH!</a:t>
            </a:r>
            <a:endParaRPr sz="15000">
              <a:solidFill>
                <a:srgbClr val="593094"/>
              </a:solidFill>
            </a:endParaRPr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4294967295"/>
          </p:nvPr>
        </p:nvSpPr>
        <p:spPr>
          <a:xfrm>
            <a:off x="1275150" y="2401970"/>
            <a:ext cx="6593700" cy="18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Pumpkin is a symbol of Halloween.</a:t>
            </a:r>
          </a:p>
          <a:p>
            <a:pPr marL="0" lvl="0" indent="0" algn="ctr">
              <a:buNone/>
            </a:pP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It is </a:t>
            </a:r>
            <a:r>
              <a:rPr lang="hr-HR" sz="3000" b="1" dirty="0" err="1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called</a:t>
            </a: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  Jack o´Lanterns.</a:t>
            </a:r>
          </a:p>
          <a:p>
            <a:pPr marL="0" lvl="0" indent="0" algn="ctr">
              <a:buNone/>
            </a:pP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It </a:t>
            </a:r>
            <a:r>
              <a:rPr lang="hr-HR" sz="3000" b="1" dirty="0" err="1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is</a:t>
            </a: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 a </a:t>
            </a:r>
            <a:r>
              <a:rPr lang="hr-HR" sz="3000" b="1" dirty="0" err="1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very</a:t>
            </a: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 </a:t>
            </a:r>
            <a:r>
              <a:rPr lang="hr-HR" sz="3000" b="1" dirty="0" err="1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scary</a:t>
            </a: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 </a:t>
            </a:r>
            <a:r>
              <a:rPr lang="hr-HR" sz="3000" b="1" dirty="0" err="1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pupmkin</a:t>
            </a: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.</a:t>
            </a:r>
            <a:endParaRPr lang="en-US" sz="3000" b="1" dirty="0">
              <a:solidFill>
                <a:srgbClr val="000000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pic>
        <p:nvPicPr>
          <p:cNvPr id="4" name="Picture 3" descr="preuz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0" y="1000114"/>
            <a:ext cx="2143125" cy="1428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  <p:bldP spid="26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>
            <a:spLocks noGrp="1"/>
          </p:cNvSpPr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TRICK OR TREAT</a:t>
            </a:r>
            <a:endParaRPr/>
          </a:p>
        </p:txBody>
      </p:sp>
      <p:sp>
        <p:nvSpPr>
          <p:cNvPr id="277" name="Google Shape;277;p19"/>
          <p:cNvSpPr txBox="1">
            <a:spLocks noGrp="1"/>
          </p:cNvSpPr>
          <p:nvPr>
            <p:ph type="body" idx="1"/>
          </p:nvPr>
        </p:nvSpPr>
        <p:spPr>
          <a:xfrm>
            <a:off x="1471725" y="1200150"/>
            <a:ext cx="6200700" cy="28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What does TRICK OR TREAT </a:t>
            </a:r>
            <a:r>
              <a:rPr lang="hr-HR" sz="3000" b="1" dirty="0" err="1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mean</a:t>
            </a: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?</a:t>
            </a:r>
          </a:p>
          <a:p>
            <a:pPr marL="0" indent="0" algn="ctr"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to trick – to make a joke or prank someone</a:t>
            </a:r>
          </a:p>
          <a:p>
            <a:pPr marL="0" indent="0" algn="ctr"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en-US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treat – something sweet or nice, like</a:t>
            </a: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 a </a:t>
            </a:r>
            <a:r>
              <a:rPr lang="en-US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candy</a:t>
            </a:r>
          </a:p>
        </p:txBody>
      </p:sp>
      <p:grpSp>
        <p:nvGrpSpPr>
          <p:cNvPr id="4" name="Google Shape;533;p41"/>
          <p:cNvGrpSpPr/>
          <p:nvPr/>
        </p:nvGrpSpPr>
        <p:grpSpPr>
          <a:xfrm>
            <a:off x="2357422" y="3500444"/>
            <a:ext cx="1031912" cy="973915"/>
            <a:chOff x="5333200" y="3132625"/>
            <a:chExt cx="177925" cy="167925"/>
          </a:xfrm>
        </p:grpSpPr>
        <p:sp>
          <p:nvSpPr>
            <p:cNvPr id="5" name="Google Shape;534;p41"/>
            <p:cNvSpPr/>
            <p:nvPr/>
          </p:nvSpPr>
          <p:spPr>
            <a:xfrm>
              <a:off x="5418375" y="3132625"/>
              <a:ext cx="30350" cy="42075"/>
            </a:xfrm>
            <a:custGeom>
              <a:avLst/>
              <a:gdLst/>
              <a:ahLst/>
              <a:cxnLst/>
              <a:rect l="l" t="t" r="r" b="b"/>
              <a:pathLst>
                <a:path w="1214" h="1683" extrusionOk="0">
                  <a:moveTo>
                    <a:pt x="414" y="0"/>
                  </a:moveTo>
                  <a:lnTo>
                    <a:pt x="386" y="14"/>
                  </a:lnTo>
                  <a:lnTo>
                    <a:pt x="345" y="42"/>
                  </a:lnTo>
                  <a:lnTo>
                    <a:pt x="317" y="83"/>
                  </a:lnTo>
                  <a:lnTo>
                    <a:pt x="317" y="138"/>
                  </a:lnTo>
                  <a:lnTo>
                    <a:pt x="359" y="345"/>
                  </a:lnTo>
                  <a:lnTo>
                    <a:pt x="372" y="469"/>
                  </a:lnTo>
                  <a:lnTo>
                    <a:pt x="372" y="579"/>
                  </a:lnTo>
                  <a:lnTo>
                    <a:pt x="359" y="690"/>
                  </a:lnTo>
                  <a:lnTo>
                    <a:pt x="331" y="786"/>
                  </a:lnTo>
                  <a:lnTo>
                    <a:pt x="290" y="883"/>
                  </a:lnTo>
                  <a:lnTo>
                    <a:pt x="221" y="966"/>
                  </a:lnTo>
                  <a:lnTo>
                    <a:pt x="97" y="924"/>
                  </a:lnTo>
                  <a:lnTo>
                    <a:pt x="83" y="1048"/>
                  </a:lnTo>
                  <a:lnTo>
                    <a:pt x="55" y="1172"/>
                  </a:lnTo>
                  <a:lnTo>
                    <a:pt x="0" y="1297"/>
                  </a:lnTo>
                  <a:lnTo>
                    <a:pt x="97" y="1324"/>
                  </a:lnTo>
                  <a:lnTo>
                    <a:pt x="179" y="1366"/>
                  </a:lnTo>
                  <a:lnTo>
                    <a:pt x="235" y="1434"/>
                  </a:lnTo>
                  <a:lnTo>
                    <a:pt x="262" y="1476"/>
                  </a:lnTo>
                  <a:lnTo>
                    <a:pt x="276" y="1517"/>
                  </a:lnTo>
                  <a:lnTo>
                    <a:pt x="372" y="1490"/>
                  </a:lnTo>
                  <a:lnTo>
                    <a:pt x="469" y="1476"/>
                  </a:lnTo>
                  <a:lnTo>
                    <a:pt x="552" y="1476"/>
                  </a:lnTo>
                  <a:lnTo>
                    <a:pt x="635" y="1490"/>
                  </a:lnTo>
                  <a:lnTo>
                    <a:pt x="717" y="1517"/>
                  </a:lnTo>
                  <a:lnTo>
                    <a:pt x="800" y="1559"/>
                  </a:lnTo>
                  <a:lnTo>
                    <a:pt x="855" y="1614"/>
                  </a:lnTo>
                  <a:lnTo>
                    <a:pt x="910" y="1683"/>
                  </a:lnTo>
                  <a:lnTo>
                    <a:pt x="993" y="1586"/>
                  </a:lnTo>
                  <a:lnTo>
                    <a:pt x="1034" y="1545"/>
                  </a:lnTo>
                  <a:lnTo>
                    <a:pt x="1076" y="1517"/>
                  </a:lnTo>
                  <a:lnTo>
                    <a:pt x="1159" y="1490"/>
                  </a:lnTo>
                  <a:lnTo>
                    <a:pt x="1214" y="1490"/>
                  </a:lnTo>
                  <a:lnTo>
                    <a:pt x="1131" y="1407"/>
                  </a:lnTo>
                  <a:lnTo>
                    <a:pt x="1090" y="1338"/>
                  </a:lnTo>
                  <a:lnTo>
                    <a:pt x="1048" y="1283"/>
                  </a:lnTo>
                  <a:lnTo>
                    <a:pt x="1034" y="1214"/>
                  </a:lnTo>
                  <a:lnTo>
                    <a:pt x="1021" y="1159"/>
                  </a:lnTo>
                  <a:lnTo>
                    <a:pt x="1007" y="1159"/>
                  </a:lnTo>
                  <a:lnTo>
                    <a:pt x="938" y="938"/>
                  </a:lnTo>
                  <a:lnTo>
                    <a:pt x="910" y="828"/>
                  </a:lnTo>
                  <a:lnTo>
                    <a:pt x="883" y="717"/>
                  </a:lnTo>
                  <a:lnTo>
                    <a:pt x="883" y="607"/>
                  </a:lnTo>
                  <a:lnTo>
                    <a:pt x="883" y="497"/>
                  </a:lnTo>
                  <a:lnTo>
                    <a:pt x="910" y="400"/>
                  </a:lnTo>
                  <a:lnTo>
                    <a:pt x="979" y="304"/>
                  </a:lnTo>
                  <a:lnTo>
                    <a:pt x="993" y="276"/>
                  </a:lnTo>
                  <a:lnTo>
                    <a:pt x="1007" y="248"/>
                  </a:lnTo>
                  <a:lnTo>
                    <a:pt x="993" y="193"/>
                  </a:lnTo>
                  <a:lnTo>
                    <a:pt x="966" y="152"/>
                  </a:lnTo>
                  <a:lnTo>
                    <a:pt x="910" y="124"/>
                  </a:lnTo>
                  <a:lnTo>
                    <a:pt x="786" y="111"/>
                  </a:lnTo>
                  <a:lnTo>
                    <a:pt x="676" y="83"/>
                  </a:lnTo>
                  <a:lnTo>
                    <a:pt x="441" y="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" name="Google Shape;535;p41"/>
            <p:cNvSpPr/>
            <p:nvPr/>
          </p:nvSpPr>
          <p:spPr>
            <a:xfrm>
              <a:off x="5466625" y="3212600"/>
              <a:ext cx="23125" cy="81400"/>
            </a:xfrm>
            <a:custGeom>
              <a:avLst/>
              <a:gdLst/>
              <a:ahLst/>
              <a:cxnLst/>
              <a:rect l="l" t="t" r="r" b="b"/>
              <a:pathLst>
                <a:path w="925" h="3256" extrusionOk="0">
                  <a:moveTo>
                    <a:pt x="718" y="1"/>
                  </a:moveTo>
                  <a:lnTo>
                    <a:pt x="111" y="1035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70" y="1656"/>
                  </a:lnTo>
                  <a:lnTo>
                    <a:pt x="304" y="1545"/>
                  </a:lnTo>
                  <a:lnTo>
                    <a:pt x="428" y="1490"/>
                  </a:lnTo>
                  <a:lnTo>
                    <a:pt x="539" y="1407"/>
                  </a:lnTo>
                  <a:lnTo>
                    <a:pt x="635" y="1325"/>
                  </a:lnTo>
                  <a:lnTo>
                    <a:pt x="732" y="1242"/>
                  </a:lnTo>
                  <a:lnTo>
                    <a:pt x="828" y="1145"/>
                  </a:lnTo>
                  <a:lnTo>
                    <a:pt x="911" y="1035"/>
                  </a:lnTo>
                  <a:lnTo>
                    <a:pt x="870" y="1187"/>
                  </a:lnTo>
                  <a:lnTo>
                    <a:pt x="815" y="1352"/>
                  </a:lnTo>
                  <a:lnTo>
                    <a:pt x="746" y="1545"/>
                  </a:lnTo>
                  <a:lnTo>
                    <a:pt x="635" y="1766"/>
                  </a:lnTo>
                  <a:lnTo>
                    <a:pt x="566" y="1876"/>
                  </a:lnTo>
                  <a:lnTo>
                    <a:pt x="497" y="1987"/>
                  </a:lnTo>
                  <a:lnTo>
                    <a:pt x="415" y="2083"/>
                  </a:lnTo>
                  <a:lnTo>
                    <a:pt x="318" y="2180"/>
                  </a:lnTo>
                  <a:lnTo>
                    <a:pt x="222" y="2276"/>
                  </a:lnTo>
                  <a:lnTo>
                    <a:pt x="97" y="2359"/>
                  </a:lnTo>
                  <a:lnTo>
                    <a:pt x="97" y="2580"/>
                  </a:lnTo>
                  <a:lnTo>
                    <a:pt x="84" y="2814"/>
                  </a:lnTo>
                  <a:lnTo>
                    <a:pt x="70" y="3035"/>
                  </a:lnTo>
                  <a:lnTo>
                    <a:pt x="28" y="3255"/>
                  </a:lnTo>
                  <a:lnTo>
                    <a:pt x="222" y="3186"/>
                  </a:lnTo>
                  <a:lnTo>
                    <a:pt x="387" y="3104"/>
                  </a:lnTo>
                  <a:lnTo>
                    <a:pt x="553" y="3007"/>
                  </a:lnTo>
                  <a:lnTo>
                    <a:pt x="718" y="2897"/>
                  </a:lnTo>
                  <a:lnTo>
                    <a:pt x="787" y="2552"/>
                  </a:lnTo>
                  <a:lnTo>
                    <a:pt x="856" y="2207"/>
                  </a:lnTo>
                  <a:lnTo>
                    <a:pt x="897" y="1876"/>
                  </a:lnTo>
                  <a:lnTo>
                    <a:pt x="925" y="1545"/>
                  </a:lnTo>
                  <a:lnTo>
                    <a:pt x="925" y="1201"/>
                  </a:lnTo>
                  <a:lnTo>
                    <a:pt x="897" y="856"/>
                  </a:lnTo>
                  <a:lnTo>
                    <a:pt x="842" y="511"/>
                  </a:lnTo>
                  <a:lnTo>
                    <a:pt x="759" y="166"/>
                  </a:lnTo>
                  <a:lnTo>
                    <a:pt x="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" name="Google Shape;536;p41"/>
            <p:cNvSpPr/>
            <p:nvPr/>
          </p:nvSpPr>
          <p:spPr>
            <a:xfrm>
              <a:off x="5447675" y="3161225"/>
              <a:ext cx="63450" cy="121750"/>
            </a:xfrm>
            <a:custGeom>
              <a:avLst/>
              <a:gdLst/>
              <a:ahLst/>
              <a:cxnLst/>
              <a:rect l="l" t="t" r="r" b="b"/>
              <a:pathLst>
                <a:path w="2538" h="4870" extrusionOk="0">
                  <a:moveTo>
                    <a:pt x="0" y="1"/>
                  </a:moveTo>
                  <a:lnTo>
                    <a:pt x="14" y="84"/>
                  </a:lnTo>
                  <a:lnTo>
                    <a:pt x="56" y="153"/>
                  </a:lnTo>
                  <a:lnTo>
                    <a:pt x="111" y="222"/>
                  </a:lnTo>
                  <a:lnTo>
                    <a:pt x="180" y="263"/>
                  </a:lnTo>
                  <a:lnTo>
                    <a:pt x="318" y="359"/>
                  </a:lnTo>
                  <a:lnTo>
                    <a:pt x="455" y="456"/>
                  </a:lnTo>
                  <a:lnTo>
                    <a:pt x="469" y="470"/>
                  </a:lnTo>
                  <a:lnTo>
                    <a:pt x="483" y="456"/>
                  </a:lnTo>
                  <a:lnTo>
                    <a:pt x="593" y="511"/>
                  </a:lnTo>
                  <a:lnTo>
                    <a:pt x="690" y="580"/>
                  </a:lnTo>
                  <a:lnTo>
                    <a:pt x="786" y="649"/>
                  </a:lnTo>
                  <a:lnTo>
                    <a:pt x="883" y="732"/>
                  </a:lnTo>
                  <a:lnTo>
                    <a:pt x="966" y="828"/>
                  </a:lnTo>
                  <a:lnTo>
                    <a:pt x="1048" y="939"/>
                  </a:lnTo>
                  <a:lnTo>
                    <a:pt x="1186" y="1159"/>
                  </a:lnTo>
                  <a:lnTo>
                    <a:pt x="1324" y="1408"/>
                  </a:lnTo>
                  <a:lnTo>
                    <a:pt x="1421" y="1656"/>
                  </a:lnTo>
                  <a:lnTo>
                    <a:pt x="1517" y="1890"/>
                  </a:lnTo>
                  <a:lnTo>
                    <a:pt x="1586" y="2125"/>
                  </a:lnTo>
                  <a:lnTo>
                    <a:pt x="1683" y="2442"/>
                  </a:lnTo>
                  <a:lnTo>
                    <a:pt x="1752" y="2787"/>
                  </a:lnTo>
                  <a:lnTo>
                    <a:pt x="1793" y="3145"/>
                  </a:lnTo>
                  <a:lnTo>
                    <a:pt x="1807" y="3490"/>
                  </a:lnTo>
                  <a:lnTo>
                    <a:pt x="1793" y="3849"/>
                  </a:lnTo>
                  <a:lnTo>
                    <a:pt x="1752" y="4207"/>
                  </a:lnTo>
                  <a:lnTo>
                    <a:pt x="1724" y="4373"/>
                  </a:lnTo>
                  <a:lnTo>
                    <a:pt x="1683" y="4538"/>
                  </a:lnTo>
                  <a:lnTo>
                    <a:pt x="1641" y="4704"/>
                  </a:lnTo>
                  <a:lnTo>
                    <a:pt x="1586" y="4869"/>
                  </a:lnTo>
                  <a:lnTo>
                    <a:pt x="1697" y="4773"/>
                  </a:lnTo>
                  <a:lnTo>
                    <a:pt x="1807" y="4662"/>
                  </a:lnTo>
                  <a:lnTo>
                    <a:pt x="1917" y="4552"/>
                  </a:lnTo>
                  <a:lnTo>
                    <a:pt x="2014" y="4442"/>
                  </a:lnTo>
                  <a:lnTo>
                    <a:pt x="2110" y="4317"/>
                  </a:lnTo>
                  <a:lnTo>
                    <a:pt x="2193" y="4180"/>
                  </a:lnTo>
                  <a:lnTo>
                    <a:pt x="2262" y="4055"/>
                  </a:lnTo>
                  <a:lnTo>
                    <a:pt x="2331" y="3917"/>
                  </a:lnTo>
                  <a:lnTo>
                    <a:pt x="2386" y="3766"/>
                  </a:lnTo>
                  <a:lnTo>
                    <a:pt x="2441" y="3614"/>
                  </a:lnTo>
                  <a:lnTo>
                    <a:pt x="2483" y="3462"/>
                  </a:lnTo>
                  <a:lnTo>
                    <a:pt x="2510" y="3311"/>
                  </a:lnTo>
                  <a:lnTo>
                    <a:pt x="2524" y="3145"/>
                  </a:lnTo>
                  <a:lnTo>
                    <a:pt x="2538" y="2980"/>
                  </a:lnTo>
                  <a:lnTo>
                    <a:pt x="2538" y="2800"/>
                  </a:lnTo>
                  <a:lnTo>
                    <a:pt x="2524" y="2635"/>
                  </a:lnTo>
                  <a:lnTo>
                    <a:pt x="2497" y="2400"/>
                  </a:lnTo>
                  <a:lnTo>
                    <a:pt x="2441" y="2152"/>
                  </a:lnTo>
                  <a:lnTo>
                    <a:pt x="2372" y="1918"/>
                  </a:lnTo>
                  <a:lnTo>
                    <a:pt x="2276" y="1683"/>
                  </a:lnTo>
                  <a:lnTo>
                    <a:pt x="2166" y="1463"/>
                  </a:lnTo>
                  <a:lnTo>
                    <a:pt x="2028" y="1242"/>
                  </a:lnTo>
                  <a:lnTo>
                    <a:pt x="1890" y="1035"/>
                  </a:lnTo>
                  <a:lnTo>
                    <a:pt x="1724" y="828"/>
                  </a:lnTo>
                  <a:lnTo>
                    <a:pt x="1545" y="649"/>
                  </a:lnTo>
                  <a:lnTo>
                    <a:pt x="1366" y="484"/>
                  </a:lnTo>
                  <a:lnTo>
                    <a:pt x="1159" y="346"/>
                  </a:lnTo>
                  <a:lnTo>
                    <a:pt x="952" y="222"/>
                  </a:lnTo>
                  <a:lnTo>
                    <a:pt x="718" y="125"/>
                  </a:lnTo>
                  <a:lnTo>
                    <a:pt x="483" y="56"/>
                  </a:lnTo>
                  <a:lnTo>
                    <a:pt x="249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" name="Google Shape;537;p41"/>
            <p:cNvSpPr/>
            <p:nvPr/>
          </p:nvSpPr>
          <p:spPr>
            <a:xfrm>
              <a:off x="5448350" y="3173300"/>
              <a:ext cx="35550" cy="47250"/>
            </a:xfrm>
            <a:custGeom>
              <a:avLst/>
              <a:gdLst/>
              <a:ahLst/>
              <a:cxnLst/>
              <a:rect l="l" t="t" r="r" b="b"/>
              <a:pathLst>
                <a:path w="1422" h="1890" extrusionOk="0">
                  <a:moveTo>
                    <a:pt x="442" y="1"/>
                  </a:moveTo>
                  <a:lnTo>
                    <a:pt x="442" y="28"/>
                  </a:lnTo>
                  <a:lnTo>
                    <a:pt x="442" y="42"/>
                  </a:lnTo>
                  <a:lnTo>
                    <a:pt x="415" y="69"/>
                  </a:lnTo>
                  <a:lnTo>
                    <a:pt x="304" y="69"/>
                  </a:lnTo>
                  <a:lnTo>
                    <a:pt x="222" y="42"/>
                  </a:lnTo>
                  <a:lnTo>
                    <a:pt x="153" y="28"/>
                  </a:lnTo>
                  <a:lnTo>
                    <a:pt x="97" y="28"/>
                  </a:lnTo>
                  <a:lnTo>
                    <a:pt x="42" y="42"/>
                  </a:lnTo>
                  <a:lnTo>
                    <a:pt x="1" y="56"/>
                  </a:lnTo>
                  <a:lnTo>
                    <a:pt x="70" y="166"/>
                  </a:lnTo>
                  <a:lnTo>
                    <a:pt x="139" y="276"/>
                  </a:lnTo>
                  <a:lnTo>
                    <a:pt x="208" y="400"/>
                  </a:lnTo>
                  <a:lnTo>
                    <a:pt x="249" y="525"/>
                  </a:lnTo>
                  <a:lnTo>
                    <a:pt x="346" y="787"/>
                  </a:lnTo>
                  <a:lnTo>
                    <a:pt x="428" y="1035"/>
                  </a:lnTo>
                  <a:lnTo>
                    <a:pt x="539" y="1462"/>
                  </a:lnTo>
                  <a:lnTo>
                    <a:pt x="622" y="1890"/>
                  </a:lnTo>
                  <a:lnTo>
                    <a:pt x="1008" y="1683"/>
                  </a:lnTo>
                  <a:lnTo>
                    <a:pt x="1215" y="1600"/>
                  </a:lnTo>
                  <a:lnTo>
                    <a:pt x="1421" y="1504"/>
                  </a:lnTo>
                  <a:lnTo>
                    <a:pt x="1339" y="1297"/>
                  </a:lnTo>
                  <a:lnTo>
                    <a:pt x="1256" y="1090"/>
                  </a:lnTo>
                  <a:lnTo>
                    <a:pt x="1146" y="883"/>
                  </a:lnTo>
                  <a:lnTo>
                    <a:pt x="1035" y="690"/>
                  </a:lnTo>
                  <a:lnTo>
                    <a:pt x="911" y="497"/>
                  </a:lnTo>
                  <a:lnTo>
                    <a:pt x="773" y="318"/>
                  </a:lnTo>
                  <a:lnTo>
                    <a:pt x="608" y="152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9" name="Google Shape;538;p41"/>
            <p:cNvSpPr/>
            <p:nvPr/>
          </p:nvSpPr>
          <p:spPr>
            <a:xfrm>
              <a:off x="5419400" y="3175025"/>
              <a:ext cx="45875" cy="97250"/>
            </a:xfrm>
            <a:custGeom>
              <a:avLst/>
              <a:gdLst/>
              <a:ahLst/>
              <a:cxnLst/>
              <a:rect l="l" t="t" r="r" b="b"/>
              <a:pathLst>
                <a:path w="1835" h="3890" extrusionOk="0">
                  <a:moveTo>
                    <a:pt x="718" y="2607"/>
                  </a:moveTo>
                  <a:lnTo>
                    <a:pt x="925" y="3048"/>
                  </a:lnTo>
                  <a:lnTo>
                    <a:pt x="456" y="3048"/>
                  </a:lnTo>
                  <a:lnTo>
                    <a:pt x="718" y="2607"/>
                  </a:lnTo>
                  <a:close/>
                  <a:moveTo>
                    <a:pt x="552" y="0"/>
                  </a:moveTo>
                  <a:lnTo>
                    <a:pt x="304" y="1049"/>
                  </a:lnTo>
                  <a:lnTo>
                    <a:pt x="194" y="1573"/>
                  </a:lnTo>
                  <a:lnTo>
                    <a:pt x="97" y="2111"/>
                  </a:lnTo>
                  <a:lnTo>
                    <a:pt x="290" y="2235"/>
                  </a:lnTo>
                  <a:lnTo>
                    <a:pt x="456" y="2386"/>
                  </a:lnTo>
                  <a:lnTo>
                    <a:pt x="56" y="2469"/>
                  </a:lnTo>
                  <a:lnTo>
                    <a:pt x="28" y="2786"/>
                  </a:lnTo>
                  <a:lnTo>
                    <a:pt x="1" y="3117"/>
                  </a:lnTo>
                  <a:lnTo>
                    <a:pt x="1" y="3503"/>
                  </a:lnTo>
                  <a:lnTo>
                    <a:pt x="1" y="3890"/>
                  </a:lnTo>
                  <a:lnTo>
                    <a:pt x="97" y="3890"/>
                  </a:lnTo>
                  <a:lnTo>
                    <a:pt x="180" y="3876"/>
                  </a:lnTo>
                  <a:lnTo>
                    <a:pt x="263" y="3862"/>
                  </a:lnTo>
                  <a:lnTo>
                    <a:pt x="331" y="3834"/>
                  </a:lnTo>
                  <a:lnTo>
                    <a:pt x="331" y="3407"/>
                  </a:lnTo>
                  <a:lnTo>
                    <a:pt x="469" y="3421"/>
                  </a:lnTo>
                  <a:lnTo>
                    <a:pt x="814" y="3407"/>
                  </a:lnTo>
                  <a:lnTo>
                    <a:pt x="1049" y="3379"/>
                  </a:lnTo>
                  <a:lnTo>
                    <a:pt x="1297" y="3352"/>
                  </a:lnTo>
                  <a:lnTo>
                    <a:pt x="1573" y="3283"/>
                  </a:lnTo>
                  <a:lnTo>
                    <a:pt x="1835" y="3214"/>
                  </a:lnTo>
                  <a:lnTo>
                    <a:pt x="1793" y="2704"/>
                  </a:lnTo>
                  <a:lnTo>
                    <a:pt x="1766" y="2469"/>
                  </a:lnTo>
                  <a:lnTo>
                    <a:pt x="1104" y="2248"/>
                  </a:lnTo>
                  <a:lnTo>
                    <a:pt x="1269" y="2138"/>
                  </a:lnTo>
                  <a:lnTo>
                    <a:pt x="1449" y="2014"/>
                  </a:lnTo>
                  <a:lnTo>
                    <a:pt x="1697" y="1862"/>
                  </a:lnTo>
                  <a:lnTo>
                    <a:pt x="1642" y="1517"/>
                  </a:lnTo>
                  <a:lnTo>
                    <a:pt x="1573" y="1159"/>
                  </a:lnTo>
                  <a:lnTo>
                    <a:pt x="1476" y="869"/>
                  </a:lnTo>
                  <a:lnTo>
                    <a:pt x="1380" y="566"/>
                  </a:lnTo>
                  <a:lnTo>
                    <a:pt x="1255" y="290"/>
                  </a:lnTo>
                  <a:lnTo>
                    <a:pt x="1118" y="0"/>
                  </a:lnTo>
                  <a:lnTo>
                    <a:pt x="1062" y="56"/>
                  </a:lnTo>
                  <a:lnTo>
                    <a:pt x="1021" y="111"/>
                  </a:lnTo>
                  <a:lnTo>
                    <a:pt x="980" y="180"/>
                  </a:lnTo>
                  <a:lnTo>
                    <a:pt x="952" y="263"/>
                  </a:lnTo>
                  <a:lnTo>
                    <a:pt x="952" y="290"/>
                  </a:lnTo>
                  <a:lnTo>
                    <a:pt x="925" y="318"/>
                  </a:lnTo>
                  <a:lnTo>
                    <a:pt x="897" y="331"/>
                  </a:lnTo>
                  <a:lnTo>
                    <a:pt x="842" y="331"/>
                  </a:lnTo>
                  <a:lnTo>
                    <a:pt x="814" y="318"/>
                  </a:lnTo>
                  <a:lnTo>
                    <a:pt x="787" y="290"/>
                  </a:lnTo>
                  <a:lnTo>
                    <a:pt x="787" y="263"/>
                  </a:lnTo>
                  <a:lnTo>
                    <a:pt x="745" y="152"/>
                  </a:lnTo>
                  <a:lnTo>
                    <a:pt x="704" y="69"/>
                  </a:lnTo>
                  <a:lnTo>
                    <a:pt x="635" y="28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" name="Google Shape;539;p41"/>
            <p:cNvSpPr/>
            <p:nvPr/>
          </p:nvSpPr>
          <p:spPr>
            <a:xfrm>
              <a:off x="5419750" y="3262950"/>
              <a:ext cx="46225" cy="37600"/>
            </a:xfrm>
            <a:custGeom>
              <a:avLst/>
              <a:gdLst/>
              <a:ahLst/>
              <a:cxnLst/>
              <a:rect l="l" t="t" r="r" b="b"/>
              <a:pathLst>
                <a:path w="1849" h="1504" extrusionOk="0">
                  <a:moveTo>
                    <a:pt x="1766" y="0"/>
                  </a:moveTo>
                  <a:lnTo>
                    <a:pt x="979" y="235"/>
                  </a:lnTo>
                  <a:lnTo>
                    <a:pt x="979" y="621"/>
                  </a:lnTo>
                  <a:lnTo>
                    <a:pt x="897" y="648"/>
                  </a:lnTo>
                  <a:lnTo>
                    <a:pt x="690" y="676"/>
                  </a:lnTo>
                  <a:lnTo>
                    <a:pt x="538" y="690"/>
                  </a:lnTo>
                  <a:lnTo>
                    <a:pt x="373" y="690"/>
                  </a:lnTo>
                  <a:lnTo>
                    <a:pt x="193" y="676"/>
                  </a:lnTo>
                  <a:lnTo>
                    <a:pt x="0" y="648"/>
                  </a:lnTo>
                  <a:lnTo>
                    <a:pt x="42" y="1159"/>
                  </a:lnTo>
                  <a:lnTo>
                    <a:pt x="55" y="1490"/>
                  </a:lnTo>
                  <a:lnTo>
                    <a:pt x="455" y="1503"/>
                  </a:lnTo>
                  <a:lnTo>
                    <a:pt x="842" y="1476"/>
                  </a:lnTo>
                  <a:lnTo>
                    <a:pt x="1035" y="1462"/>
                  </a:lnTo>
                  <a:lnTo>
                    <a:pt x="1228" y="1421"/>
                  </a:lnTo>
                  <a:lnTo>
                    <a:pt x="1421" y="1393"/>
                  </a:lnTo>
                  <a:lnTo>
                    <a:pt x="1614" y="1338"/>
                  </a:lnTo>
                  <a:lnTo>
                    <a:pt x="1779" y="1297"/>
                  </a:lnTo>
                  <a:lnTo>
                    <a:pt x="1807" y="1076"/>
                  </a:lnTo>
                  <a:lnTo>
                    <a:pt x="1821" y="855"/>
                  </a:lnTo>
                  <a:lnTo>
                    <a:pt x="1848" y="414"/>
                  </a:lnTo>
                  <a:lnTo>
                    <a:pt x="1848" y="414"/>
                  </a:lnTo>
                  <a:lnTo>
                    <a:pt x="1779" y="44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1" name="Google Shape;540;p41"/>
            <p:cNvSpPr/>
            <p:nvPr/>
          </p:nvSpPr>
          <p:spPr>
            <a:xfrm>
              <a:off x="5385275" y="3170550"/>
              <a:ext cx="46550" cy="101725"/>
            </a:xfrm>
            <a:custGeom>
              <a:avLst/>
              <a:gdLst/>
              <a:ahLst/>
              <a:cxnLst/>
              <a:rect l="l" t="t" r="r" b="b"/>
              <a:pathLst>
                <a:path w="1862" h="4069" extrusionOk="0">
                  <a:moveTo>
                    <a:pt x="1186" y="0"/>
                  </a:moveTo>
                  <a:lnTo>
                    <a:pt x="1035" y="207"/>
                  </a:lnTo>
                  <a:lnTo>
                    <a:pt x="869" y="414"/>
                  </a:lnTo>
                  <a:lnTo>
                    <a:pt x="717" y="621"/>
                  </a:lnTo>
                  <a:lnTo>
                    <a:pt x="648" y="731"/>
                  </a:lnTo>
                  <a:lnTo>
                    <a:pt x="579" y="841"/>
                  </a:lnTo>
                  <a:lnTo>
                    <a:pt x="428" y="1159"/>
                  </a:lnTo>
                  <a:lnTo>
                    <a:pt x="304" y="1476"/>
                  </a:lnTo>
                  <a:lnTo>
                    <a:pt x="193" y="1793"/>
                  </a:lnTo>
                  <a:lnTo>
                    <a:pt x="97" y="2124"/>
                  </a:lnTo>
                  <a:lnTo>
                    <a:pt x="0" y="2524"/>
                  </a:lnTo>
                  <a:lnTo>
                    <a:pt x="28" y="2607"/>
                  </a:lnTo>
                  <a:lnTo>
                    <a:pt x="69" y="2703"/>
                  </a:lnTo>
                  <a:lnTo>
                    <a:pt x="138" y="2827"/>
                  </a:lnTo>
                  <a:lnTo>
                    <a:pt x="221" y="2965"/>
                  </a:lnTo>
                  <a:lnTo>
                    <a:pt x="345" y="3103"/>
                  </a:lnTo>
                  <a:lnTo>
                    <a:pt x="510" y="3241"/>
                  </a:lnTo>
                  <a:lnTo>
                    <a:pt x="593" y="3296"/>
                  </a:lnTo>
                  <a:lnTo>
                    <a:pt x="704" y="3351"/>
                  </a:lnTo>
                  <a:lnTo>
                    <a:pt x="814" y="3407"/>
                  </a:lnTo>
                  <a:lnTo>
                    <a:pt x="938" y="3448"/>
                  </a:lnTo>
                  <a:lnTo>
                    <a:pt x="938" y="4013"/>
                  </a:lnTo>
                  <a:lnTo>
                    <a:pt x="1048" y="4041"/>
                  </a:lnTo>
                  <a:lnTo>
                    <a:pt x="1172" y="4055"/>
                  </a:lnTo>
                  <a:lnTo>
                    <a:pt x="1310" y="4069"/>
                  </a:lnTo>
                  <a:lnTo>
                    <a:pt x="1297" y="3751"/>
                  </a:lnTo>
                  <a:lnTo>
                    <a:pt x="1297" y="3434"/>
                  </a:lnTo>
                  <a:lnTo>
                    <a:pt x="1310" y="3048"/>
                  </a:lnTo>
                  <a:lnTo>
                    <a:pt x="1338" y="2662"/>
                  </a:lnTo>
                  <a:lnTo>
                    <a:pt x="1338" y="2662"/>
                  </a:lnTo>
                  <a:lnTo>
                    <a:pt x="814" y="2786"/>
                  </a:lnTo>
                  <a:lnTo>
                    <a:pt x="248" y="1779"/>
                  </a:lnTo>
                  <a:lnTo>
                    <a:pt x="248" y="1779"/>
                  </a:lnTo>
                  <a:lnTo>
                    <a:pt x="345" y="1807"/>
                  </a:lnTo>
                  <a:lnTo>
                    <a:pt x="621" y="1890"/>
                  </a:lnTo>
                  <a:lnTo>
                    <a:pt x="786" y="1959"/>
                  </a:lnTo>
                  <a:lnTo>
                    <a:pt x="979" y="2041"/>
                  </a:lnTo>
                  <a:lnTo>
                    <a:pt x="1186" y="2124"/>
                  </a:lnTo>
                  <a:lnTo>
                    <a:pt x="1393" y="2234"/>
                  </a:lnTo>
                  <a:lnTo>
                    <a:pt x="1476" y="1710"/>
                  </a:lnTo>
                  <a:lnTo>
                    <a:pt x="1572" y="1200"/>
                  </a:lnTo>
                  <a:lnTo>
                    <a:pt x="1710" y="676"/>
                  </a:lnTo>
                  <a:lnTo>
                    <a:pt x="1862" y="166"/>
                  </a:lnTo>
                  <a:lnTo>
                    <a:pt x="1793" y="179"/>
                  </a:lnTo>
                  <a:lnTo>
                    <a:pt x="1710" y="207"/>
                  </a:lnTo>
                  <a:lnTo>
                    <a:pt x="1628" y="235"/>
                  </a:lnTo>
                  <a:lnTo>
                    <a:pt x="1559" y="290"/>
                  </a:lnTo>
                  <a:lnTo>
                    <a:pt x="1531" y="304"/>
                  </a:lnTo>
                  <a:lnTo>
                    <a:pt x="1490" y="304"/>
                  </a:lnTo>
                  <a:lnTo>
                    <a:pt x="1434" y="290"/>
                  </a:lnTo>
                  <a:lnTo>
                    <a:pt x="1393" y="248"/>
                  </a:lnTo>
                  <a:lnTo>
                    <a:pt x="1379" y="221"/>
                  </a:lnTo>
                  <a:lnTo>
                    <a:pt x="1379" y="193"/>
                  </a:lnTo>
                  <a:lnTo>
                    <a:pt x="1379" y="138"/>
                  </a:lnTo>
                  <a:lnTo>
                    <a:pt x="1366" y="97"/>
                  </a:lnTo>
                  <a:lnTo>
                    <a:pt x="1352" y="69"/>
                  </a:lnTo>
                  <a:lnTo>
                    <a:pt x="1324" y="42"/>
                  </a:lnTo>
                  <a:lnTo>
                    <a:pt x="1269" y="1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2" name="Google Shape;541;p41"/>
            <p:cNvSpPr/>
            <p:nvPr/>
          </p:nvSpPr>
          <p:spPr>
            <a:xfrm>
              <a:off x="5333200" y="3151925"/>
              <a:ext cx="81400" cy="135875"/>
            </a:xfrm>
            <a:custGeom>
              <a:avLst/>
              <a:gdLst/>
              <a:ahLst/>
              <a:cxnLst/>
              <a:rect l="l" t="t" r="r" b="b"/>
              <a:pathLst>
                <a:path w="3256" h="5435" extrusionOk="0">
                  <a:moveTo>
                    <a:pt x="2566" y="0"/>
                  </a:moveTo>
                  <a:lnTo>
                    <a:pt x="2345" y="14"/>
                  </a:lnTo>
                  <a:lnTo>
                    <a:pt x="2194" y="42"/>
                  </a:lnTo>
                  <a:lnTo>
                    <a:pt x="2028" y="83"/>
                  </a:lnTo>
                  <a:lnTo>
                    <a:pt x="1876" y="138"/>
                  </a:lnTo>
                  <a:lnTo>
                    <a:pt x="1738" y="194"/>
                  </a:lnTo>
                  <a:lnTo>
                    <a:pt x="1587" y="263"/>
                  </a:lnTo>
                  <a:lnTo>
                    <a:pt x="1449" y="345"/>
                  </a:lnTo>
                  <a:lnTo>
                    <a:pt x="1311" y="428"/>
                  </a:lnTo>
                  <a:lnTo>
                    <a:pt x="1187" y="525"/>
                  </a:lnTo>
                  <a:lnTo>
                    <a:pt x="1063" y="635"/>
                  </a:lnTo>
                  <a:lnTo>
                    <a:pt x="939" y="745"/>
                  </a:lnTo>
                  <a:lnTo>
                    <a:pt x="828" y="856"/>
                  </a:lnTo>
                  <a:lnTo>
                    <a:pt x="732" y="980"/>
                  </a:lnTo>
                  <a:lnTo>
                    <a:pt x="539" y="1242"/>
                  </a:lnTo>
                  <a:lnTo>
                    <a:pt x="359" y="1518"/>
                  </a:lnTo>
                  <a:lnTo>
                    <a:pt x="249" y="1766"/>
                  </a:lnTo>
                  <a:lnTo>
                    <a:pt x="152" y="2028"/>
                  </a:lnTo>
                  <a:lnTo>
                    <a:pt x="70" y="2290"/>
                  </a:lnTo>
                  <a:lnTo>
                    <a:pt x="28" y="2552"/>
                  </a:lnTo>
                  <a:lnTo>
                    <a:pt x="1" y="2814"/>
                  </a:lnTo>
                  <a:lnTo>
                    <a:pt x="15" y="3076"/>
                  </a:lnTo>
                  <a:lnTo>
                    <a:pt x="42" y="3338"/>
                  </a:lnTo>
                  <a:lnTo>
                    <a:pt x="83" y="3600"/>
                  </a:lnTo>
                  <a:lnTo>
                    <a:pt x="125" y="3283"/>
                  </a:lnTo>
                  <a:lnTo>
                    <a:pt x="166" y="2979"/>
                  </a:lnTo>
                  <a:lnTo>
                    <a:pt x="235" y="2676"/>
                  </a:lnTo>
                  <a:lnTo>
                    <a:pt x="332" y="2373"/>
                  </a:lnTo>
                  <a:lnTo>
                    <a:pt x="414" y="2166"/>
                  </a:lnTo>
                  <a:lnTo>
                    <a:pt x="497" y="1986"/>
                  </a:lnTo>
                  <a:lnTo>
                    <a:pt x="608" y="1793"/>
                  </a:lnTo>
                  <a:lnTo>
                    <a:pt x="732" y="1614"/>
                  </a:lnTo>
                  <a:lnTo>
                    <a:pt x="856" y="1449"/>
                  </a:lnTo>
                  <a:lnTo>
                    <a:pt x="1007" y="1297"/>
                  </a:lnTo>
                  <a:lnTo>
                    <a:pt x="1159" y="1159"/>
                  </a:lnTo>
                  <a:lnTo>
                    <a:pt x="1325" y="1021"/>
                  </a:lnTo>
                  <a:lnTo>
                    <a:pt x="1532" y="869"/>
                  </a:lnTo>
                  <a:lnTo>
                    <a:pt x="1738" y="731"/>
                  </a:lnTo>
                  <a:lnTo>
                    <a:pt x="1973" y="594"/>
                  </a:lnTo>
                  <a:lnTo>
                    <a:pt x="2207" y="469"/>
                  </a:lnTo>
                  <a:lnTo>
                    <a:pt x="2442" y="373"/>
                  </a:lnTo>
                  <a:lnTo>
                    <a:pt x="2566" y="331"/>
                  </a:lnTo>
                  <a:lnTo>
                    <a:pt x="2690" y="304"/>
                  </a:lnTo>
                  <a:lnTo>
                    <a:pt x="2814" y="276"/>
                  </a:lnTo>
                  <a:lnTo>
                    <a:pt x="3062" y="276"/>
                  </a:lnTo>
                  <a:lnTo>
                    <a:pt x="3186" y="290"/>
                  </a:lnTo>
                  <a:lnTo>
                    <a:pt x="3214" y="304"/>
                  </a:lnTo>
                  <a:lnTo>
                    <a:pt x="3214" y="318"/>
                  </a:lnTo>
                  <a:lnTo>
                    <a:pt x="3200" y="345"/>
                  </a:lnTo>
                  <a:lnTo>
                    <a:pt x="3186" y="345"/>
                  </a:lnTo>
                  <a:lnTo>
                    <a:pt x="2938" y="373"/>
                  </a:lnTo>
                  <a:lnTo>
                    <a:pt x="2704" y="414"/>
                  </a:lnTo>
                  <a:lnTo>
                    <a:pt x="2469" y="483"/>
                  </a:lnTo>
                  <a:lnTo>
                    <a:pt x="2235" y="566"/>
                  </a:lnTo>
                  <a:lnTo>
                    <a:pt x="2014" y="676"/>
                  </a:lnTo>
                  <a:lnTo>
                    <a:pt x="1807" y="787"/>
                  </a:lnTo>
                  <a:lnTo>
                    <a:pt x="1601" y="924"/>
                  </a:lnTo>
                  <a:lnTo>
                    <a:pt x="1407" y="1076"/>
                  </a:lnTo>
                  <a:lnTo>
                    <a:pt x="1228" y="1242"/>
                  </a:lnTo>
                  <a:lnTo>
                    <a:pt x="1049" y="1421"/>
                  </a:lnTo>
                  <a:lnTo>
                    <a:pt x="897" y="1614"/>
                  </a:lnTo>
                  <a:lnTo>
                    <a:pt x="759" y="1807"/>
                  </a:lnTo>
                  <a:lnTo>
                    <a:pt x="621" y="2014"/>
                  </a:lnTo>
                  <a:lnTo>
                    <a:pt x="511" y="2235"/>
                  </a:lnTo>
                  <a:lnTo>
                    <a:pt x="428" y="2455"/>
                  </a:lnTo>
                  <a:lnTo>
                    <a:pt x="346" y="2690"/>
                  </a:lnTo>
                  <a:lnTo>
                    <a:pt x="277" y="2979"/>
                  </a:lnTo>
                  <a:lnTo>
                    <a:pt x="221" y="3269"/>
                  </a:lnTo>
                  <a:lnTo>
                    <a:pt x="194" y="3572"/>
                  </a:lnTo>
                  <a:lnTo>
                    <a:pt x="166" y="3876"/>
                  </a:lnTo>
                  <a:lnTo>
                    <a:pt x="263" y="4083"/>
                  </a:lnTo>
                  <a:lnTo>
                    <a:pt x="373" y="4289"/>
                  </a:lnTo>
                  <a:lnTo>
                    <a:pt x="497" y="4483"/>
                  </a:lnTo>
                  <a:lnTo>
                    <a:pt x="635" y="4662"/>
                  </a:lnTo>
                  <a:lnTo>
                    <a:pt x="787" y="4841"/>
                  </a:lnTo>
                  <a:lnTo>
                    <a:pt x="966" y="5007"/>
                  </a:lnTo>
                  <a:lnTo>
                    <a:pt x="1159" y="5158"/>
                  </a:lnTo>
                  <a:lnTo>
                    <a:pt x="1380" y="5282"/>
                  </a:lnTo>
                  <a:lnTo>
                    <a:pt x="1656" y="5434"/>
                  </a:lnTo>
                  <a:lnTo>
                    <a:pt x="1669" y="5089"/>
                  </a:lnTo>
                  <a:lnTo>
                    <a:pt x="1711" y="4745"/>
                  </a:lnTo>
                  <a:lnTo>
                    <a:pt x="1766" y="4414"/>
                  </a:lnTo>
                  <a:lnTo>
                    <a:pt x="1835" y="4069"/>
                  </a:lnTo>
                  <a:lnTo>
                    <a:pt x="1973" y="3407"/>
                  </a:lnTo>
                  <a:lnTo>
                    <a:pt x="2125" y="2759"/>
                  </a:lnTo>
                  <a:lnTo>
                    <a:pt x="2221" y="2441"/>
                  </a:lnTo>
                  <a:lnTo>
                    <a:pt x="2318" y="2138"/>
                  </a:lnTo>
                  <a:lnTo>
                    <a:pt x="2442" y="1835"/>
                  </a:lnTo>
                  <a:lnTo>
                    <a:pt x="2580" y="1545"/>
                  </a:lnTo>
                  <a:lnTo>
                    <a:pt x="2690" y="1338"/>
                  </a:lnTo>
                  <a:lnTo>
                    <a:pt x="2814" y="1131"/>
                  </a:lnTo>
                  <a:lnTo>
                    <a:pt x="2897" y="1021"/>
                  </a:lnTo>
                  <a:lnTo>
                    <a:pt x="2966" y="924"/>
                  </a:lnTo>
                  <a:lnTo>
                    <a:pt x="3062" y="828"/>
                  </a:lnTo>
                  <a:lnTo>
                    <a:pt x="3145" y="759"/>
                  </a:lnTo>
                  <a:lnTo>
                    <a:pt x="3062" y="759"/>
                  </a:lnTo>
                  <a:lnTo>
                    <a:pt x="3021" y="745"/>
                  </a:lnTo>
                  <a:lnTo>
                    <a:pt x="2980" y="731"/>
                  </a:lnTo>
                  <a:lnTo>
                    <a:pt x="2938" y="704"/>
                  </a:lnTo>
                  <a:lnTo>
                    <a:pt x="2924" y="662"/>
                  </a:lnTo>
                  <a:lnTo>
                    <a:pt x="2911" y="635"/>
                  </a:lnTo>
                  <a:lnTo>
                    <a:pt x="2924" y="594"/>
                  </a:lnTo>
                  <a:lnTo>
                    <a:pt x="2938" y="552"/>
                  </a:lnTo>
                  <a:lnTo>
                    <a:pt x="2966" y="525"/>
                  </a:lnTo>
                  <a:lnTo>
                    <a:pt x="2993" y="511"/>
                  </a:lnTo>
                  <a:lnTo>
                    <a:pt x="3035" y="497"/>
                  </a:lnTo>
                  <a:lnTo>
                    <a:pt x="3131" y="511"/>
                  </a:lnTo>
                  <a:lnTo>
                    <a:pt x="3173" y="442"/>
                  </a:lnTo>
                  <a:lnTo>
                    <a:pt x="3200" y="373"/>
                  </a:lnTo>
                  <a:lnTo>
                    <a:pt x="3242" y="263"/>
                  </a:lnTo>
                  <a:lnTo>
                    <a:pt x="3255" y="180"/>
                  </a:lnTo>
                  <a:lnTo>
                    <a:pt x="3255" y="83"/>
                  </a:lnTo>
                  <a:lnTo>
                    <a:pt x="3021" y="42"/>
                  </a:lnTo>
                  <a:lnTo>
                    <a:pt x="2800" y="14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3" name="Google Shape;542;p41"/>
            <p:cNvSpPr/>
            <p:nvPr/>
          </p:nvSpPr>
          <p:spPr>
            <a:xfrm>
              <a:off x="5377325" y="3234325"/>
              <a:ext cx="41750" cy="65525"/>
            </a:xfrm>
            <a:custGeom>
              <a:avLst/>
              <a:gdLst/>
              <a:ahLst/>
              <a:cxnLst/>
              <a:rect l="l" t="t" r="r" b="b"/>
              <a:pathLst>
                <a:path w="1670" h="2621" extrusionOk="0">
                  <a:moveTo>
                    <a:pt x="304" y="1"/>
                  </a:moveTo>
                  <a:lnTo>
                    <a:pt x="194" y="594"/>
                  </a:lnTo>
                  <a:lnTo>
                    <a:pt x="84" y="1187"/>
                  </a:lnTo>
                  <a:lnTo>
                    <a:pt x="56" y="1435"/>
                  </a:lnTo>
                  <a:lnTo>
                    <a:pt x="29" y="1683"/>
                  </a:lnTo>
                  <a:lnTo>
                    <a:pt x="1" y="2180"/>
                  </a:lnTo>
                  <a:lnTo>
                    <a:pt x="194" y="2276"/>
                  </a:lnTo>
                  <a:lnTo>
                    <a:pt x="401" y="2345"/>
                  </a:lnTo>
                  <a:lnTo>
                    <a:pt x="594" y="2414"/>
                  </a:lnTo>
                  <a:lnTo>
                    <a:pt x="815" y="2469"/>
                  </a:lnTo>
                  <a:lnTo>
                    <a:pt x="1022" y="2524"/>
                  </a:lnTo>
                  <a:lnTo>
                    <a:pt x="1228" y="2566"/>
                  </a:lnTo>
                  <a:lnTo>
                    <a:pt x="1449" y="2593"/>
                  </a:lnTo>
                  <a:lnTo>
                    <a:pt x="1670" y="2621"/>
                  </a:lnTo>
                  <a:lnTo>
                    <a:pt x="1670" y="2524"/>
                  </a:lnTo>
                  <a:lnTo>
                    <a:pt x="1656" y="2152"/>
                  </a:lnTo>
                  <a:lnTo>
                    <a:pt x="1642" y="1780"/>
                  </a:lnTo>
                  <a:lnTo>
                    <a:pt x="1421" y="1724"/>
                  </a:lnTo>
                  <a:lnTo>
                    <a:pt x="1311" y="1669"/>
                  </a:lnTo>
                  <a:lnTo>
                    <a:pt x="1201" y="1614"/>
                  </a:lnTo>
                  <a:lnTo>
                    <a:pt x="1104" y="1559"/>
                  </a:lnTo>
                  <a:lnTo>
                    <a:pt x="994" y="1476"/>
                  </a:lnTo>
                  <a:lnTo>
                    <a:pt x="897" y="1393"/>
                  </a:lnTo>
                  <a:lnTo>
                    <a:pt x="801" y="1297"/>
                  </a:lnTo>
                  <a:lnTo>
                    <a:pt x="718" y="1187"/>
                  </a:lnTo>
                  <a:lnTo>
                    <a:pt x="635" y="1062"/>
                  </a:lnTo>
                  <a:lnTo>
                    <a:pt x="553" y="925"/>
                  </a:lnTo>
                  <a:lnTo>
                    <a:pt x="484" y="773"/>
                  </a:lnTo>
                  <a:lnTo>
                    <a:pt x="429" y="607"/>
                  </a:lnTo>
                  <a:lnTo>
                    <a:pt x="373" y="414"/>
                  </a:lnTo>
                  <a:lnTo>
                    <a:pt x="346" y="221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oogle Shape;548;p41"/>
          <p:cNvGrpSpPr/>
          <p:nvPr/>
        </p:nvGrpSpPr>
        <p:grpSpPr>
          <a:xfrm>
            <a:off x="5429256" y="3214692"/>
            <a:ext cx="1105858" cy="1262015"/>
            <a:chOff x="5675225" y="2364450"/>
            <a:chExt cx="190675" cy="217600"/>
          </a:xfrm>
        </p:grpSpPr>
        <p:sp>
          <p:nvSpPr>
            <p:cNvPr id="15" name="Google Shape;549;p41"/>
            <p:cNvSpPr/>
            <p:nvPr/>
          </p:nvSpPr>
          <p:spPr>
            <a:xfrm>
              <a:off x="5675225" y="2364450"/>
              <a:ext cx="190675" cy="217600"/>
            </a:xfrm>
            <a:custGeom>
              <a:avLst/>
              <a:gdLst/>
              <a:ahLst/>
              <a:cxnLst/>
              <a:rect l="l" t="t" r="r" b="b"/>
              <a:pathLst>
                <a:path w="7627" h="8704" extrusionOk="0">
                  <a:moveTo>
                    <a:pt x="5103" y="5848"/>
                  </a:moveTo>
                  <a:lnTo>
                    <a:pt x="5158" y="5862"/>
                  </a:lnTo>
                  <a:lnTo>
                    <a:pt x="5200" y="5890"/>
                  </a:lnTo>
                  <a:lnTo>
                    <a:pt x="5241" y="5917"/>
                  </a:lnTo>
                  <a:lnTo>
                    <a:pt x="5282" y="5959"/>
                  </a:lnTo>
                  <a:lnTo>
                    <a:pt x="5310" y="6000"/>
                  </a:lnTo>
                  <a:lnTo>
                    <a:pt x="5324" y="6055"/>
                  </a:lnTo>
                  <a:lnTo>
                    <a:pt x="5338" y="6110"/>
                  </a:lnTo>
                  <a:lnTo>
                    <a:pt x="5338" y="6179"/>
                  </a:lnTo>
                  <a:lnTo>
                    <a:pt x="5324" y="6221"/>
                  </a:lnTo>
                  <a:lnTo>
                    <a:pt x="5296" y="6276"/>
                  </a:lnTo>
                  <a:lnTo>
                    <a:pt x="5255" y="6317"/>
                  </a:lnTo>
                  <a:lnTo>
                    <a:pt x="5227" y="6359"/>
                  </a:lnTo>
                  <a:lnTo>
                    <a:pt x="5172" y="6386"/>
                  </a:lnTo>
                  <a:lnTo>
                    <a:pt x="5117" y="6400"/>
                  </a:lnTo>
                  <a:lnTo>
                    <a:pt x="5062" y="6414"/>
                  </a:lnTo>
                  <a:lnTo>
                    <a:pt x="5007" y="6400"/>
                  </a:lnTo>
                  <a:lnTo>
                    <a:pt x="4951" y="6386"/>
                  </a:lnTo>
                  <a:lnTo>
                    <a:pt x="4896" y="6372"/>
                  </a:lnTo>
                  <a:lnTo>
                    <a:pt x="4855" y="6331"/>
                  </a:lnTo>
                  <a:lnTo>
                    <a:pt x="4827" y="6290"/>
                  </a:lnTo>
                  <a:lnTo>
                    <a:pt x="4800" y="6248"/>
                  </a:lnTo>
                  <a:lnTo>
                    <a:pt x="4772" y="6193"/>
                  </a:lnTo>
                  <a:lnTo>
                    <a:pt x="4772" y="6138"/>
                  </a:lnTo>
                  <a:lnTo>
                    <a:pt x="4772" y="6083"/>
                  </a:lnTo>
                  <a:lnTo>
                    <a:pt x="4786" y="6028"/>
                  </a:lnTo>
                  <a:lnTo>
                    <a:pt x="4814" y="5972"/>
                  </a:lnTo>
                  <a:lnTo>
                    <a:pt x="4841" y="5931"/>
                  </a:lnTo>
                  <a:lnTo>
                    <a:pt x="4882" y="5890"/>
                  </a:lnTo>
                  <a:lnTo>
                    <a:pt x="4938" y="5862"/>
                  </a:lnTo>
                  <a:lnTo>
                    <a:pt x="4993" y="5848"/>
                  </a:lnTo>
                  <a:close/>
                  <a:moveTo>
                    <a:pt x="2676" y="5917"/>
                  </a:moveTo>
                  <a:lnTo>
                    <a:pt x="2731" y="5931"/>
                  </a:lnTo>
                  <a:lnTo>
                    <a:pt x="2786" y="5945"/>
                  </a:lnTo>
                  <a:lnTo>
                    <a:pt x="2841" y="5972"/>
                  </a:lnTo>
                  <a:lnTo>
                    <a:pt x="2883" y="6000"/>
                  </a:lnTo>
                  <a:lnTo>
                    <a:pt x="2910" y="6041"/>
                  </a:lnTo>
                  <a:lnTo>
                    <a:pt x="2938" y="6083"/>
                  </a:lnTo>
                  <a:lnTo>
                    <a:pt x="2966" y="6138"/>
                  </a:lnTo>
                  <a:lnTo>
                    <a:pt x="2966" y="6193"/>
                  </a:lnTo>
                  <a:lnTo>
                    <a:pt x="2966" y="6262"/>
                  </a:lnTo>
                  <a:lnTo>
                    <a:pt x="2952" y="6303"/>
                  </a:lnTo>
                  <a:lnTo>
                    <a:pt x="2924" y="6359"/>
                  </a:lnTo>
                  <a:lnTo>
                    <a:pt x="2897" y="6400"/>
                  </a:lnTo>
                  <a:lnTo>
                    <a:pt x="2855" y="6441"/>
                  </a:lnTo>
                  <a:lnTo>
                    <a:pt x="2800" y="6469"/>
                  </a:lnTo>
                  <a:lnTo>
                    <a:pt x="2745" y="6483"/>
                  </a:lnTo>
                  <a:lnTo>
                    <a:pt x="2690" y="6496"/>
                  </a:lnTo>
                  <a:lnTo>
                    <a:pt x="2635" y="6483"/>
                  </a:lnTo>
                  <a:lnTo>
                    <a:pt x="2579" y="6469"/>
                  </a:lnTo>
                  <a:lnTo>
                    <a:pt x="2538" y="6455"/>
                  </a:lnTo>
                  <a:lnTo>
                    <a:pt x="2497" y="6414"/>
                  </a:lnTo>
                  <a:lnTo>
                    <a:pt x="2455" y="6372"/>
                  </a:lnTo>
                  <a:lnTo>
                    <a:pt x="2428" y="6331"/>
                  </a:lnTo>
                  <a:lnTo>
                    <a:pt x="2414" y="6276"/>
                  </a:lnTo>
                  <a:lnTo>
                    <a:pt x="2400" y="6221"/>
                  </a:lnTo>
                  <a:lnTo>
                    <a:pt x="2400" y="6165"/>
                  </a:lnTo>
                  <a:lnTo>
                    <a:pt x="2414" y="6110"/>
                  </a:lnTo>
                  <a:lnTo>
                    <a:pt x="2441" y="6055"/>
                  </a:lnTo>
                  <a:lnTo>
                    <a:pt x="2483" y="6014"/>
                  </a:lnTo>
                  <a:lnTo>
                    <a:pt x="2524" y="5972"/>
                  </a:lnTo>
                  <a:lnTo>
                    <a:pt x="2566" y="5945"/>
                  </a:lnTo>
                  <a:lnTo>
                    <a:pt x="2621" y="5931"/>
                  </a:lnTo>
                  <a:lnTo>
                    <a:pt x="2676" y="5917"/>
                  </a:lnTo>
                  <a:close/>
                  <a:moveTo>
                    <a:pt x="4386" y="6207"/>
                  </a:moveTo>
                  <a:lnTo>
                    <a:pt x="4469" y="6221"/>
                  </a:lnTo>
                  <a:lnTo>
                    <a:pt x="4551" y="6234"/>
                  </a:lnTo>
                  <a:lnTo>
                    <a:pt x="4634" y="6276"/>
                  </a:lnTo>
                  <a:lnTo>
                    <a:pt x="4703" y="6331"/>
                  </a:lnTo>
                  <a:lnTo>
                    <a:pt x="4758" y="6400"/>
                  </a:lnTo>
                  <a:lnTo>
                    <a:pt x="4800" y="6469"/>
                  </a:lnTo>
                  <a:lnTo>
                    <a:pt x="4827" y="6552"/>
                  </a:lnTo>
                  <a:lnTo>
                    <a:pt x="4841" y="6634"/>
                  </a:lnTo>
                  <a:lnTo>
                    <a:pt x="4841" y="6731"/>
                  </a:lnTo>
                  <a:lnTo>
                    <a:pt x="4814" y="6814"/>
                  </a:lnTo>
                  <a:lnTo>
                    <a:pt x="4772" y="6896"/>
                  </a:lnTo>
                  <a:lnTo>
                    <a:pt x="4717" y="6952"/>
                  </a:lnTo>
                  <a:lnTo>
                    <a:pt x="4662" y="7021"/>
                  </a:lnTo>
                  <a:lnTo>
                    <a:pt x="4579" y="7062"/>
                  </a:lnTo>
                  <a:lnTo>
                    <a:pt x="4510" y="7089"/>
                  </a:lnTo>
                  <a:lnTo>
                    <a:pt x="4414" y="7103"/>
                  </a:lnTo>
                  <a:lnTo>
                    <a:pt x="4331" y="7089"/>
                  </a:lnTo>
                  <a:lnTo>
                    <a:pt x="4234" y="7076"/>
                  </a:lnTo>
                  <a:lnTo>
                    <a:pt x="4165" y="7034"/>
                  </a:lnTo>
                  <a:lnTo>
                    <a:pt x="4096" y="6979"/>
                  </a:lnTo>
                  <a:lnTo>
                    <a:pt x="4041" y="6910"/>
                  </a:lnTo>
                  <a:lnTo>
                    <a:pt x="4000" y="6841"/>
                  </a:lnTo>
                  <a:lnTo>
                    <a:pt x="3972" y="6758"/>
                  </a:lnTo>
                  <a:lnTo>
                    <a:pt x="3958" y="6676"/>
                  </a:lnTo>
                  <a:lnTo>
                    <a:pt x="3958" y="6579"/>
                  </a:lnTo>
                  <a:lnTo>
                    <a:pt x="3986" y="6496"/>
                  </a:lnTo>
                  <a:lnTo>
                    <a:pt x="4027" y="6414"/>
                  </a:lnTo>
                  <a:lnTo>
                    <a:pt x="4069" y="6345"/>
                  </a:lnTo>
                  <a:lnTo>
                    <a:pt x="4138" y="6290"/>
                  </a:lnTo>
                  <a:lnTo>
                    <a:pt x="4207" y="6248"/>
                  </a:lnTo>
                  <a:lnTo>
                    <a:pt x="4289" y="6221"/>
                  </a:lnTo>
                  <a:lnTo>
                    <a:pt x="4386" y="6207"/>
                  </a:lnTo>
                  <a:close/>
                  <a:moveTo>
                    <a:pt x="3448" y="6248"/>
                  </a:moveTo>
                  <a:lnTo>
                    <a:pt x="3531" y="6276"/>
                  </a:lnTo>
                  <a:lnTo>
                    <a:pt x="3614" y="6317"/>
                  </a:lnTo>
                  <a:lnTo>
                    <a:pt x="3683" y="6359"/>
                  </a:lnTo>
                  <a:lnTo>
                    <a:pt x="3738" y="6428"/>
                  </a:lnTo>
                  <a:lnTo>
                    <a:pt x="3779" y="6496"/>
                  </a:lnTo>
                  <a:lnTo>
                    <a:pt x="3807" y="6579"/>
                  </a:lnTo>
                  <a:lnTo>
                    <a:pt x="3821" y="6676"/>
                  </a:lnTo>
                  <a:lnTo>
                    <a:pt x="3807" y="6758"/>
                  </a:lnTo>
                  <a:lnTo>
                    <a:pt x="3793" y="6855"/>
                  </a:lnTo>
                  <a:lnTo>
                    <a:pt x="3752" y="6924"/>
                  </a:lnTo>
                  <a:lnTo>
                    <a:pt x="3696" y="6993"/>
                  </a:lnTo>
                  <a:lnTo>
                    <a:pt x="3641" y="7048"/>
                  </a:lnTo>
                  <a:lnTo>
                    <a:pt x="3559" y="7089"/>
                  </a:lnTo>
                  <a:lnTo>
                    <a:pt x="3476" y="7117"/>
                  </a:lnTo>
                  <a:lnTo>
                    <a:pt x="3393" y="7131"/>
                  </a:lnTo>
                  <a:lnTo>
                    <a:pt x="3296" y="7131"/>
                  </a:lnTo>
                  <a:lnTo>
                    <a:pt x="3214" y="7103"/>
                  </a:lnTo>
                  <a:lnTo>
                    <a:pt x="3145" y="7062"/>
                  </a:lnTo>
                  <a:lnTo>
                    <a:pt x="3076" y="7021"/>
                  </a:lnTo>
                  <a:lnTo>
                    <a:pt x="3021" y="6952"/>
                  </a:lnTo>
                  <a:lnTo>
                    <a:pt x="2966" y="6883"/>
                  </a:lnTo>
                  <a:lnTo>
                    <a:pt x="2938" y="6800"/>
                  </a:lnTo>
                  <a:lnTo>
                    <a:pt x="2924" y="6703"/>
                  </a:lnTo>
                  <a:lnTo>
                    <a:pt x="2938" y="6621"/>
                  </a:lnTo>
                  <a:lnTo>
                    <a:pt x="2966" y="6538"/>
                  </a:lnTo>
                  <a:lnTo>
                    <a:pt x="2993" y="6455"/>
                  </a:lnTo>
                  <a:lnTo>
                    <a:pt x="3048" y="6386"/>
                  </a:lnTo>
                  <a:lnTo>
                    <a:pt x="3117" y="6331"/>
                  </a:lnTo>
                  <a:lnTo>
                    <a:pt x="3186" y="6290"/>
                  </a:lnTo>
                  <a:lnTo>
                    <a:pt x="3269" y="6262"/>
                  </a:lnTo>
                  <a:lnTo>
                    <a:pt x="3365" y="6248"/>
                  </a:lnTo>
                  <a:close/>
                  <a:moveTo>
                    <a:pt x="3834" y="1"/>
                  </a:moveTo>
                  <a:lnTo>
                    <a:pt x="3834" y="15"/>
                  </a:lnTo>
                  <a:lnTo>
                    <a:pt x="3807" y="332"/>
                  </a:lnTo>
                  <a:lnTo>
                    <a:pt x="3779" y="663"/>
                  </a:lnTo>
                  <a:lnTo>
                    <a:pt x="3779" y="980"/>
                  </a:lnTo>
                  <a:lnTo>
                    <a:pt x="3779" y="1311"/>
                  </a:lnTo>
                  <a:lnTo>
                    <a:pt x="3807" y="1959"/>
                  </a:lnTo>
                  <a:lnTo>
                    <a:pt x="3821" y="2607"/>
                  </a:lnTo>
                  <a:lnTo>
                    <a:pt x="3807" y="3904"/>
                  </a:lnTo>
                  <a:lnTo>
                    <a:pt x="3793" y="4193"/>
                  </a:lnTo>
                  <a:lnTo>
                    <a:pt x="3765" y="4111"/>
                  </a:lnTo>
                  <a:lnTo>
                    <a:pt x="3738" y="4014"/>
                  </a:lnTo>
                  <a:lnTo>
                    <a:pt x="3724" y="4000"/>
                  </a:lnTo>
                  <a:lnTo>
                    <a:pt x="3696" y="4000"/>
                  </a:lnTo>
                  <a:lnTo>
                    <a:pt x="3683" y="4014"/>
                  </a:lnTo>
                  <a:lnTo>
                    <a:pt x="3683" y="4111"/>
                  </a:lnTo>
                  <a:lnTo>
                    <a:pt x="3683" y="4207"/>
                  </a:lnTo>
                  <a:lnTo>
                    <a:pt x="3614" y="4221"/>
                  </a:lnTo>
                  <a:lnTo>
                    <a:pt x="3572" y="4138"/>
                  </a:lnTo>
                  <a:lnTo>
                    <a:pt x="3545" y="4055"/>
                  </a:lnTo>
                  <a:lnTo>
                    <a:pt x="3517" y="4042"/>
                  </a:lnTo>
                  <a:lnTo>
                    <a:pt x="3503" y="4055"/>
                  </a:lnTo>
                  <a:lnTo>
                    <a:pt x="3503" y="4097"/>
                  </a:lnTo>
                  <a:lnTo>
                    <a:pt x="3503" y="4152"/>
                  </a:lnTo>
                  <a:lnTo>
                    <a:pt x="3517" y="4249"/>
                  </a:lnTo>
                  <a:lnTo>
                    <a:pt x="3393" y="4276"/>
                  </a:lnTo>
                  <a:lnTo>
                    <a:pt x="3352" y="4152"/>
                  </a:lnTo>
                  <a:lnTo>
                    <a:pt x="3338" y="4138"/>
                  </a:lnTo>
                  <a:lnTo>
                    <a:pt x="3324" y="4152"/>
                  </a:lnTo>
                  <a:lnTo>
                    <a:pt x="3352" y="4290"/>
                  </a:lnTo>
                  <a:lnTo>
                    <a:pt x="3255" y="4317"/>
                  </a:lnTo>
                  <a:lnTo>
                    <a:pt x="3241" y="4317"/>
                  </a:lnTo>
                  <a:lnTo>
                    <a:pt x="3200" y="4221"/>
                  </a:lnTo>
                  <a:lnTo>
                    <a:pt x="3159" y="4124"/>
                  </a:lnTo>
                  <a:lnTo>
                    <a:pt x="3145" y="4111"/>
                  </a:lnTo>
                  <a:lnTo>
                    <a:pt x="3131" y="4111"/>
                  </a:lnTo>
                  <a:lnTo>
                    <a:pt x="3117" y="4124"/>
                  </a:lnTo>
                  <a:lnTo>
                    <a:pt x="3103" y="4138"/>
                  </a:lnTo>
                  <a:lnTo>
                    <a:pt x="3145" y="4345"/>
                  </a:lnTo>
                  <a:lnTo>
                    <a:pt x="3159" y="4359"/>
                  </a:lnTo>
                  <a:lnTo>
                    <a:pt x="3117" y="4373"/>
                  </a:lnTo>
                  <a:lnTo>
                    <a:pt x="3117" y="4359"/>
                  </a:lnTo>
                  <a:lnTo>
                    <a:pt x="3048" y="4235"/>
                  </a:lnTo>
                  <a:lnTo>
                    <a:pt x="3007" y="4111"/>
                  </a:lnTo>
                  <a:lnTo>
                    <a:pt x="2993" y="4097"/>
                  </a:lnTo>
                  <a:lnTo>
                    <a:pt x="2979" y="4097"/>
                  </a:lnTo>
                  <a:lnTo>
                    <a:pt x="2979" y="4111"/>
                  </a:lnTo>
                  <a:lnTo>
                    <a:pt x="2966" y="4111"/>
                  </a:lnTo>
                  <a:lnTo>
                    <a:pt x="2979" y="4235"/>
                  </a:lnTo>
                  <a:lnTo>
                    <a:pt x="3007" y="4331"/>
                  </a:lnTo>
                  <a:lnTo>
                    <a:pt x="3034" y="4400"/>
                  </a:lnTo>
                  <a:lnTo>
                    <a:pt x="2938" y="4455"/>
                  </a:lnTo>
                  <a:lnTo>
                    <a:pt x="2814" y="4276"/>
                  </a:lnTo>
                  <a:lnTo>
                    <a:pt x="2800" y="4262"/>
                  </a:lnTo>
                  <a:lnTo>
                    <a:pt x="2786" y="4276"/>
                  </a:lnTo>
                  <a:lnTo>
                    <a:pt x="2772" y="4331"/>
                  </a:lnTo>
                  <a:lnTo>
                    <a:pt x="2786" y="4386"/>
                  </a:lnTo>
                  <a:lnTo>
                    <a:pt x="2828" y="4469"/>
                  </a:lnTo>
                  <a:lnTo>
                    <a:pt x="2841" y="4497"/>
                  </a:lnTo>
                  <a:lnTo>
                    <a:pt x="2772" y="4524"/>
                  </a:lnTo>
                  <a:lnTo>
                    <a:pt x="2731" y="4469"/>
                  </a:lnTo>
                  <a:lnTo>
                    <a:pt x="2676" y="4400"/>
                  </a:lnTo>
                  <a:lnTo>
                    <a:pt x="2662" y="4386"/>
                  </a:lnTo>
                  <a:lnTo>
                    <a:pt x="2635" y="4386"/>
                  </a:lnTo>
                  <a:lnTo>
                    <a:pt x="2621" y="4400"/>
                  </a:lnTo>
                  <a:lnTo>
                    <a:pt x="2607" y="4428"/>
                  </a:lnTo>
                  <a:lnTo>
                    <a:pt x="2607" y="4442"/>
                  </a:lnTo>
                  <a:lnTo>
                    <a:pt x="2635" y="4511"/>
                  </a:lnTo>
                  <a:lnTo>
                    <a:pt x="2676" y="4580"/>
                  </a:lnTo>
                  <a:lnTo>
                    <a:pt x="2455" y="4428"/>
                  </a:lnTo>
                  <a:lnTo>
                    <a:pt x="2235" y="4290"/>
                  </a:lnTo>
                  <a:lnTo>
                    <a:pt x="1848" y="4055"/>
                  </a:lnTo>
                  <a:lnTo>
                    <a:pt x="1711" y="3973"/>
                  </a:lnTo>
                  <a:lnTo>
                    <a:pt x="1573" y="3904"/>
                  </a:lnTo>
                  <a:lnTo>
                    <a:pt x="1435" y="3849"/>
                  </a:lnTo>
                  <a:lnTo>
                    <a:pt x="1366" y="3835"/>
                  </a:lnTo>
                  <a:lnTo>
                    <a:pt x="1283" y="3821"/>
                  </a:lnTo>
                  <a:lnTo>
                    <a:pt x="1200" y="3835"/>
                  </a:lnTo>
                  <a:lnTo>
                    <a:pt x="1118" y="3862"/>
                  </a:lnTo>
                  <a:lnTo>
                    <a:pt x="1049" y="3904"/>
                  </a:lnTo>
                  <a:lnTo>
                    <a:pt x="966" y="3945"/>
                  </a:lnTo>
                  <a:lnTo>
                    <a:pt x="897" y="4000"/>
                  </a:lnTo>
                  <a:lnTo>
                    <a:pt x="828" y="4069"/>
                  </a:lnTo>
                  <a:lnTo>
                    <a:pt x="773" y="4138"/>
                  </a:lnTo>
                  <a:lnTo>
                    <a:pt x="731" y="4193"/>
                  </a:lnTo>
                  <a:lnTo>
                    <a:pt x="731" y="4221"/>
                  </a:lnTo>
                  <a:lnTo>
                    <a:pt x="745" y="4235"/>
                  </a:lnTo>
                  <a:lnTo>
                    <a:pt x="759" y="4249"/>
                  </a:lnTo>
                  <a:lnTo>
                    <a:pt x="773" y="4249"/>
                  </a:lnTo>
                  <a:lnTo>
                    <a:pt x="842" y="4221"/>
                  </a:lnTo>
                  <a:lnTo>
                    <a:pt x="911" y="4180"/>
                  </a:lnTo>
                  <a:lnTo>
                    <a:pt x="1062" y="4097"/>
                  </a:lnTo>
                  <a:lnTo>
                    <a:pt x="1145" y="4055"/>
                  </a:lnTo>
                  <a:lnTo>
                    <a:pt x="1228" y="4028"/>
                  </a:lnTo>
                  <a:lnTo>
                    <a:pt x="1297" y="4014"/>
                  </a:lnTo>
                  <a:lnTo>
                    <a:pt x="1380" y="4014"/>
                  </a:lnTo>
                  <a:lnTo>
                    <a:pt x="1449" y="4042"/>
                  </a:lnTo>
                  <a:lnTo>
                    <a:pt x="1517" y="4069"/>
                  </a:lnTo>
                  <a:lnTo>
                    <a:pt x="1655" y="4152"/>
                  </a:lnTo>
                  <a:lnTo>
                    <a:pt x="1917" y="4331"/>
                  </a:lnTo>
                  <a:lnTo>
                    <a:pt x="2193" y="4524"/>
                  </a:lnTo>
                  <a:lnTo>
                    <a:pt x="2455" y="4717"/>
                  </a:lnTo>
                  <a:lnTo>
                    <a:pt x="2386" y="4773"/>
                  </a:lnTo>
                  <a:lnTo>
                    <a:pt x="2331" y="4745"/>
                  </a:lnTo>
                  <a:lnTo>
                    <a:pt x="2290" y="4717"/>
                  </a:lnTo>
                  <a:lnTo>
                    <a:pt x="2235" y="4704"/>
                  </a:lnTo>
                  <a:lnTo>
                    <a:pt x="2207" y="4704"/>
                  </a:lnTo>
                  <a:lnTo>
                    <a:pt x="2179" y="4717"/>
                  </a:lnTo>
                  <a:lnTo>
                    <a:pt x="2152" y="4731"/>
                  </a:lnTo>
                  <a:lnTo>
                    <a:pt x="2138" y="4745"/>
                  </a:lnTo>
                  <a:lnTo>
                    <a:pt x="2152" y="4759"/>
                  </a:lnTo>
                  <a:lnTo>
                    <a:pt x="2179" y="4759"/>
                  </a:lnTo>
                  <a:lnTo>
                    <a:pt x="2221" y="4773"/>
                  </a:lnTo>
                  <a:lnTo>
                    <a:pt x="2276" y="4800"/>
                  </a:lnTo>
                  <a:lnTo>
                    <a:pt x="2317" y="4828"/>
                  </a:lnTo>
                  <a:lnTo>
                    <a:pt x="2304" y="4842"/>
                  </a:lnTo>
                  <a:lnTo>
                    <a:pt x="2221" y="4814"/>
                  </a:lnTo>
                  <a:lnTo>
                    <a:pt x="2110" y="4786"/>
                  </a:lnTo>
                  <a:lnTo>
                    <a:pt x="2000" y="4773"/>
                  </a:lnTo>
                  <a:lnTo>
                    <a:pt x="1986" y="4773"/>
                  </a:lnTo>
                  <a:lnTo>
                    <a:pt x="1973" y="4800"/>
                  </a:lnTo>
                  <a:lnTo>
                    <a:pt x="1973" y="4814"/>
                  </a:lnTo>
                  <a:lnTo>
                    <a:pt x="1986" y="4828"/>
                  </a:lnTo>
                  <a:lnTo>
                    <a:pt x="2166" y="4924"/>
                  </a:lnTo>
                  <a:lnTo>
                    <a:pt x="2179" y="4938"/>
                  </a:lnTo>
                  <a:lnTo>
                    <a:pt x="2138" y="4966"/>
                  </a:lnTo>
                  <a:lnTo>
                    <a:pt x="2069" y="4952"/>
                  </a:lnTo>
                  <a:lnTo>
                    <a:pt x="1986" y="4924"/>
                  </a:lnTo>
                  <a:lnTo>
                    <a:pt x="1945" y="4910"/>
                  </a:lnTo>
                  <a:lnTo>
                    <a:pt x="1876" y="4910"/>
                  </a:lnTo>
                  <a:lnTo>
                    <a:pt x="1862" y="4924"/>
                  </a:lnTo>
                  <a:lnTo>
                    <a:pt x="1848" y="4938"/>
                  </a:lnTo>
                  <a:lnTo>
                    <a:pt x="1848" y="4966"/>
                  </a:lnTo>
                  <a:lnTo>
                    <a:pt x="1876" y="5007"/>
                  </a:lnTo>
                  <a:lnTo>
                    <a:pt x="1931" y="5048"/>
                  </a:lnTo>
                  <a:lnTo>
                    <a:pt x="1821" y="5048"/>
                  </a:lnTo>
                  <a:lnTo>
                    <a:pt x="1766" y="5062"/>
                  </a:lnTo>
                  <a:lnTo>
                    <a:pt x="1711" y="5076"/>
                  </a:lnTo>
                  <a:lnTo>
                    <a:pt x="1711" y="5090"/>
                  </a:lnTo>
                  <a:lnTo>
                    <a:pt x="1711" y="5104"/>
                  </a:lnTo>
                  <a:lnTo>
                    <a:pt x="1711" y="5117"/>
                  </a:lnTo>
                  <a:lnTo>
                    <a:pt x="1724" y="5117"/>
                  </a:lnTo>
                  <a:lnTo>
                    <a:pt x="1779" y="5131"/>
                  </a:lnTo>
                  <a:lnTo>
                    <a:pt x="1821" y="5145"/>
                  </a:lnTo>
                  <a:lnTo>
                    <a:pt x="1917" y="5186"/>
                  </a:lnTo>
                  <a:lnTo>
                    <a:pt x="1876" y="5241"/>
                  </a:lnTo>
                  <a:lnTo>
                    <a:pt x="1821" y="5228"/>
                  </a:lnTo>
                  <a:lnTo>
                    <a:pt x="1766" y="5214"/>
                  </a:lnTo>
                  <a:lnTo>
                    <a:pt x="1724" y="5214"/>
                  </a:lnTo>
                  <a:lnTo>
                    <a:pt x="1669" y="5241"/>
                  </a:lnTo>
                  <a:lnTo>
                    <a:pt x="1655" y="5241"/>
                  </a:lnTo>
                  <a:lnTo>
                    <a:pt x="1655" y="5269"/>
                  </a:lnTo>
                  <a:lnTo>
                    <a:pt x="1655" y="5283"/>
                  </a:lnTo>
                  <a:lnTo>
                    <a:pt x="1669" y="5297"/>
                  </a:lnTo>
                  <a:lnTo>
                    <a:pt x="1697" y="5310"/>
                  </a:lnTo>
                  <a:lnTo>
                    <a:pt x="1517" y="5269"/>
                  </a:lnTo>
                  <a:lnTo>
                    <a:pt x="1338" y="5255"/>
                  </a:lnTo>
                  <a:lnTo>
                    <a:pt x="1159" y="5228"/>
                  </a:lnTo>
                  <a:lnTo>
                    <a:pt x="800" y="5200"/>
                  </a:lnTo>
                  <a:lnTo>
                    <a:pt x="635" y="5186"/>
                  </a:lnTo>
                  <a:lnTo>
                    <a:pt x="483" y="5200"/>
                  </a:lnTo>
                  <a:lnTo>
                    <a:pt x="400" y="5214"/>
                  </a:lnTo>
                  <a:lnTo>
                    <a:pt x="331" y="5241"/>
                  </a:lnTo>
                  <a:lnTo>
                    <a:pt x="262" y="5269"/>
                  </a:lnTo>
                  <a:lnTo>
                    <a:pt x="194" y="5324"/>
                  </a:lnTo>
                  <a:lnTo>
                    <a:pt x="180" y="5366"/>
                  </a:lnTo>
                  <a:lnTo>
                    <a:pt x="180" y="5407"/>
                  </a:lnTo>
                  <a:lnTo>
                    <a:pt x="125" y="5572"/>
                  </a:lnTo>
                  <a:lnTo>
                    <a:pt x="69" y="5752"/>
                  </a:lnTo>
                  <a:lnTo>
                    <a:pt x="28" y="5945"/>
                  </a:lnTo>
                  <a:lnTo>
                    <a:pt x="0" y="6138"/>
                  </a:lnTo>
                  <a:lnTo>
                    <a:pt x="0" y="6331"/>
                  </a:lnTo>
                  <a:lnTo>
                    <a:pt x="28" y="6510"/>
                  </a:lnTo>
                  <a:lnTo>
                    <a:pt x="56" y="6607"/>
                  </a:lnTo>
                  <a:lnTo>
                    <a:pt x="83" y="6690"/>
                  </a:lnTo>
                  <a:lnTo>
                    <a:pt x="125" y="6772"/>
                  </a:lnTo>
                  <a:lnTo>
                    <a:pt x="180" y="6841"/>
                  </a:lnTo>
                  <a:lnTo>
                    <a:pt x="194" y="6855"/>
                  </a:lnTo>
                  <a:lnTo>
                    <a:pt x="207" y="6855"/>
                  </a:lnTo>
                  <a:lnTo>
                    <a:pt x="207" y="6841"/>
                  </a:lnTo>
                  <a:lnTo>
                    <a:pt x="207" y="6827"/>
                  </a:lnTo>
                  <a:lnTo>
                    <a:pt x="166" y="6469"/>
                  </a:lnTo>
                  <a:lnTo>
                    <a:pt x="166" y="6290"/>
                  </a:lnTo>
                  <a:lnTo>
                    <a:pt x="166" y="6124"/>
                  </a:lnTo>
                  <a:lnTo>
                    <a:pt x="180" y="5959"/>
                  </a:lnTo>
                  <a:lnTo>
                    <a:pt x="207" y="5779"/>
                  </a:lnTo>
                  <a:lnTo>
                    <a:pt x="262" y="5614"/>
                  </a:lnTo>
                  <a:lnTo>
                    <a:pt x="345" y="5448"/>
                  </a:lnTo>
                  <a:lnTo>
                    <a:pt x="345" y="5421"/>
                  </a:lnTo>
                  <a:lnTo>
                    <a:pt x="469" y="5407"/>
                  </a:lnTo>
                  <a:lnTo>
                    <a:pt x="580" y="5407"/>
                  </a:lnTo>
                  <a:lnTo>
                    <a:pt x="814" y="5421"/>
                  </a:lnTo>
                  <a:lnTo>
                    <a:pt x="1049" y="5448"/>
                  </a:lnTo>
                  <a:lnTo>
                    <a:pt x="1283" y="5462"/>
                  </a:lnTo>
                  <a:lnTo>
                    <a:pt x="1449" y="5490"/>
                  </a:lnTo>
                  <a:lnTo>
                    <a:pt x="1586" y="5517"/>
                  </a:lnTo>
                  <a:lnTo>
                    <a:pt x="1545" y="5531"/>
                  </a:lnTo>
                  <a:lnTo>
                    <a:pt x="1504" y="5545"/>
                  </a:lnTo>
                  <a:lnTo>
                    <a:pt x="1462" y="5572"/>
                  </a:lnTo>
                  <a:lnTo>
                    <a:pt x="1407" y="5669"/>
                  </a:lnTo>
                  <a:lnTo>
                    <a:pt x="1393" y="5683"/>
                  </a:lnTo>
                  <a:lnTo>
                    <a:pt x="1462" y="5683"/>
                  </a:lnTo>
                  <a:lnTo>
                    <a:pt x="1504" y="5697"/>
                  </a:lnTo>
                  <a:lnTo>
                    <a:pt x="1559" y="5683"/>
                  </a:lnTo>
                  <a:lnTo>
                    <a:pt x="1614" y="5669"/>
                  </a:lnTo>
                  <a:lnTo>
                    <a:pt x="1614" y="5669"/>
                  </a:lnTo>
                  <a:lnTo>
                    <a:pt x="1600" y="5724"/>
                  </a:lnTo>
                  <a:lnTo>
                    <a:pt x="1545" y="5738"/>
                  </a:lnTo>
                  <a:lnTo>
                    <a:pt x="1435" y="5793"/>
                  </a:lnTo>
                  <a:lnTo>
                    <a:pt x="1324" y="5862"/>
                  </a:lnTo>
                  <a:lnTo>
                    <a:pt x="1324" y="5876"/>
                  </a:lnTo>
                  <a:lnTo>
                    <a:pt x="1324" y="5890"/>
                  </a:lnTo>
                  <a:lnTo>
                    <a:pt x="1338" y="5890"/>
                  </a:lnTo>
                  <a:lnTo>
                    <a:pt x="1559" y="5821"/>
                  </a:lnTo>
                  <a:lnTo>
                    <a:pt x="1559" y="5821"/>
                  </a:lnTo>
                  <a:lnTo>
                    <a:pt x="1545" y="5876"/>
                  </a:lnTo>
                  <a:lnTo>
                    <a:pt x="1476" y="5903"/>
                  </a:lnTo>
                  <a:lnTo>
                    <a:pt x="1407" y="5931"/>
                  </a:lnTo>
                  <a:lnTo>
                    <a:pt x="1338" y="5972"/>
                  </a:lnTo>
                  <a:lnTo>
                    <a:pt x="1283" y="6028"/>
                  </a:lnTo>
                  <a:lnTo>
                    <a:pt x="1269" y="6041"/>
                  </a:lnTo>
                  <a:lnTo>
                    <a:pt x="1269" y="6055"/>
                  </a:lnTo>
                  <a:lnTo>
                    <a:pt x="1283" y="6069"/>
                  </a:lnTo>
                  <a:lnTo>
                    <a:pt x="1297" y="6069"/>
                  </a:lnTo>
                  <a:lnTo>
                    <a:pt x="1504" y="6055"/>
                  </a:lnTo>
                  <a:lnTo>
                    <a:pt x="1504" y="6124"/>
                  </a:lnTo>
                  <a:lnTo>
                    <a:pt x="1269" y="6234"/>
                  </a:lnTo>
                  <a:lnTo>
                    <a:pt x="1269" y="6248"/>
                  </a:lnTo>
                  <a:lnTo>
                    <a:pt x="1269" y="6262"/>
                  </a:lnTo>
                  <a:lnTo>
                    <a:pt x="1283" y="6262"/>
                  </a:lnTo>
                  <a:lnTo>
                    <a:pt x="1462" y="6248"/>
                  </a:lnTo>
                  <a:lnTo>
                    <a:pt x="1366" y="6331"/>
                  </a:lnTo>
                  <a:lnTo>
                    <a:pt x="1283" y="6414"/>
                  </a:lnTo>
                  <a:lnTo>
                    <a:pt x="1283" y="6441"/>
                  </a:lnTo>
                  <a:lnTo>
                    <a:pt x="1297" y="6455"/>
                  </a:lnTo>
                  <a:lnTo>
                    <a:pt x="1407" y="6441"/>
                  </a:lnTo>
                  <a:lnTo>
                    <a:pt x="1504" y="6400"/>
                  </a:lnTo>
                  <a:lnTo>
                    <a:pt x="1504" y="6414"/>
                  </a:lnTo>
                  <a:lnTo>
                    <a:pt x="1490" y="6428"/>
                  </a:lnTo>
                  <a:lnTo>
                    <a:pt x="1297" y="6538"/>
                  </a:lnTo>
                  <a:lnTo>
                    <a:pt x="1283" y="6552"/>
                  </a:lnTo>
                  <a:lnTo>
                    <a:pt x="1283" y="6565"/>
                  </a:lnTo>
                  <a:lnTo>
                    <a:pt x="1297" y="6579"/>
                  </a:lnTo>
                  <a:lnTo>
                    <a:pt x="1311" y="6579"/>
                  </a:lnTo>
                  <a:lnTo>
                    <a:pt x="1407" y="6552"/>
                  </a:lnTo>
                  <a:lnTo>
                    <a:pt x="1228" y="6634"/>
                  </a:lnTo>
                  <a:lnTo>
                    <a:pt x="1062" y="6745"/>
                  </a:lnTo>
                  <a:lnTo>
                    <a:pt x="883" y="6855"/>
                  </a:lnTo>
                  <a:lnTo>
                    <a:pt x="718" y="6965"/>
                  </a:lnTo>
                  <a:lnTo>
                    <a:pt x="414" y="7214"/>
                  </a:lnTo>
                  <a:lnTo>
                    <a:pt x="111" y="7448"/>
                  </a:lnTo>
                  <a:lnTo>
                    <a:pt x="97" y="7476"/>
                  </a:lnTo>
                  <a:lnTo>
                    <a:pt x="97" y="7517"/>
                  </a:lnTo>
                  <a:lnTo>
                    <a:pt x="166" y="7765"/>
                  </a:lnTo>
                  <a:lnTo>
                    <a:pt x="207" y="7903"/>
                  </a:lnTo>
                  <a:lnTo>
                    <a:pt x="276" y="8041"/>
                  </a:lnTo>
                  <a:lnTo>
                    <a:pt x="345" y="8165"/>
                  </a:lnTo>
                  <a:lnTo>
                    <a:pt x="428" y="8262"/>
                  </a:lnTo>
                  <a:lnTo>
                    <a:pt x="483" y="8303"/>
                  </a:lnTo>
                  <a:lnTo>
                    <a:pt x="538" y="8331"/>
                  </a:lnTo>
                  <a:lnTo>
                    <a:pt x="593" y="8358"/>
                  </a:lnTo>
                  <a:lnTo>
                    <a:pt x="662" y="8372"/>
                  </a:lnTo>
                  <a:lnTo>
                    <a:pt x="676" y="8358"/>
                  </a:lnTo>
                  <a:lnTo>
                    <a:pt x="690" y="8344"/>
                  </a:lnTo>
                  <a:lnTo>
                    <a:pt x="690" y="8331"/>
                  </a:lnTo>
                  <a:lnTo>
                    <a:pt x="690" y="8317"/>
                  </a:lnTo>
                  <a:lnTo>
                    <a:pt x="552" y="8193"/>
                  </a:lnTo>
                  <a:lnTo>
                    <a:pt x="456" y="8041"/>
                  </a:lnTo>
                  <a:lnTo>
                    <a:pt x="373" y="7889"/>
                  </a:lnTo>
                  <a:lnTo>
                    <a:pt x="304" y="7710"/>
                  </a:lnTo>
                  <a:lnTo>
                    <a:pt x="276" y="7614"/>
                  </a:lnTo>
                  <a:lnTo>
                    <a:pt x="276" y="7586"/>
                  </a:lnTo>
                  <a:lnTo>
                    <a:pt x="276" y="7558"/>
                  </a:lnTo>
                  <a:lnTo>
                    <a:pt x="318" y="7503"/>
                  </a:lnTo>
                  <a:lnTo>
                    <a:pt x="387" y="7434"/>
                  </a:lnTo>
                  <a:lnTo>
                    <a:pt x="745" y="7172"/>
                  </a:lnTo>
                  <a:lnTo>
                    <a:pt x="1049" y="6965"/>
                  </a:lnTo>
                  <a:lnTo>
                    <a:pt x="1200" y="6869"/>
                  </a:lnTo>
                  <a:lnTo>
                    <a:pt x="1366" y="6772"/>
                  </a:lnTo>
                  <a:lnTo>
                    <a:pt x="1462" y="6731"/>
                  </a:lnTo>
                  <a:lnTo>
                    <a:pt x="1462" y="6731"/>
                  </a:lnTo>
                  <a:lnTo>
                    <a:pt x="1421" y="6800"/>
                  </a:lnTo>
                  <a:lnTo>
                    <a:pt x="1393" y="6883"/>
                  </a:lnTo>
                  <a:lnTo>
                    <a:pt x="1407" y="6896"/>
                  </a:lnTo>
                  <a:lnTo>
                    <a:pt x="1421" y="6910"/>
                  </a:lnTo>
                  <a:lnTo>
                    <a:pt x="1476" y="6910"/>
                  </a:lnTo>
                  <a:lnTo>
                    <a:pt x="1517" y="6896"/>
                  </a:lnTo>
                  <a:lnTo>
                    <a:pt x="1600" y="6827"/>
                  </a:lnTo>
                  <a:lnTo>
                    <a:pt x="1614" y="6814"/>
                  </a:lnTo>
                  <a:lnTo>
                    <a:pt x="1628" y="6827"/>
                  </a:lnTo>
                  <a:lnTo>
                    <a:pt x="1545" y="6910"/>
                  </a:lnTo>
                  <a:lnTo>
                    <a:pt x="1490" y="6965"/>
                  </a:lnTo>
                  <a:lnTo>
                    <a:pt x="1476" y="6979"/>
                  </a:lnTo>
                  <a:lnTo>
                    <a:pt x="1462" y="7021"/>
                  </a:lnTo>
                  <a:lnTo>
                    <a:pt x="1462" y="7034"/>
                  </a:lnTo>
                  <a:lnTo>
                    <a:pt x="1476" y="7048"/>
                  </a:lnTo>
                  <a:lnTo>
                    <a:pt x="1504" y="7062"/>
                  </a:lnTo>
                  <a:lnTo>
                    <a:pt x="1531" y="7062"/>
                  </a:lnTo>
                  <a:lnTo>
                    <a:pt x="1586" y="7034"/>
                  </a:lnTo>
                  <a:lnTo>
                    <a:pt x="1636" y="7015"/>
                  </a:lnTo>
                  <a:lnTo>
                    <a:pt x="1628" y="7021"/>
                  </a:lnTo>
                  <a:lnTo>
                    <a:pt x="1586" y="7076"/>
                  </a:lnTo>
                  <a:lnTo>
                    <a:pt x="1545" y="7131"/>
                  </a:lnTo>
                  <a:lnTo>
                    <a:pt x="1531" y="7186"/>
                  </a:lnTo>
                  <a:lnTo>
                    <a:pt x="1531" y="7200"/>
                  </a:lnTo>
                  <a:lnTo>
                    <a:pt x="1545" y="7214"/>
                  </a:lnTo>
                  <a:lnTo>
                    <a:pt x="1655" y="7158"/>
                  </a:lnTo>
                  <a:lnTo>
                    <a:pt x="1766" y="7089"/>
                  </a:lnTo>
                  <a:lnTo>
                    <a:pt x="1779" y="7076"/>
                  </a:lnTo>
                  <a:lnTo>
                    <a:pt x="1793" y="7089"/>
                  </a:lnTo>
                  <a:lnTo>
                    <a:pt x="1738" y="7131"/>
                  </a:lnTo>
                  <a:lnTo>
                    <a:pt x="1697" y="7158"/>
                  </a:lnTo>
                  <a:lnTo>
                    <a:pt x="1628" y="7241"/>
                  </a:lnTo>
                  <a:lnTo>
                    <a:pt x="1586" y="7283"/>
                  </a:lnTo>
                  <a:lnTo>
                    <a:pt x="1573" y="7338"/>
                  </a:lnTo>
                  <a:lnTo>
                    <a:pt x="1573" y="7352"/>
                  </a:lnTo>
                  <a:lnTo>
                    <a:pt x="1628" y="7338"/>
                  </a:lnTo>
                  <a:lnTo>
                    <a:pt x="1669" y="7324"/>
                  </a:lnTo>
                  <a:lnTo>
                    <a:pt x="1752" y="7269"/>
                  </a:lnTo>
                  <a:lnTo>
                    <a:pt x="1821" y="7227"/>
                  </a:lnTo>
                  <a:lnTo>
                    <a:pt x="1876" y="7186"/>
                  </a:lnTo>
                  <a:lnTo>
                    <a:pt x="1862" y="7214"/>
                  </a:lnTo>
                  <a:lnTo>
                    <a:pt x="1779" y="7310"/>
                  </a:lnTo>
                  <a:lnTo>
                    <a:pt x="1779" y="7324"/>
                  </a:lnTo>
                  <a:lnTo>
                    <a:pt x="1779" y="7338"/>
                  </a:lnTo>
                  <a:lnTo>
                    <a:pt x="1793" y="7352"/>
                  </a:lnTo>
                  <a:lnTo>
                    <a:pt x="1821" y="7352"/>
                  </a:lnTo>
                  <a:lnTo>
                    <a:pt x="1904" y="7269"/>
                  </a:lnTo>
                  <a:lnTo>
                    <a:pt x="1931" y="7241"/>
                  </a:lnTo>
                  <a:lnTo>
                    <a:pt x="1945" y="7255"/>
                  </a:lnTo>
                  <a:lnTo>
                    <a:pt x="1766" y="7476"/>
                  </a:lnTo>
                  <a:lnTo>
                    <a:pt x="1600" y="7710"/>
                  </a:lnTo>
                  <a:lnTo>
                    <a:pt x="1517" y="7848"/>
                  </a:lnTo>
                  <a:lnTo>
                    <a:pt x="1462" y="7986"/>
                  </a:lnTo>
                  <a:lnTo>
                    <a:pt x="1435" y="8124"/>
                  </a:lnTo>
                  <a:lnTo>
                    <a:pt x="1449" y="8248"/>
                  </a:lnTo>
                  <a:lnTo>
                    <a:pt x="1476" y="8358"/>
                  </a:lnTo>
                  <a:lnTo>
                    <a:pt x="1545" y="8482"/>
                  </a:lnTo>
                  <a:lnTo>
                    <a:pt x="1642" y="8593"/>
                  </a:lnTo>
                  <a:lnTo>
                    <a:pt x="1766" y="8703"/>
                  </a:lnTo>
                  <a:lnTo>
                    <a:pt x="1779" y="8703"/>
                  </a:lnTo>
                  <a:lnTo>
                    <a:pt x="1779" y="8689"/>
                  </a:lnTo>
                  <a:lnTo>
                    <a:pt x="1793" y="8675"/>
                  </a:lnTo>
                  <a:lnTo>
                    <a:pt x="1655" y="8400"/>
                  </a:lnTo>
                  <a:lnTo>
                    <a:pt x="1614" y="8331"/>
                  </a:lnTo>
                  <a:lnTo>
                    <a:pt x="1600" y="8262"/>
                  </a:lnTo>
                  <a:lnTo>
                    <a:pt x="1586" y="8179"/>
                  </a:lnTo>
                  <a:lnTo>
                    <a:pt x="1600" y="8110"/>
                  </a:lnTo>
                  <a:lnTo>
                    <a:pt x="1614" y="8027"/>
                  </a:lnTo>
                  <a:lnTo>
                    <a:pt x="1655" y="7958"/>
                  </a:lnTo>
                  <a:lnTo>
                    <a:pt x="1738" y="7793"/>
                  </a:lnTo>
                  <a:lnTo>
                    <a:pt x="1848" y="7655"/>
                  </a:lnTo>
                  <a:lnTo>
                    <a:pt x="1945" y="7517"/>
                  </a:lnTo>
                  <a:lnTo>
                    <a:pt x="2083" y="7365"/>
                  </a:lnTo>
                  <a:lnTo>
                    <a:pt x="2083" y="7393"/>
                  </a:lnTo>
                  <a:lnTo>
                    <a:pt x="2042" y="7517"/>
                  </a:lnTo>
                  <a:lnTo>
                    <a:pt x="2042" y="7586"/>
                  </a:lnTo>
                  <a:lnTo>
                    <a:pt x="2055" y="7641"/>
                  </a:lnTo>
                  <a:lnTo>
                    <a:pt x="2069" y="7655"/>
                  </a:lnTo>
                  <a:lnTo>
                    <a:pt x="2097" y="7655"/>
                  </a:lnTo>
                  <a:lnTo>
                    <a:pt x="2124" y="7600"/>
                  </a:lnTo>
                  <a:lnTo>
                    <a:pt x="2152" y="7558"/>
                  </a:lnTo>
                  <a:lnTo>
                    <a:pt x="2179" y="7448"/>
                  </a:lnTo>
                  <a:lnTo>
                    <a:pt x="2179" y="7434"/>
                  </a:lnTo>
                  <a:lnTo>
                    <a:pt x="2262" y="7476"/>
                  </a:lnTo>
                  <a:lnTo>
                    <a:pt x="2262" y="7503"/>
                  </a:lnTo>
                  <a:lnTo>
                    <a:pt x="2235" y="7614"/>
                  </a:lnTo>
                  <a:lnTo>
                    <a:pt x="2235" y="7682"/>
                  </a:lnTo>
                  <a:lnTo>
                    <a:pt x="2235" y="7738"/>
                  </a:lnTo>
                  <a:lnTo>
                    <a:pt x="2262" y="7751"/>
                  </a:lnTo>
                  <a:lnTo>
                    <a:pt x="2276" y="7751"/>
                  </a:lnTo>
                  <a:lnTo>
                    <a:pt x="2317" y="7696"/>
                  </a:lnTo>
                  <a:lnTo>
                    <a:pt x="2345" y="7655"/>
                  </a:lnTo>
                  <a:lnTo>
                    <a:pt x="2372" y="7545"/>
                  </a:lnTo>
                  <a:lnTo>
                    <a:pt x="2372" y="7531"/>
                  </a:lnTo>
                  <a:lnTo>
                    <a:pt x="2524" y="7586"/>
                  </a:lnTo>
                  <a:lnTo>
                    <a:pt x="2483" y="7710"/>
                  </a:lnTo>
                  <a:lnTo>
                    <a:pt x="2455" y="7834"/>
                  </a:lnTo>
                  <a:lnTo>
                    <a:pt x="2469" y="7848"/>
                  </a:lnTo>
                  <a:lnTo>
                    <a:pt x="2510" y="7793"/>
                  </a:lnTo>
                  <a:lnTo>
                    <a:pt x="2538" y="7738"/>
                  </a:lnTo>
                  <a:lnTo>
                    <a:pt x="2579" y="7614"/>
                  </a:lnTo>
                  <a:lnTo>
                    <a:pt x="2635" y="7627"/>
                  </a:lnTo>
                  <a:lnTo>
                    <a:pt x="2621" y="7765"/>
                  </a:lnTo>
                  <a:lnTo>
                    <a:pt x="2635" y="7876"/>
                  </a:lnTo>
                  <a:lnTo>
                    <a:pt x="2648" y="7889"/>
                  </a:lnTo>
                  <a:lnTo>
                    <a:pt x="2662" y="7889"/>
                  </a:lnTo>
                  <a:lnTo>
                    <a:pt x="2690" y="7834"/>
                  </a:lnTo>
                  <a:lnTo>
                    <a:pt x="2717" y="7779"/>
                  </a:lnTo>
                  <a:lnTo>
                    <a:pt x="2745" y="7655"/>
                  </a:lnTo>
                  <a:lnTo>
                    <a:pt x="2855" y="7682"/>
                  </a:lnTo>
                  <a:lnTo>
                    <a:pt x="2828" y="7779"/>
                  </a:lnTo>
                  <a:lnTo>
                    <a:pt x="2800" y="7903"/>
                  </a:lnTo>
                  <a:lnTo>
                    <a:pt x="2786" y="7958"/>
                  </a:lnTo>
                  <a:lnTo>
                    <a:pt x="2800" y="8027"/>
                  </a:lnTo>
                  <a:lnTo>
                    <a:pt x="2855" y="7972"/>
                  </a:lnTo>
                  <a:lnTo>
                    <a:pt x="2897" y="7889"/>
                  </a:lnTo>
                  <a:lnTo>
                    <a:pt x="2924" y="7793"/>
                  </a:lnTo>
                  <a:lnTo>
                    <a:pt x="2938" y="7710"/>
                  </a:lnTo>
                  <a:lnTo>
                    <a:pt x="3048" y="7724"/>
                  </a:lnTo>
                  <a:lnTo>
                    <a:pt x="3048" y="7738"/>
                  </a:lnTo>
                  <a:lnTo>
                    <a:pt x="3034" y="7807"/>
                  </a:lnTo>
                  <a:lnTo>
                    <a:pt x="3034" y="7862"/>
                  </a:lnTo>
                  <a:lnTo>
                    <a:pt x="3034" y="7917"/>
                  </a:lnTo>
                  <a:lnTo>
                    <a:pt x="3048" y="7972"/>
                  </a:lnTo>
                  <a:lnTo>
                    <a:pt x="3076" y="8000"/>
                  </a:lnTo>
                  <a:lnTo>
                    <a:pt x="3090" y="8000"/>
                  </a:lnTo>
                  <a:lnTo>
                    <a:pt x="3103" y="7986"/>
                  </a:lnTo>
                  <a:lnTo>
                    <a:pt x="3159" y="7834"/>
                  </a:lnTo>
                  <a:lnTo>
                    <a:pt x="3186" y="7903"/>
                  </a:lnTo>
                  <a:lnTo>
                    <a:pt x="3186" y="7931"/>
                  </a:lnTo>
                  <a:lnTo>
                    <a:pt x="3200" y="7958"/>
                  </a:lnTo>
                  <a:lnTo>
                    <a:pt x="3324" y="8207"/>
                  </a:lnTo>
                  <a:lnTo>
                    <a:pt x="3393" y="8317"/>
                  </a:lnTo>
                  <a:lnTo>
                    <a:pt x="3490" y="8427"/>
                  </a:lnTo>
                  <a:lnTo>
                    <a:pt x="3503" y="8455"/>
                  </a:lnTo>
                  <a:lnTo>
                    <a:pt x="3586" y="8455"/>
                  </a:lnTo>
                  <a:lnTo>
                    <a:pt x="3641" y="8427"/>
                  </a:lnTo>
                  <a:lnTo>
                    <a:pt x="3655" y="8413"/>
                  </a:lnTo>
                  <a:lnTo>
                    <a:pt x="3655" y="8386"/>
                  </a:lnTo>
                  <a:lnTo>
                    <a:pt x="3683" y="8179"/>
                  </a:lnTo>
                  <a:lnTo>
                    <a:pt x="3669" y="7958"/>
                  </a:lnTo>
                  <a:lnTo>
                    <a:pt x="3683" y="7931"/>
                  </a:lnTo>
                  <a:lnTo>
                    <a:pt x="3683" y="7848"/>
                  </a:lnTo>
                  <a:lnTo>
                    <a:pt x="3683" y="7765"/>
                  </a:lnTo>
                  <a:lnTo>
                    <a:pt x="3710" y="7765"/>
                  </a:lnTo>
                  <a:lnTo>
                    <a:pt x="3710" y="7834"/>
                  </a:lnTo>
                  <a:lnTo>
                    <a:pt x="3752" y="7958"/>
                  </a:lnTo>
                  <a:lnTo>
                    <a:pt x="3765" y="7958"/>
                  </a:lnTo>
                  <a:lnTo>
                    <a:pt x="3807" y="7903"/>
                  </a:lnTo>
                  <a:lnTo>
                    <a:pt x="3821" y="7862"/>
                  </a:lnTo>
                  <a:lnTo>
                    <a:pt x="3834" y="7807"/>
                  </a:lnTo>
                  <a:lnTo>
                    <a:pt x="3834" y="7751"/>
                  </a:lnTo>
                  <a:lnTo>
                    <a:pt x="3903" y="7751"/>
                  </a:lnTo>
                  <a:lnTo>
                    <a:pt x="3931" y="7834"/>
                  </a:lnTo>
                  <a:lnTo>
                    <a:pt x="3958" y="7876"/>
                  </a:lnTo>
                  <a:lnTo>
                    <a:pt x="3986" y="7917"/>
                  </a:lnTo>
                  <a:lnTo>
                    <a:pt x="4014" y="7931"/>
                  </a:lnTo>
                  <a:lnTo>
                    <a:pt x="4027" y="7903"/>
                  </a:lnTo>
                  <a:lnTo>
                    <a:pt x="4041" y="7862"/>
                  </a:lnTo>
                  <a:lnTo>
                    <a:pt x="4055" y="7820"/>
                  </a:lnTo>
                  <a:lnTo>
                    <a:pt x="4041" y="7738"/>
                  </a:lnTo>
                  <a:lnTo>
                    <a:pt x="4138" y="7724"/>
                  </a:lnTo>
                  <a:lnTo>
                    <a:pt x="4165" y="7862"/>
                  </a:lnTo>
                  <a:lnTo>
                    <a:pt x="4165" y="7876"/>
                  </a:lnTo>
                  <a:lnTo>
                    <a:pt x="4179" y="7889"/>
                  </a:lnTo>
                  <a:lnTo>
                    <a:pt x="4207" y="7876"/>
                  </a:lnTo>
                  <a:lnTo>
                    <a:pt x="4234" y="7848"/>
                  </a:lnTo>
                  <a:lnTo>
                    <a:pt x="4234" y="8069"/>
                  </a:lnTo>
                  <a:lnTo>
                    <a:pt x="4234" y="8303"/>
                  </a:lnTo>
                  <a:lnTo>
                    <a:pt x="4234" y="8331"/>
                  </a:lnTo>
                  <a:lnTo>
                    <a:pt x="4248" y="8358"/>
                  </a:lnTo>
                  <a:lnTo>
                    <a:pt x="4303" y="8400"/>
                  </a:lnTo>
                  <a:lnTo>
                    <a:pt x="4386" y="8400"/>
                  </a:lnTo>
                  <a:lnTo>
                    <a:pt x="4414" y="8372"/>
                  </a:lnTo>
                  <a:lnTo>
                    <a:pt x="4496" y="8262"/>
                  </a:lnTo>
                  <a:lnTo>
                    <a:pt x="4565" y="8138"/>
                  </a:lnTo>
                  <a:lnTo>
                    <a:pt x="4634" y="8013"/>
                  </a:lnTo>
                  <a:lnTo>
                    <a:pt x="4703" y="7876"/>
                  </a:lnTo>
                  <a:lnTo>
                    <a:pt x="4717" y="7862"/>
                  </a:lnTo>
                  <a:lnTo>
                    <a:pt x="4717" y="7834"/>
                  </a:lnTo>
                  <a:lnTo>
                    <a:pt x="4772" y="7710"/>
                  </a:lnTo>
                  <a:lnTo>
                    <a:pt x="4786" y="7724"/>
                  </a:lnTo>
                  <a:lnTo>
                    <a:pt x="4814" y="7751"/>
                  </a:lnTo>
                  <a:lnTo>
                    <a:pt x="4869" y="7751"/>
                  </a:lnTo>
                  <a:lnTo>
                    <a:pt x="4869" y="7724"/>
                  </a:lnTo>
                  <a:lnTo>
                    <a:pt x="4869" y="7669"/>
                  </a:lnTo>
                  <a:lnTo>
                    <a:pt x="4855" y="7572"/>
                  </a:lnTo>
                  <a:lnTo>
                    <a:pt x="4855" y="7545"/>
                  </a:lnTo>
                  <a:lnTo>
                    <a:pt x="4882" y="7531"/>
                  </a:lnTo>
                  <a:lnTo>
                    <a:pt x="4924" y="7600"/>
                  </a:lnTo>
                  <a:lnTo>
                    <a:pt x="4951" y="7641"/>
                  </a:lnTo>
                  <a:lnTo>
                    <a:pt x="4993" y="7682"/>
                  </a:lnTo>
                  <a:lnTo>
                    <a:pt x="5034" y="7710"/>
                  </a:lnTo>
                  <a:lnTo>
                    <a:pt x="5089" y="7710"/>
                  </a:lnTo>
                  <a:lnTo>
                    <a:pt x="5103" y="7696"/>
                  </a:lnTo>
                  <a:lnTo>
                    <a:pt x="5117" y="7669"/>
                  </a:lnTo>
                  <a:lnTo>
                    <a:pt x="5103" y="7614"/>
                  </a:lnTo>
                  <a:lnTo>
                    <a:pt x="5076" y="7558"/>
                  </a:lnTo>
                  <a:lnTo>
                    <a:pt x="5034" y="7462"/>
                  </a:lnTo>
                  <a:lnTo>
                    <a:pt x="5144" y="7420"/>
                  </a:lnTo>
                  <a:lnTo>
                    <a:pt x="5213" y="7545"/>
                  </a:lnTo>
                  <a:lnTo>
                    <a:pt x="5255" y="7600"/>
                  </a:lnTo>
                  <a:lnTo>
                    <a:pt x="5310" y="7655"/>
                  </a:lnTo>
                  <a:lnTo>
                    <a:pt x="5324" y="7655"/>
                  </a:lnTo>
                  <a:lnTo>
                    <a:pt x="5338" y="7641"/>
                  </a:lnTo>
                  <a:lnTo>
                    <a:pt x="5351" y="7572"/>
                  </a:lnTo>
                  <a:lnTo>
                    <a:pt x="5338" y="7489"/>
                  </a:lnTo>
                  <a:lnTo>
                    <a:pt x="5310" y="7420"/>
                  </a:lnTo>
                  <a:lnTo>
                    <a:pt x="5282" y="7352"/>
                  </a:lnTo>
                  <a:lnTo>
                    <a:pt x="5296" y="7338"/>
                  </a:lnTo>
                  <a:lnTo>
                    <a:pt x="5338" y="7420"/>
                  </a:lnTo>
                  <a:lnTo>
                    <a:pt x="5365" y="7462"/>
                  </a:lnTo>
                  <a:lnTo>
                    <a:pt x="5407" y="7489"/>
                  </a:lnTo>
                  <a:lnTo>
                    <a:pt x="5448" y="7489"/>
                  </a:lnTo>
                  <a:lnTo>
                    <a:pt x="5462" y="7476"/>
                  </a:lnTo>
                  <a:lnTo>
                    <a:pt x="5475" y="7462"/>
                  </a:lnTo>
                  <a:lnTo>
                    <a:pt x="5475" y="7407"/>
                  </a:lnTo>
                  <a:lnTo>
                    <a:pt x="5475" y="7365"/>
                  </a:lnTo>
                  <a:lnTo>
                    <a:pt x="5434" y="7255"/>
                  </a:lnTo>
                  <a:lnTo>
                    <a:pt x="5475" y="7324"/>
                  </a:lnTo>
                  <a:lnTo>
                    <a:pt x="5489" y="7352"/>
                  </a:lnTo>
                  <a:lnTo>
                    <a:pt x="5531" y="7365"/>
                  </a:lnTo>
                  <a:lnTo>
                    <a:pt x="5572" y="7365"/>
                  </a:lnTo>
                  <a:lnTo>
                    <a:pt x="5586" y="7352"/>
                  </a:lnTo>
                  <a:lnTo>
                    <a:pt x="5600" y="7324"/>
                  </a:lnTo>
                  <a:lnTo>
                    <a:pt x="5586" y="7255"/>
                  </a:lnTo>
                  <a:lnTo>
                    <a:pt x="5558" y="7186"/>
                  </a:lnTo>
                  <a:lnTo>
                    <a:pt x="5600" y="7145"/>
                  </a:lnTo>
                  <a:lnTo>
                    <a:pt x="5669" y="7255"/>
                  </a:lnTo>
                  <a:lnTo>
                    <a:pt x="5696" y="7269"/>
                  </a:lnTo>
                  <a:lnTo>
                    <a:pt x="5696" y="7255"/>
                  </a:lnTo>
                  <a:lnTo>
                    <a:pt x="5710" y="7241"/>
                  </a:lnTo>
                  <a:lnTo>
                    <a:pt x="5696" y="7172"/>
                  </a:lnTo>
                  <a:lnTo>
                    <a:pt x="5848" y="7310"/>
                  </a:lnTo>
                  <a:lnTo>
                    <a:pt x="5972" y="7462"/>
                  </a:lnTo>
                  <a:lnTo>
                    <a:pt x="6041" y="7558"/>
                  </a:lnTo>
                  <a:lnTo>
                    <a:pt x="6096" y="7641"/>
                  </a:lnTo>
                  <a:lnTo>
                    <a:pt x="6137" y="7751"/>
                  </a:lnTo>
                  <a:lnTo>
                    <a:pt x="6179" y="7862"/>
                  </a:lnTo>
                  <a:lnTo>
                    <a:pt x="6193" y="7876"/>
                  </a:lnTo>
                  <a:lnTo>
                    <a:pt x="6220" y="7889"/>
                  </a:lnTo>
                  <a:lnTo>
                    <a:pt x="6179" y="7931"/>
                  </a:lnTo>
                  <a:lnTo>
                    <a:pt x="6096" y="8013"/>
                  </a:lnTo>
                  <a:lnTo>
                    <a:pt x="6000" y="8138"/>
                  </a:lnTo>
                  <a:lnTo>
                    <a:pt x="5903" y="8248"/>
                  </a:lnTo>
                  <a:lnTo>
                    <a:pt x="5710" y="8469"/>
                  </a:lnTo>
                  <a:lnTo>
                    <a:pt x="5710" y="8482"/>
                  </a:lnTo>
                  <a:lnTo>
                    <a:pt x="5710" y="8496"/>
                  </a:lnTo>
                  <a:lnTo>
                    <a:pt x="5724" y="8510"/>
                  </a:lnTo>
                  <a:lnTo>
                    <a:pt x="5738" y="8510"/>
                  </a:lnTo>
                  <a:lnTo>
                    <a:pt x="5820" y="8441"/>
                  </a:lnTo>
                  <a:lnTo>
                    <a:pt x="5903" y="8372"/>
                  </a:lnTo>
                  <a:lnTo>
                    <a:pt x="6055" y="8207"/>
                  </a:lnTo>
                  <a:lnTo>
                    <a:pt x="6179" y="8041"/>
                  </a:lnTo>
                  <a:lnTo>
                    <a:pt x="6303" y="7862"/>
                  </a:lnTo>
                  <a:lnTo>
                    <a:pt x="6317" y="7848"/>
                  </a:lnTo>
                  <a:lnTo>
                    <a:pt x="6303" y="7820"/>
                  </a:lnTo>
                  <a:lnTo>
                    <a:pt x="6289" y="7807"/>
                  </a:lnTo>
                  <a:lnTo>
                    <a:pt x="6275" y="7807"/>
                  </a:lnTo>
                  <a:lnTo>
                    <a:pt x="6275" y="7793"/>
                  </a:lnTo>
                  <a:lnTo>
                    <a:pt x="6275" y="7779"/>
                  </a:lnTo>
                  <a:lnTo>
                    <a:pt x="6262" y="7738"/>
                  </a:lnTo>
                  <a:lnTo>
                    <a:pt x="6193" y="7572"/>
                  </a:lnTo>
                  <a:lnTo>
                    <a:pt x="6096" y="7407"/>
                  </a:lnTo>
                  <a:lnTo>
                    <a:pt x="6041" y="7310"/>
                  </a:lnTo>
                  <a:lnTo>
                    <a:pt x="5917" y="7158"/>
                  </a:lnTo>
                  <a:lnTo>
                    <a:pt x="5765" y="7007"/>
                  </a:lnTo>
                  <a:lnTo>
                    <a:pt x="5779" y="6993"/>
                  </a:lnTo>
                  <a:lnTo>
                    <a:pt x="5848" y="7062"/>
                  </a:lnTo>
                  <a:lnTo>
                    <a:pt x="5889" y="7089"/>
                  </a:lnTo>
                  <a:lnTo>
                    <a:pt x="5931" y="7103"/>
                  </a:lnTo>
                  <a:lnTo>
                    <a:pt x="5972" y="7103"/>
                  </a:lnTo>
                  <a:lnTo>
                    <a:pt x="6000" y="7089"/>
                  </a:lnTo>
                  <a:lnTo>
                    <a:pt x="6000" y="7062"/>
                  </a:lnTo>
                  <a:lnTo>
                    <a:pt x="6000" y="7021"/>
                  </a:lnTo>
                  <a:lnTo>
                    <a:pt x="5944" y="6952"/>
                  </a:lnTo>
                  <a:lnTo>
                    <a:pt x="5889" y="6883"/>
                  </a:lnTo>
                  <a:lnTo>
                    <a:pt x="5917" y="6869"/>
                  </a:lnTo>
                  <a:lnTo>
                    <a:pt x="5972" y="6910"/>
                  </a:lnTo>
                  <a:lnTo>
                    <a:pt x="6000" y="6924"/>
                  </a:lnTo>
                  <a:lnTo>
                    <a:pt x="6027" y="6938"/>
                  </a:lnTo>
                  <a:lnTo>
                    <a:pt x="6068" y="6924"/>
                  </a:lnTo>
                  <a:lnTo>
                    <a:pt x="6110" y="6924"/>
                  </a:lnTo>
                  <a:lnTo>
                    <a:pt x="6110" y="6896"/>
                  </a:lnTo>
                  <a:lnTo>
                    <a:pt x="6082" y="6855"/>
                  </a:lnTo>
                  <a:lnTo>
                    <a:pt x="6055" y="6800"/>
                  </a:lnTo>
                  <a:lnTo>
                    <a:pt x="6013" y="6731"/>
                  </a:lnTo>
                  <a:lnTo>
                    <a:pt x="6124" y="6758"/>
                  </a:lnTo>
                  <a:lnTo>
                    <a:pt x="6289" y="6827"/>
                  </a:lnTo>
                  <a:lnTo>
                    <a:pt x="6441" y="6896"/>
                  </a:lnTo>
                  <a:lnTo>
                    <a:pt x="6744" y="7062"/>
                  </a:lnTo>
                  <a:lnTo>
                    <a:pt x="6855" y="7131"/>
                  </a:lnTo>
                  <a:lnTo>
                    <a:pt x="6951" y="7186"/>
                  </a:lnTo>
                  <a:lnTo>
                    <a:pt x="7034" y="7255"/>
                  </a:lnTo>
                  <a:lnTo>
                    <a:pt x="7103" y="7338"/>
                  </a:lnTo>
                  <a:lnTo>
                    <a:pt x="7144" y="7420"/>
                  </a:lnTo>
                  <a:lnTo>
                    <a:pt x="7158" y="7517"/>
                  </a:lnTo>
                  <a:lnTo>
                    <a:pt x="7144" y="7627"/>
                  </a:lnTo>
                  <a:lnTo>
                    <a:pt x="7103" y="7751"/>
                  </a:lnTo>
                  <a:lnTo>
                    <a:pt x="7034" y="7889"/>
                  </a:lnTo>
                  <a:lnTo>
                    <a:pt x="6951" y="8027"/>
                  </a:lnTo>
                  <a:lnTo>
                    <a:pt x="6868" y="8165"/>
                  </a:lnTo>
                  <a:lnTo>
                    <a:pt x="6813" y="8303"/>
                  </a:lnTo>
                  <a:lnTo>
                    <a:pt x="6813" y="8331"/>
                  </a:lnTo>
                  <a:lnTo>
                    <a:pt x="6827" y="8344"/>
                  </a:lnTo>
                  <a:lnTo>
                    <a:pt x="6841" y="8344"/>
                  </a:lnTo>
                  <a:lnTo>
                    <a:pt x="6855" y="8331"/>
                  </a:lnTo>
                  <a:lnTo>
                    <a:pt x="6965" y="8220"/>
                  </a:lnTo>
                  <a:lnTo>
                    <a:pt x="7075" y="8096"/>
                  </a:lnTo>
                  <a:lnTo>
                    <a:pt x="7172" y="7945"/>
                  </a:lnTo>
                  <a:lnTo>
                    <a:pt x="7255" y="7807"/>
                  </a:lnTo>
                  <a:lnTo>
                    <a:pt x="7282" y="7724"/>
                  </a:lnTo>
                  <a:lnTo>
                    <a:pt x="7310" y="7641"/>
                  </a:lnTo>
                  <a:lnTo>
                    <a:pt x="7323" y="7572"/>
                  </a:lnTo>
                  <a:lnTo>
                    <a:pt x="7323" y="7489"/>
                  </a:lnTo>
                  <a:lnTo>
                    <a:pt x="7310" y="7420"/>
                  </a:lnTo>
                  <a:lnTo>
                    <a:pt x="7296" y="7352"/>
                  </a:lnTo>
                  <a:lnTo>
                    <a:pt x="7255" y="7269"/>
                  </a:lnTo>
                  <a:lnTo>
                    <a:pt x="7199" y="7200"/>
                  </a:lnTo>
                  <a:lnTo>
                    <a:pt x="7103" y="7103"/>
                  </a:lnTo>
                  <a:lnTo>
                    <a:pt x="6992" y="7021"/>
                  </a:lnTo>
                  <a:lnTo>
                    <a:pt x="6882" y="6938"/>
                  </a:lnTo>
                  <a:lnTo>
                    <a:pt x="6758" y="6855"/>
                  </a:lnTo>
                  <a:lnTo>
                    <a:pt x="6468" y="6717"/>
                  </a:lnTo>
                  <a:lnTo>
                    <a:pt x="6179" y="6607"/>
                  </a:lnTo>
                  <a:lnTo>
                    <a:pt x="6289" y="6579"/>
                  </a:lnTo>
                  <a:lnTo>
                    <a:pt x="6303" y="6565"/>
                  </a:lnTo>
                  <a:lnTo>
                    <a:pt x="6289" y="6538"/>
                  </a:lnTo>
                  <a:lnTo>
                    <a:pt x="6220" y="6510"/>
                  </a:lnTo>
                  <a:lnTo>
                    <a:pt x="6137" y="6483"/>
                  </a:lnTo>
                  <a:lnTo>
                    <a:pt x="6151" y="6441"/>
                  </a:lnTo>
                  <a:lnTo>
                    <a:pt x="6317" y="6455"/>
                  </a:lnTo>
                  <a:lnTo>
                    <a:pt x="6331" y="6441"/>
                  </a:lnTo>
                  <a:lnTo>
                    <a:pt x="6331" y="6414"/>
                  </a:lnTo>
                  <a:lnTo>
                    <a:pt x="6262" y="6372"/>
                  </a:lnTo>
                  <a:lnTo>
                    <a:pt x="6179" y="6331"/>
                  </a:lnTo>
                  <a:lnTo>
                    <a:pt x="6193" y="6248"/>
                  </a:lnTo>
                  <a:lnTo>
                    <a:pt x="6317" y="6262"/>
                  </a:lnTo>
                  <a:lnTo>
                    <a:pt x="6344" y="6248"/>
                  </a:lnTo>
                  <a:lnTo>
                    <a:pt x="6344" y="6234"/>
                  </a:lnTo>
                  <a:lnTo>
                    <a:pt x="6344" y="6221"/>
                  </a:lnTo>
                  <a:lnTo>
                    <a:pt x="6331" y="6207"/>
                  </a:lnTo>
                  <a:lnTo>
                    <a:pt x="6193" y="6152"/>
                  </a:lnTo>
                  <a:lnTo>
                    <a:pt x="6206" y="6083"/>
                  </a:lnTo>
                  <a:lnTo>
                    <a:pt x="6289" y="6069"/>
                  </a:lnTo>
                  <a:lnTo>
                    <a:pt x="6303" y="6055"/>
                  </a:lnTo>
                  <a:lnTo>
                    <a:pt x="6303" y="6041"/>
                  </a:lnTo>
                  <a:lnTo>
                    <a:pt x="6303" y="6028"/>
                  </a:lnTo>
                  <a:lnTo>
                    <a:pt x="6275" y="6028"/>
                  </a:lnTo>
                  <a:lnTo>
                    <a:pt x="6193" y="6014"/>
                  </a:lnTo>
                  <a:lnTo>
                    <a:pt x="6179" y="5917"/>
                  </a:lnTo>
                  <a:lnTo>
                    <a:pt x="6303" y="5890"/>
                  </a:lnTo>
                  <a:lnTo>
                    <a:pt x="6427" y="5834"/>
                  </a:lnTo>
                  <a:lnTo>
                    <a:pt x="6441" y="5807"/>
                  </a:lnTo>
                  <a:lnTo>
                    <a:pt x="6441" y="5793"/>
                  </a:lnTo>
                  <a:lnTo>
                    <a:pt x="6427" y="5779"/>
                  </a:lnTo>
                  <a:lnTo>
                    <a:pt x="6399" y="5766"/>
                  </a:lnTo>
                  <a:lnTo>
                    <a:pt x="6289" y="5779"/>
                  </a:lnTo>
                  <a:lnTo>
                    <a:pt x="6165" y="5779"/>
                  </a:lnTo>
                  <a:lnTo>
                    <a:pt x="6234" y="5752"/>
                  </a:lnTo>
                  <a:lnTo>
                    <a:pt x="6317" y="5697"/>
                  </a:lnTo>
                  <a:lnTo>
                    <a:pt x="6317" y="5683"/>
                  </a:lnTo>
                  <a:lnTo>
                    <a:pt x="6303" y="5683"/>
                  </a:lnTo>
                  <a:lnTo>
                    <a:pt x="6262" y="5669"/>
                  </a:lnTo>
                  <a:lnTo>
                    <a:pt x="6220" y="5655"/>
                  </a:lnTo>
                  <a:lnTo>
                    <a:pt x="6124" y="5669"/>
                  </a:lnTo>
                  <a:lnTo>
                    <a:pt x="6096" y="5600"/>
                  </a:lnTo>
                  <a:lnTo>
                    <a:pt x="6165" y="5572"/>
                  </a:lnTo>
                  <a:lnTo>
                    <a:pt x="6317" y="5517"/>
                  </a:lnTo>
                  <a:lnTo>
                    <a:pt x="6468" y="5476"/>
                  </a:lnTo>
                  <a:lnTo>
                    <a:pt x="6758" y="5421"/>
                  </a:lnTo>
                  <a:lnTo>
                    <a:pt x="7061" y="5379"/>
                  </a:lnTo>
                  <a:lnTo>
                    <a:pt x="7365" y="5324"/>
                  </a:lnTo>
                  <a:lnTo>
                    <a:pt x="7392" y="5407"/>
                  </a:lnTo>
                  <a:lnTo>
                    <a:pt x="7434" y="5490"/>
                  </a:lnTo>
                  <a:lnTo>
                    <a:pt x="7461" y="5600"/>
                  </a:lnTo>
                  <a:lnTo>
                    <a:pt x="7475" y="5710"/>
                  </a:lnTo>
                  <a:lnTo>
                    <a:pt x="7489" y="5945"/>
                  </a:lnTo>
                  <a:lnTo>
                    <a:pt x="7461" y="6152"/>
                  </a:lnTo>
                  <a:lnTo>
                    <a:pt x="7434" y="6359"/>
                  </a:lnTo>
                  <a:lnTo>
                    <a:pt x="7392" y="6552"/>
                  </a:lnTo>
                  <a:lnTo>
                    <a:pt x="7365" y="6758"/>
                  </a:lnTo>
                  <a:lnTo>
                    <a:pt x="7379" y="6786"/>
                  </a:lnTo>
                  <a:lnTo>
                    <a:pt x="7392" y="6800"/>
                  </a:lnTo>
                  <a:lnTo>
                    <a:pt x="7420" y="6800"/>
                  </a:lnTo>
                  <a:lnTo>
                    <a:pt x="7434" y="6772"/>
                  </a:lnTo>
                  <a:lnTo>
                    <a:pt x="7503" y="6676"/>
                  </a:lnTo>
                  <a:lnTo>
                    <a:pt x="7544" y="6579"/>
                  </a:lnTo>
                  <a:lnTo>
                    <a:pt x="7572" y="6455"/>
                  </a:lnTo>
                  <a:lnTo>
                    <a:pt x="7599" y="6345"/>
                  </a:lnTo>
                  <a:lnTo>
                    <a:pt x="7627" y="6097"/>
                  </a:lnTo>
                  <a:lnTo>
                    <a:pt x="7627" y="5862"/>
                  </a:lnTo>
                  <a:lnTo>
                    <a:pt x="7627" y="5710"/>
                  </a:lnTo>
                  <a:lnTo>
                    <a:pt x="7599" y="5531"/>
                  </a:lnTo>
                  <a:lnTo>
                    <a:pt x="7586" y="5435"/>
                  </a:lnTo>
                  <a:lnTo>
                    <a:pt x="7544" y="5352"/>
                  </a:lnTo>
                  <a:lnTo>
                    <a:pt x="7503" y="5283"/>
                  </a:lnTo>
                  <a:lnTo>
                    <a:pt x="7448" y="5241"/>
                  </a:lnTo>
                  <a:lnTo>
                    <a:pt x="7434" y="5214"/>
                  </a:lnTo>
                  <a:lnTo>
                    <a:pt x="7392" y="5186"/>
                  </a:lnTo>
                  <a:lnTo>
                    <a:pt x="7241" y="5173"/>
                  </a:lnTo>
                  <a:lnTo>
                    <a:pt x="7075" y="5159"/>
                  </a:lnTo>
                  <a:lnTo>
                    <a:pt x="6910" y="5173"/>
                  </a:lnTo>
                  <a:lnTo>
                    <a:pt x="6730" y="5186"/>
                  </a:lnTo>
                  <a:lnTo>
                    <a:pt x="6537" y="5214"/>
                  </a:lnTo>
                  <a:lnTo>
                    <a:pt x="6358" y="5255"/>
                  </a:lnTo>
                  <a:lnTo>
                    <a:pt x="6179" y="5310"/>
                  </a:lnTo>
                  <a:lnTo>
                    <a:pt x="6000" y="5379"/>
                  </a:lnTo>
                  <a:lnTo>
                    <a:pt x="5972" y="5310"/>
                  </a:lnTo>
                  <a:lnTo>
                    <a:pt x="6124" y="5186"/>
                  </a:lnTo>
                  <a:lnTo>
                    <a:pt x="6124" y="5173"/>
                  </a:lnTo>
                  <a:lnTo>
                    <a:pt x="6110" y="5159"/>
                  </a:lnTo>
                  <a:lnTo>
                    <a:pt x="6013" y="5200"/>
                  </a:lnTo>
                  <a:lnTo>
                    <a:pt x="5917" y="5241"/>
                  </a:lnTo>
                  <a:lnTo>
                    <a:pt x="5889" y="5200"/>
                  </a:lnTo>
                  <a:lnTo>
                    <a:pt x="5958" y="5145"/>
                  </a:lnTo>
                  <a:lnTo>
                    <a:pt x="6013" y="5090"/>
                  </a:lnTo>
                  <a:lnTo>
                    <a:pt x="6055" y="5048"/>
                  </a:lnTo>
                  <a:lnTo>
                    <a:pt x="6068" y="5021"/>
                  </a:lnTo>
                  <a:lnTo>
                    <a:pt x="6055" y="5007"/>
                  </a:lnTo>
                  <a:lnTo>
                    <a:pt x="6027" y="5007"/>
                  </a:lnTo>
                  <a:lnTo>
                    <a:pt x="5972" y="5021"/>
                  </a:lnTo>
                  <a:lnTo>
                    <a:pt x="5903" y="5048"/>
                  </a:lnTo>
                  <a:lnTo>
                    <a:pt x="5806" y="5090"/>
                  </a:lnTo>
                  <a:lnTo>
                    <a:pt x="5793" y="5062"/>
                  </a:lnTo>
                  <a:lnTo>
                    <a:pt x="5875" y="4993"/>
                  </a:lnTo>
                  <a:lnTo>
                    <a:pt x="5889" y="4966"/>
                  </a:lnTo>
                  <a:lnTo>
                    <a:pt x="5875" y="4952"/>
                  </a:lnTo>
                  <a:lnTo>
                    <a:pt x="5862" y="4938"/>
                  </a:lnTo>
                  <a:lnTo>
                    <a:pt x="5848" y="4952"/>
                  </a:lnTo>
                  <a:lnTo>
                    <a:pt x="5738" y="4993"/>
                  </a:lnTo>
                  <a:lnTo>
                    <a:pt x="5724" y="4979"/>
                  </a:lnTo>
                  <a:lnTo>
                    <a:pt x="5738" y="4966"/>
                  </a:lnTo>
                  <a:lnTo>
                    <a:pt x="5834" y="4883"/>
                  </a:lnTo>
                  <a:lnTo>
                    <a:pt x="5931" y="4759"/>
                  </a:lnTo>
                  <a:lnTo>
                    <a:pt x="5931" y="4731"/>
                  </a:lnTo>
                  <a:lnTo>
                    <a:pt x="5903" y="4731"/>
                  </a:lnTo>
                  <a:lnTo>
                    <a:pt x="5779" y="4786"/>
                  </a:lnTo>
                  <a:lnTo>
                    <a:pt x="5669" y="4869"/>
                  </a:lnTo>
                  <a:lnTo>
                    <a:pt x="5641" y="4883"/>
                  </a:lnTo>
                  <a:lnTo>
                    <a:pt x="5613" y="4855"/>
                  </a:lnTo>
                  <a:lnTo>
                    <a:pt x="5710" y="4745"/>
                  </a:lnTo>
                  <a:lnTo>
                    <a:pt x="5710" y="4717"/>
                  </a:lnTo>
                  <a:lnTo>
                    <a:pt x="5710" y="4704"/>
                  </a:lnTo>
                  <a:lnTo>
                    <a:pt x="5641" y="4704"/>
                  </a:lnTo>
                  <a:lnTo>
                    <a:pt x="5600" y="4717"/>
                  </a:lnTo>
                  <a:lnTo>
                    <a:pt x="5517" y="4759"/>
                  </a:lnTo>
                  <a:lnTo>
                    <a:pt x="5503" y="4745"/>
                  </a:lnTo>
                  <a:lnTo>
                    <a:pt x="5793" y="4455"/>
                  </a:lnTo>
                  <a:lnTo>
                    <a:pt x="5931" y="4331"/>
                  </a:lnTo>
                  <a:lnTo>
                    <a:pt x="6068" y="4207"/>
                  </a:lnTo>
                  <a:lnTo>
                    <a:pt x="6220" y="4097"/>
                  </a:lnTo>
                  <a:lnTo>
                    <a:pt x="6386" y="4000"/>
                  </a:lnTo>
                  <a:lnTo>
                    <a:pt x="6496" y="3959"/>
                  </a:lnTo>
                  <a:lnTo>
                    <a:pt x="6606" y="3945"/>
                  </a:lnTo>
                  <a:lnTo>
                    <a:pt x="6717" y="3959"/>
                  </a:lnTo>
                  <a:lnTo>
                    <a:pt x="6827" y="3987"/>
                  </a:lnTo>
                  <a:lnTo>
                    <a:pt x="7048" y="4069"/>
                  </a:lnTo>
                  <a:lnTo>
                    <a:pt x="7255" y="4152"/>
                  </a:lnTo>
                  <a:lnTo>
                    <a:pt x="7268" y="4152"/>
                  </a:lnTo>
                  <a:lnTo>
                    <a:pt x="7268" y="4138"/>
                  </a:lnTo>
                  <a:lnTo>
                    <a:pt x="7255" y="4055"/>
                  </a:lnTo>
                  <a:lnTo>
                    <a:pt x="7213" y="3987"/>
                  </a:lnTo>
                  <a:lnTo>
                    <a:pt x="7144" y="3931"/>
                  </a:lnTo>
                  <a:lnTo>
                    <a:pt x="7061" y="3876"/>
                  </a:lnTo>
                  <a:lnTo>
                    <a:pt x="6979" y="3835"/>
                  </a:lnTo>
                  <a:lnTo>
                    <a:pt x="6896" y="3807"/>
                  </a:lnTo>
                  <a:lnTo>
                    <a:pt x="6717" y="3780"/>
                  </a:lnTo>
                  <a:lnTo>
                    <a:pt x="6606" y="3766"/>
                  </a:lnTo>
                  <a:lnTo>
                    <a:pt x="6496" y="3780"/>
                  </a:lnTo>
                  <a:lnTo>
                    <a:pt x="6399" y="3793"/>
                  </a:lnTo>
                  <a:lnTo>
                    <a:pt x="6303" y="3835"/>
                  </a:lnTo>
                  <a:lnTo>
                    <a:pt x="6206" y="3876"/>
                  </a:lnTo>
                  <a:lnTo>
                    <a:pt x="6110" y="3931"/>
                  </a:lnTo>
                  <a:lnTo>
                    <a:pt x="5931" y="4055"/>
                  </a:lnTo>
                  <a:lnTo>
                    <a:pt x="5779" y="4180"/>
                  </a:lnTo>
                  <a:lnTo>
                    <a:pt x="5627" y="4304"/>
                  </a:lnTo>
                  <a:lnTo>
                    <a:pt x="5365" y="4566"/>
                  </a:lnTo>
                  <a:lnTo>
                    <a:pt x="5420" y="4428"/>
                  </a:lnTo>
                  <a:lnTo>
                    <a:pt x="5420" y="4400"/>
                  </a:lnTo>
                  <a:lnTo>
                    <a:pt x="5407" y="4386"/>
                  </a:lnTo>
                  <a:lnTo>
                    <a:pt x="5365" y="4386"/>
                  </a:lnTo>
                  <a:lnTo>
                    <a:pt x="5296" y="4455"/>
                  </a:lnTo>
                  <a:lnTo>
                    <a:pt x="5227" y="4538"/>
                  </a:lnTo>
                  <a:lnTo>
                    <a:pt x="5200" y="4511"/>
                  </a:lnTo>
                  <a:lnTo>
                    <a:pt x="5310" y="4373"/>
                  </a:lnTo>
                  <a:lnTo>
                    <a:pt x="5310" y="4359"/>
                  </a:lnTo>
                  <a:lnTo>
                    <a:pt x="5296" y="4345"/>
                  </a:lnTo>
                  <a:lnTo>
                    <a:pt x="5296" y="4331"/>
                  </a:lnTo>
                  <a:lnTo>
                    <a:pt x="5269" y="4331"/>
                  </a:lnTo>
                  <a:lnTo>
                    <a:pt x="5172" y="4386"/>
                  </a:lnTo>
                  <a:lnTo>
                    <a:pt x="5076" y="4442"/>
                  </a:lnTo>
                  <a:lnTo>
                    <a:pt x="5048" y="4428"/>
                  </a:lnTo>
                  <a:lnTo>
                    <a:pt x="5144" y="4304"/>
                  </a:lnTo>
                  <a:lnTo>
                    <a:pt x="5144" y="4276"/>
                  </a:lnTo>
                  <a:lnTo>
                    <a:pt x="5131" y="4262"/>
                  </a:lnTo>
                  <a:lnTo>
                    <a:pt x="5117" y="4249"/>
                  </a:lnTo>
                  <a:lnTo>
                    <a:pt x="5103" y="4262"/>
                  </a:lnTo>
                  <a:lnTo>
                    <a:pt x="4938" y="4373"/>
                  </a:lnTo>
                  <a:lnTo>
                    <a:pt x="4910" y="4359"/>
                  </a:lnTo>
                  <a:lnTo>
                    <a:pt x="4993" y="4221"/>
                  </a:lnTo>
                  <a:lnTo>
                    <a:pt x="4993" y="4207"/>
                  </a:lnTo>
                  <a:lnTo>
                    <a:pt x="4979" y="4193"/>
                  </a:lnTo>
                  <a:lnTo>
                    <a:pt x="4951" y="4193"/>
                  </a:lnTo>
                  <a:lnTo>
                    <a:pt x="4814" y="4317"/>
                  </a:lnTo>
                  <a:lnTo>
                    <a:pt x="4745" y="4290"/>
                  </a:lnTo>
                  <a:lnTo>
                    <a:pt x="4800" y="4180"/>
                  </a:lnTo>
                  <a:lnTo>
                    <a:pt x="4800" y="4166"/>
                  </a:lnTo>
                  <a:lnTo>
                    <a:pt x="4800" y="4152"/>
                  </a:lnTo>
                  <a:lnTo>
                    <a:pt x="4772" y="4152"/>
                  </a:lnTo>
                  <a:lnTo>
                    <a:pt x="4758" y="4166"/>
                  </a:lnTo>
                  <a:lnTo>
                    <a:pt x="4676" y="4262"/>
                  </a:lnTo>
                  <a:lnTo>
                    <a:pt x="4524" y="4235"/>
                  </a:lnTo>
                  <a:lnTo>
                    <a:pt x="4593" y="4028"/>
                  </a:lnTo>
                  <a:lnTo>
                    <a:pt x="4593" y="4014"/>
                  </a:lnTo>
                  <a:lnTo>
                    <a:pt x="4593" y="4000"/>
                  </a:lnTo>
                  <a:lnTo>
                    <a:pt x="4579" y="4000"/>
                  </a:lnTo>
                  <a:lnTo>
                    <a:pt x="4565" y="4014"/>
                  </a:lnTo>
                  <a:lnTo>
                    <a:pt x="4483" y="4111"/>
                  </a:lnTo>
                  <a:lnTo>
                    <a:pt x="4414" y="4221"/>
                  </a:lnTo>
                  <a:lnTo>
                    <a:pt x="4386" y="4221"/>
                  </a:lnTo>
                  <a:lnTo>
                    <a:pt x="4455" y="4097"/>
                  </a:lnTo>
                  <a:lnTo>
                    <a:pt x="4510" y="3973"/>
                  </a:lnTo>
                  <a:lnTo>
                    <a:pt x="4510" y="3959"/>
                  </a:lnTo>
                  <a:lnTo>
                    <a:pt x="4496" y="3959"/>
                  </a:lnTo>
                  <a:lnTo>
                    <a:pt x="4469" y="3945"/>
                  </a:lnTo>
                  <a:lnTo>
                    <a:pt x="4400" y="4000"/>
                  </a:lnTo>
                  <a:lnTo>
                    <a:pt x="4345" y="4069"/>
                  </a:lnTo>
                  <a:lnTo>
                    <a:pt x="4289" y="4138"/>
                  </a:lnTo>
                  <a:lnTo>
                    <a:pt x="4248" y="4207"/>
                  </a:lnTo>
                  <a:lnTo>
                    <a:pt x="4207" y="4207"/>
                  </a:lnTo>
                  <a:lnTo>
                    <a:pt x="4234" y="3973"/>
                  </a:lnTo>
                  <a:lnTo>
                    <a:pt x="4234" y="3959"/>
                  </a:lnTo>
                  <a:lnTo>
                    <a:pt x="4220" y="3973"/>
                  </a:lnTo>
                  <a:lnTo>
                    <a:pt x="4124" y="4193"/>
                  </a:lnTo>
                  <a:lnTo>
                    <a:pt x="4083" y="4193"/>
                  </a:lnTo>
                  <a:lnTo>
                    <a:pt x="4083" y="4124"/>
                  </a:lnTo>
                  <a:lnTo>
                    <a:pt x="4083" y="4042"/>
                  </a:lnTo>
                  <a:lnTo>
                    <a:pt x="4083" y="4028"/>
                  </a:lnTo>
                  <a:lnTo>
                    <a:pt x="4069" y="4014"/>
                  </a:lnTo>
                  <a:lnTo>
                    <a:pt x="4055" y="4028"/>
                  </a:lnTo>
                  <a:lnTo>
                    <a:pt x="4041" y="4028"/>
                  </a:lnTo>
                  <a:lnTo>
                    <a:pt x="4000" y="4111"/>
                  </a:lnTo>
                  <a:lnTo>
                    <a:pt x="3972" y="4193"/>
                  </a:lnTo>
                  <a:lnTo>
                    <a:pt x="3903" y="4193"/>
                  </a:lnTo>
                  <a:lnTo>
                    <a:pt x="3903" y="4042"/>
                  </a:lnTo>
                  <a:lnTo>
                    <a:pt x="3917" y="2745"/>
                  </a:lnTo>
                  <a:lnTo>
                    <a:pt x="3917" y="2070"/>
                  </a:lnTo>
                  <a:lnTo>
                    <a:pt x="3931" y="1380"/>
                  </a:lnTo>
                  <a:lnTo>
                    <a:pt x="3931" y="1035"/>
                  </a:lnTo>
                  <a:lnTo>
                    <a:pt x="3917" y="690"/>
                  </a:lnTo>
                  <a:lnTo>
                    <a:pt x="3903" y="359"/>
                  </a:lnTo>
                  <a:lnTo>
                    <a:pt x="3862" y="15"/>
                  </a:lnTo>
                  <a:lnTo>
                    <a:pt x="3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Google Shape;550;p41"/>
            <p:cNvSpPr/>
            <p:nvPr/>
          </p:nvSpPr>
          <p:spPr>
            <a:xfrm>
              <a:off x="5751425" y="2523050"/>
              <a:ext cx="9325" cy="9675"/>
            </a:xfrm>
            <a:custGeom>
              <a:avLst/>
              <a:gdLst/>
              <a:ahLst/>
              <a:cxnLst/>
              <a:rect l="l" t="t" r="r" b="b"/>
              <a:pathLst>
                <a:path w="373" h="387" extrusionOk="0">
                  <a:moveTo>
                    <a:pt x="290" y="1"/>
                  </a:moveTo>
                  <a:lnTo>
                    <a:pt x="221" y="15"/>
                  </a:lnTo>
                  <a:lnTo>
                    <a:pt x="180" y="28"/>
                  </a:lnTo>
                  <a:lnTo>
                    <a:pt x="124" y="70"/>
                  </a:lnTo>
                  <a:lnTo>
                    <a:pt x="83" y="111"/>
                  </a:lnTo>
                  <a:lnTo>
                    <a:pt x="42" y="152"/>
                  </a:lnTo>
                  <a:lnTo>
                    <a:pt x="14" y="208"/>
                  </a:lnTo>
                  <a:lnTo>
                    <a:pt x="0" y="277"/>
                  </a:lnTo>
                  <a:lnTo>
                    <a:pt x="0" y="332"/>
                  </a:lnTo>
                  <a:lnTo>
                    <a:pt x="28" y="373"/>
                  </a:lnTo>
                  <a:lnTo>
                    <a:pt x="69" y="387"/>
                  </a:lnTo>
                  <a:lnTo>
                    <a:pt x="111" y="387"/>
                  </a:lnTo>
                  <a:lnTo>
                    <a:pt x="138" y="359"/>
                  </a:lnTo>
                  <a:lnTo>
                    <a:pt x="166" y="290"/>
                  </a:lnTo>
                  <a:lnTo>
                    <a:pt x="180" y="263"/>
                  </a:lnTo>
                  <a:lnTo>
                    <a:pt x="207" y="235"/>
                  </a:lnTo>
                  <a:lnTo>
                    <a:pt x="262" y="194"/>
                  </a:lnTo>
                  <a:lnTo>
                    <a:pt x="331" y="166"/>
                  </a:lnTo>
                  <a:lnTo>
                    <a:pt x="345" y="139"/>
                  </a:lnTo>
                  <a:lnTo>
                    <a:pt x="359" y="125"/>
                  </a:lnTo>
                  <a:lnTo>
                    <a:pt x="373" y="97"/>
                  </a:lnTo>
                  <a:lnTo>
                    <a:pt x="359" y="70"/>
                  </a:lnTo>
                  <a:lnTo>
                    <a:pt x="331" y="28"/>
                  </a:lnTo>
                  <a:lnTo>
                    <a:pt x="304" y="15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Google Shape;551;p41"/>
            <p:cNvSpPr/>
            <p:nvPr/>
          </p:nvSpPr>
          <p:spPr>
            <a:xfrm>
              <a:off x="5776250" y="2523050"/>
              <a:ext cx="7250" cy="9350"/>
            </a:xfrm>
            <a:custGeom>
              <a:avLst/>
              <a:gdLst/>
              <a:ahLst/>
              <a:cxnLst/>
              <a:rect l="l" t="t" r="r" b="b"/>
              <a:pathLst>
                <a:path w="290" h="374" extrusionOk="0">
                  <a:moveTo>
                    <a:pt x="207" y="1"/>
                  </a:moveTo>
                  <a:lnTo>
                    <a:pt x="193" y="15"/>
                  </a:lnTo>
                  <a:lnTo>
                    <a:pt x="111" y="70"/>
                  </a:lnTo>
                  <a:lnTo>
                    <a:pt x="55" y="139"/>
                  </a:lnTo>
                  <a:lnTo>
                    <a:pt x="14" y="221"/>
                  </a:lnTo>
                  <a:lnTo>
                    <a:pt x="0" y="318"/>
                  </a:lnTo>
                  <a:lnTo>
                    <a:pt x="14" y="332"/>
                  </a:lnTo>
                  <a:lnTo>
                    <a:pt x="28" y="359"/>
                  </a:lnTo>
                  <a:lnTo>
                    <a:pt x="69" y="373"/>
                  </a:lnTo>
                  <a:lnTo>
                    <a:pt x="97" y="359"/>
                  </a:lnTo>
                  <a:lnTo>
                    <a:pt x="111" y="332"/>
                  </a:lnTo>
                  <a:lnTo>
                    <a:pt x="124" y="318"/>
                  </a:lnTo>
                  <a:lnTo>
                    <a:pt x="138" y="249"/>
                  </a:lnTo>
                  <a:lnTo>
                    <a:pt x="179" y="194"/>
                  </a:lnTo>
                  <a:lnTo>
                    <a:pt x="276" y="111"/>
                  </a:lnTo>
                  <a:lnTo>
                    <a:pt x="290" y="97"/>
                  </a:lnTo>
                  <a:lnTo>
                    <a:pt x="290" y="70"/>
                  </a:lnTo>
                  <a:lnTo>
                    <a:pt x="290" y="56"/>
                  </a:lnTo>
                  <a:lnTo>
                    <a:pt x="276" y="28"/>
                  </a:lnTo>
                  <a:lnTo>
                    <a:pt x="2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Google Shape;552;p41"/>
            <p:cNvSpPr/>
            <p:nvPr/>
          </p:nvSpPr>
          <p:spPr>
            <a:xfrm>
              <a:off x="5737275" y="2515125"/>
              <a:ext cx="3475" cy="3825"/>
            </a:xfrm>
            <a:custGeom>
              <a:avLst/>
              <a:gdLst/>
              <a:ahLst/>
              <a:cxnLst/>
              <a:rect l="l" t="t" r="r" b="b"/>
              <a:pathLst>
                <a:path w="139" h="153" extrusionOk="0">
                  <a:moveTo>
                    <a:pt x="70" y="1"/>
                  </a:moveTo>
                  <a:lnTo>
                    <a:pt x="42" y="14"/>
                  </a:lnTo>
                  <a:lnTo>
                    <a:pt x="15" y="42"/>
                  </a:lnTo>
                  <a:lnTo>
                    <a:pt x="1" y="83"/>
                  </a:lnTo>
                  <a:lnTo>
                    <a:pt x="1" y="111"/>
                  </a:lnTo>
                  <a:lnTo>
                    <a:pt x="15" y="138"/>
                  </a:lnTo>
                  <a:lnTo>
                    <a:pt x="42" y="152"/>
                  </a:lnTo>
                  <a:lnTo>
                    <a:pt x="70" y="152"/>
                  </a:lnTo>
                  <a:lnTo>
                    <a:pt x="97" y="138"/>
                  </a:lnTo>
                  <a:lnTo>
                    <a:pt x="125" y="111"/>
                  </a:lnTo>
                  <a:lnTo>
                    <a:pt x="139" y="97"/>
                  </a:lnTo>
                  <a:lnTo>
                    <a:pt x="139" y="70"/>
                  </a:lnTo>
                  <a:lnTo>
                    <a:pt x="125" y="28"/>
                  </a:lnTo>
                  <a:lnTo>
                    <a:pt x="84" y="14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553;p41"/>
            <p:cNvSpPr/>
            <p:nvPr/>
          </p:nvSpPr>
          <p:spPr>
            <a:xfrm>
              <a:off x="5796250" y="2513400"/>
              <a:ext cx="3800" cy="3825"/>
            </a:xfrm>
            <a:custGeom>
              <a:avLst/>
              <a:gdLst/>
              <a:ahLst/>
              <a:cxnLst/>
              <a:rect l="l" t="t" r="r" b="b"/>
              <a:pathLst>
                <a:path w="152" h="153" extrusionOk="0">
                  <a:moveTo>
                    <a:pt x="97" y="1"/>
                  </a:moveTo>
                  <a:lnTo>
                    <a:pt x="69" y="14"/>
                  </a:lnTo>
                  <a:lnTo>
                    <a:pt x="41" y="28"/>
                  </a:lnTo>
                  <a:lnTo>
                    <a:pt x="14" y="56"/>
                  </a:lnTo>
                  <a:lnTo>
                    <a:pt x="0" y="70"/>
                  </a:lnTo>
                  <a:lnTo>
                    <a:pt x="0" y="97"/>
                  </a:lnTo>
                  <a:lnTo>
                    <a:pt x="0" y="125"/>
                  </a:lnTo>
                  <a:lnTo>
                    <a:pt x="28" y="152"/>
                  </a:lnTo>
                  <a:lnTo>
                    <a:pt x="55" y="152"/>
                  </a:lnTo>
                  <a:lnTo>
                    <a:pt x="83" y="139"/>
                  </a:lnTo>
                  <a:lnTo>
                    <a:pt x="124" y="111"/>
                  </a:lnTo>
                  <a:lnTo>
                    <a:pt x="138" y="97"/>
                  </a:lnTo>
                  <a:lnTo>
                    <a:pt x="152" y="70"/>
                  </a:lnTo>
                  <a:lnTo>
                    <a:pt x="138" y="56"/>
                  </a:lnTo>
                  <a:lnTo>
                    <a:pt x="138" y="28"/>
                  </a:lnTo>
                  <a:lnTo>
                    <a:pt x="110" y="14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" grpId="0"/>
      <p:bldP spid="27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"/>
          <p:cNvSpPr txBox="1">
            <a:spLocks noGrp="1"/>
          </p:cNvSpPr>
          <p:nvPr>
            <p:ph type="ctrTitle"/>
          </p:nvPr>
        </p:nvSpPr>
        <p:spPr>
          <a:xfrm>
            <a:off x="1357290" y="714362"/>
            <a:ext cx="4286280" cy="32147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hr-HR" sz="3000" dirty="0"/>
            </a:br>
            <a:br>
              <a:rPr lang="hr-HR" sz="3000" dirty="0"/>
            </a:br>
            <a:br>
              <a:rPr lang="hr-HR" sz="3000" dirty="0"/>
            </a:br>
            <a:r>
              <a:rPr lang="hr-HR" sz="2200" dirty="0"/>
              <a:t>TRICK OR TREAT</a:t>
            </a:r>
            <a:br>
              <a:rPr lang="hr-HR" sz="2200" dirty="0"/>
            </a:br>
            <a:r>
              <a:rPr lang="hr-HR" sz="2200" dirty="0" err="1"/>
              <a:t>Children</a:t>
            </a:r>
            <a:r>
              <a:rPr lang="hr-HR" sz="2200" dirty="0"/>
              <a:t> </a:t>
            </a:r>
            <a:r>
              <a:rPr lang="hr-HR" sz="2200" dirty="0" err="1"/>
              <a:t>wear</a:t>
            </a:r>
            <a:r>
              <a:rPr lang="hr-HR" sz="2200" dirty="0"/>
              <a:t> scary costumes.....</a:t>
            </a:r>
            <a:br>
              <a:rPr lang="hr-HR" sz="2200" dirty="0"/>
            </a:br>
            <a:r>
              <a:rPr lang="hr-HR" sz="2200" dirty="0"/>
              <a:t>Chidren </a:t>
            </a:r>
            <a:r>
              <a:rPr lang="hr-HR" sz="2200" dirty="0" err="1"/>
              <a:t>go</a:t>
            </a:r>
            <a:r>
              <a:rPr lang="hr-HR" sz="2200" dirty="0"/>
              <a:t> </a:t>
            </a:r>
            <a:r>
              <a:rPr lang="hr-HR" sz="2200" dirty="0" err="1"/>
              <a:t>from</a:t>
            </a:r>
            <a:r>
              <a:rPr lang="hr-HR" sz="2200" dirty="0"/>
              <a:t> </a:t>
            </a:r>
            <a:r>
              <a:rPr lang="hr-HR" sz="2200" dirty="0" err="1"/>
              <a:t>door</a:t>
            </a:r>
            <a:r>
              <a:rPr lang="hr-HR" sz="2200" dirty="0"/>
              <a:t> to </a:t>
            </a:r>
            <a:r>
              <a:rPr lang="hr-HR" sz="2200" dirty="0" err="1"/>
              <a:t>door</a:t>
            </a:r>
            <a:r>
              <a:rPr lang="hr-HR" sz="2200" dirty="0"/>
              <a:t> and </a:t>
            </a:r>
            <a:r>
              <a:rPr lang="hr-HR" sz="2200" dirty="0" err="1"/>
              <a:t>knock</a:t>
            </a:r>
            <a:r>
              <a:rPr lang="hr-HR" sz="2200" dirty="0"/>
              <a:t>..</a:t>
            </a:r>
            <a:br>
              <a:rPr lang="hr-HR" sz="2200" dirty="0"/>
            </a:br>
            <a:r>
              <a:rPr lang="hr-HR" sz="2200" dirty="0" err="1"/>
              <a:t>When</a:t>
            </a:r>
            <a:r>
              <a:rPr lang="hr-HR" sz="2200" dirty="0"/>
              <a:t> </a:t>
            </a:r>
            <a:r>
              <a:rPr lang="hr-HR" sz="2200" dirty="0" err="1"/>
              <a:t>somebody</a:t>
            </a:r>
            <a:r>
              <a:rPr lang="hr-HR" sz="2200" dirty="0"/>
              <a:t> </a:t>
            </a:r>
            <a:r>
              <a:rPr lang="hr-HR" sz="2200" dirty="0" err="1"/>
              <a:t>opens</a:t>
            </a:r>
            <a:r>
              <a:rPr lang="hr-HR" sz="2200" dirty="0"/>
              <a:t> </a:t>
            </a:r>
            <a:r>
              <a:rPr lang="hr-HR" sz="2200" dirty="0" err="1"/>
              <a:t>they</a:t>
            </a:r>
            <a:r>
              <a:rPr lang="hr-HR" sz="2200" dirty="0"/>
              <a:t> </a:t>
            </a:r>
            <a:r>
              <a:rPr lang="hr-HR" sz="2200" dirty="0" err="1"/>
              <a:t>shout</a:t>
            </a:r>
            <a:r>
              <a:rPr lang="hr-HR" sz="2200" dirty="0"/>
              <a:t>:</a:t>
            </a:r>
            <a:br>
              <a:rPr lang="hr-HR" sz="2200" dirty="0"/>
            </a:br>
            <a:r>
              <a:rPr lang="hr-HR" sz="2200" dirty="0"/>
              <a:t>“TRICK OR TREAT!?”</a:t>
            </a:r>
            <a:br>
              <a:rPr lang="hr-HR" sz="2200" dirty="0"/>
            </a:br>
            <a:r>
              <a:rPr lang="hr-HR" sz="2200" dirty="0"/>
              <a:t>The people in the house give them sweets..</a:t>
            </a:r>
            <a:br>
              <a:rPr lang="hr-HR" sz="2200" dirty="0"/>
            </a:br>
            <a:r>
              <a:rPr lang="hr-HR" sz="2200" dirty="0"/>
              <a:t>It is American tradition.</a:t>
            </a:r>
            <a:endParaRPr sz="2200" dirty="0"/>
          </a:p>
        </p:txBody>
      </p:sp>
      <p:pic>
        <p:nvPicPr>
          <p:cNvPr id="4" name="Picture 3" descr="preuzm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071552"/>
            <a:ext cx="2762250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"/>
          <p:cNvSpPr txBox="1">
            <a:spLocks noGrp="1"/>
          </p:cNvSpPr>
          <p:nvPr>
            <p:ph type="ctrTitle" idx="4294967295"/>
          </p:nvPr>
        </p:nvSpPr>
        <p:spPr>
          <a:xfrm>
            <a:off x="857224" y="857238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6000" b="1" dirty="0">
                <a:solidFill>
                  <a:srgbClr val="FFFFFF"/>
                </a:solidFill>
              </a:rPr>
              <a:t>HALOWEEN TREATS</a:t>
            </a:r>
            <a:endParaRPr sz="6000" b="1">
              <a:solidFill>
                <a:srgbClr val="FFFFFF"/>
              </a:solidFill>
            </a:endParaRPr>
          </a:p>
        </p:txBody>
      </p:sp>
      <p:sp>
        <p:nvSpPr>
          <p:cNvPr id="283" name="Google Shape;283;p20"/>
          <p:cNvSpPr txBox="1">
            <a:spLocks noGrp="1"/>
          </p:cNvSpPr>
          <p:nvPr>
            <p:ph type="subTitle" idx="4294967295"/>
          </p:nvPr>
        </p:nvSpPr>
        <p:spPr>
          <a:xfrm>
            <a:off x="1928794" y="2143122"/>
            <a:ext cx="5124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Toffe apples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3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Sweets</a:t>
            </a:r>
            <a:endParaRPr lang="en-US" sz="3000" b="1" dirty="0">
              <a:solidFill>
                <a:srgbClr val="000000"/>
              </a:solidFill>
              <a:latin typeface="Mountains of Christmas"/>
              <a:ea typeface="Mountains of Christmas"/>
              <a:cs typeface="Mountains of Christmas"/>
              <a:sym typeface="Mountains of Christmas"/>
            </a:endParaRPr>
          </a:p>
        </p:txBody>
      </p:sp>
      <p:sp>
        <p:nvSpPr>
          <p:cNvPr id="284" name="Google Shape;284;p20"/>
          <p:cNvSpPr/>
          <p:nvPr/>
        </p:nvSpPr>
        <p:spPr>
          <a:xfrm>
            <a:off x="7810509" y="1500180"/>
            <a:ext cx="1333491" cy="1480946"/>
          </a:xfrm>
          <a:custGeom>
            <a:avLst/>
            <a:gdLst/>
            <a:ahLst/>
            <a:cxnLst/>
            <a:rect l="l" t="t" r="r" b="b"/>
            <a:pathLst>
              <a:path w="7489" h="8317" extrusionOk="0">
                <a:moveTo>
                  <a:pt x="3379" y="1421"/>
                </a:moveTo>
                <a:lnTo>
                  <a:pt x="3476" y="1449"/>
                </a:lnTo>
                <a:lnTo>
                  <a:pt x="3572" y="1490"/>
                </a:lnTo>
                <a:lnTo>
                  <a:pt x="3655" y="1559"/>
                </a:lnTo>
                <a:lnTo>
                  <a:pt x="3738" y="1628"/>
                </a:lnTo>
                <a:lnTo>
                  <a:pt x="3793" y="1711"/>
                </a:lnTo>
                <a:lnTo>
                  <a:pt x="3834" y="1807"/>
                </a:lnTo>
                <a:lnTo>
                  <a:pt x="3848" y="1876"/>
                </a:lnTo>
                <a:lnTo>
                  <a:pt x="3848" y="1959"/>
                </a:lnTo>
                <a:lnTo>
                  <a:pt x="3834" y="2028"/>
                </a:lnTo>
                <a:lnTo>
                  <a:pt x="3807" y="2097"/>
                </a:lnTo>
                <a:lnTo>
                  <a:pt x="3738" y="2138"/>
                </a:lnTo>
                <a:lnTo>
                  <a:pt x="3669" y="2166"/>
                </a:lnTo>
                <a:lnTo>
                  <a:pt x="3586" y="2166"/>
                </a:lnTo>
                <a:lnTo>
                  <a:pt x="3503" y="2152"/>
                </a:lnTo>
                <a:lnTo>
                  <a:pt x="3448" y="2110"/>
                </a:lnTo>
                <a:lnTo>
                  <a:pt x="3379" y="2069"/>
                </a:lnTo>
                <a:lnTo>
                  <a:pt x="3324" y="2014"/>
                </a:lnTo>
                <a:lnTo>
                  <a:pt x="3283" y="1959"/>
                </a:lnTo>
                <a:lnTo>
                  <a:pt x="3186" y="1821"/>
                </a:lnTo>
                <a:lnTo>
                  <a:pt x="3158" y="1752"/>
                </a:lnTo>
                <a:lnTo>
                  <a:pt x="3145" y="1683"/>
                </a:lnTo>
                <a:lnTo>
                  <a:pt x="3145" y="1628"/>
                </a:lnTo>
                <a:lnTo>
                  <a:pt x="3145" y="1573"/>
                </a:lnTo>
                <a:lnTo>
                  <a:pt x="3131" y="1545"/>
                </a:lnTo>
                <a:lnTo>
                  <a:pt x="3131" y="1504"/>
                </a:lnTo>
                <a:lnTo>
                  <a:pt x="3145" y="1476"/>
                </a:lnTo>
                <a:lnTo>
                  <a:pt x="3172" y="1449"/>
                </a:lnTo>
                <a:lnTo>
                  <a:pt x="3269" y="1421"/>
                </a:lnTo>
                <a:close/>
                <a:moveTo>
                  <a:pt x="2565" y="1517"/>
                </a:moveTo>
                <a:lnTo>
                  <a:pt x="2579" y="1531"/>
                </a:lnTo>
                <a:lnTo>
                  <a:pt x="2621" y="1559"/>
                </a:lnTo>
                <a:lnTo>
                  <a:pt x="2662" y="1600"/>
                </a:lnTo>
                <a:lnTo>
                  <a:pt x="2690" y="1655"/>
                </a:lnTo>
                <a:lnTo>
                  <a:pt x="2690" y="1724"/>
                </a:lnTo>
                <a:lnTo>
                  <a:pt x="2690" y="1780"/>
                </a:lnTo>
                <a:lnTo>
                  <a:pt x="2676" y="1848"/>
                </a:lnTo>
                <a:lnTo>
                  <a:pt x="2621" y="1986"/>
                </a:lnTo>
                <a:lnTo>
                  <a:pt x="2552" y="2110"/>
                </a:lnTo>
                <a:lnTo>
                  <a:pt x="2497" y="2179"/>
                </a:lnTo>
                <a:lnTo>
                  <a:pt x="2441" y="2221"/>
                </a:lnTo>
                <a:lnTo>
                  <a:pt x="2386" y="2276"/>
                </a:lnTo>
                <a:lnTo>
                  <a:pt x="2317" y="2304"/>
                </a:lnTo>
                <a:lnTo>
                  <a:pt x="2248" y="2331"/>
                </a:lnTo>
                <a:lnTo>
                  <a:pt x="2179" y="2331"/>
                </a:lnTo>
                <a:lnTo>
                  <a:pt x="2110" y="2304"/>
                </a:lnTo>
                <a:lnTo>
                  <a:pt x="2055" y="2262"/>
                </a:lnTo>
                <a:lnTo>
                  <a:pt x="2000" y="2207"/>
                </a:lnTo>
                <a:lnTo>
                  <a:pt x="1972" y="2152"/>
                </a:lnTo>
                <a:lnTo>
                  <a:pt x="1959" y="2069"/>
                </a:lnTo>
                <a:lnTo>
                  <a:pt x="1972" y="2000"/>
                </a:lnTo>
                <a:lnTo>
                  <a:pt x="2028" y="1904"/>
                </a:lnTo>
                <a:lnTo>
                  <a:pt x="2083" y="1821"/>
                </a:lnTo>
                <a:lnTo>
                  <a:pt x="2152" y="1738"/>
                </a:lnTo>
                <a:lnTo>
                  <a:pt x="2234" y="1669"/>
                </a:lnTo>
                <a:lnTo>
                  <a:pt x="2386" y="1573"/>
                </a:lnTo>
                <a:lnTo>
                  <a:pt x="2400" y="1545"/>
                </a:lnTo>
                <a:lnTo>
                  <a:pt x="2428" y="1531"/>
                </a:lnTo>
                <a:lnTo>
                  <a:pt x="2469" y="1517"/>
                </a:lnTo>
                <a:close/>
                <a:moveTo>
                  <a:pt x="3131" y="2359"/>
                </a:moveTo>
                <a:lnTo>
                  <a:pt x="3269" y="2386"/>
                </a:lnTo>
                <a:lnTo>
                  <a:pt x="3393" y="2441"/>
                </a:lnTo>
                <a:lnTo>
                  <a:pt x="3489" y="2510"/>
                </a:lnTo>
                <a:lnTo>
                  <a:pt x="3545" y="2566"/>
                </a:lnTo>
                <a:lnTo>
                  <a:pt x="3572" y="2621"/>
                </a:lnTo>
                <a:lnTo>
                  <a:pt x="3614" y="2676"/>
                </a:lnTo>
                <a:lnTo>
                  <a:pt x="3627" y="2731"/>
                </a:lnTo>
                <a:lnTo>
                  <a:pt x="3641" y="2800"/>
                </a:lnTo>
                <a:lnTo>
                  <a:pt x="3641" y="2869"/>
                </a:lnTo>
                <a:lnTo>
                  <a:pt x="3627" y="2938"/>
                </a:lnTo>
                <a:lnTo>
                  <a:pt x="3600" y="2979"/>
                </a:lnTo>
                <a:lnTo>
                  <a:pt x="3558" y="3034"/>
                </a:lnTo>
                <a:lnTo>
                  <a:pt x="3503" y="3062"/>
                </a:lnTo>
                <a:lnTo>
                  <a:pt x="3448" y="3090"/>
                </a:lnTo>
                <a:lnTo>
                  <a:pt x="3379" y="3103"/>
                </a:lnTo>
                <a:lnTo>
                  <a:pt x="3324" y="3103"/>
                </a:lnTo>
                <a:lnTo>
                  <a:pt x="3255" y="3090"/>
                </a:lnTo>
                <a:lnTo>
                  <a:pt x="3186" y="3048"/>
                </a:lnTo>
                <a:lnTo>
                  <a:pt x="3117" y="3021"/>
                </a:lnTo>
                <a:lnTo>
                  <a:pt x="3090" y="3021"/>
                </a:lnTo>
                <a:lnTo>
                  <a:pt x="3062" y="3034"/>
                </a:lnTo>
                <a:lnTo>
                  <a:pt x="3034" y="3062"/>
                </a:lnTo>
                <a:lnTo>
                  <a:pt x="3007" y="3103"/>
                </a:lnTo>
                <a:lnTo>
                  <a:pt x="2952" y="3241"/>
                </a:lnTo>
                <a:lnTo>
                  <a:pt x="2910" y="3310"/>
                </a:lnTo>
                <a:lnTo>
                  <a:pt x="2855" y="3352"/>
                </a:lnTo>
                <a:lnTo>
                  <a:pt x="2800" y="3393"/>
                </a:lnTo>
                <a:lnTo>
                  <a:pt x="2745" y="3407"/>
                </a:lnTo>
                <a:lnTo>
                  <a:pt x="2703" y="3407"/>
                </a:lnTo>
                <a:lnTo>
                  <a:pt x="2648" y="3393"/>
                </a:lnTo>
                <a:lnTo>
                  <a:pt x="2621" y="3379"/>
                </a:lnTo>
                <a:lnTo>
                  <a:pt x="2579" y="3338"/>
                </a:lnTo>
                <a:lnTo>
                  <a:pt x="2524" y="3255"/>
                </a:lnTo>
                <a:lnTo>
                  <a:pt x="2497" y="3145"/>
                </a:lnTo>
                <a:lnTo>
                  <a:pt x="2469" y="3034"/>
                </a:lnTo>
                <a:lnTo>
                  <a:pt x="2455" y="2924"/>
                </a:lnTo>
                <a:lnTo>
                  <a:pt x="2469" y="2841"/>
                </a:lnTo>
                <a:lnTo>
                  <a:pt x="2483" y="2731"/>
                </a:lnTo>
                <a:lnTo>
                  <a:pt x="2524" y="2635"/>
                </a:lnTo>
                <a:lnTo>
                  <a:pt x="2579" y="2538"/>
                </a:lnTo>
                <a:lnTo>
                  <a:pt x="2648" y="2455"/>
                </a:lnTo>
                <a:lnTo>
                  <a:pt x="2690" y="2428"/>
                </a:lnTo>
                <a:lnTo>
                  <a:pt x="2759" y="2414"/>
                </a:lnTo>
                <a:lnTo>
                  <a:pt x="2814" y="2400"/>
                </a:lnTo>
                <a:lnTo>
                  <a:pt x="2883" y="2414"/>
                </a:lnTo>
                <a:lnTo>
                  <a:pt x="2938" y="2386"/>
                </a:lnTo>
                <a:lnTo>
                  <a:pt x="2993" y="2373"/>
                </a:lnTo>
                <a:lnTo>
                  <a:pt x="3062" y="2359"/>
                </a:lnTo>
                <a:close/>
                <a:moveTo>
                  <a:pt x="3062" y="0"/>
                </a:moveTo>
                <a:lnTo>
                  <a:pt x="2910" y="14"/>
                </a:lnTo>
                <a:lnTo>
                  <a:pt x="2759" y="42"/>
                </a:lnTo>
                <a:lnTo>
                  <a:pt x="2717" y="69"/>
                </a:lnTo>
                <a:lnTo>
                  <a:pt x="2703" y="97"/>
                </a:lnTo>
                <a:lnTo>
                  <a:pt x="2552" y="138"/>
                </a:lnTo>
                <a:lnTo>
                  <a:pt x="2428" y="207"/>
                </a:lnTo>
                <a:lnTo>
                  <a:pt x="2303" y="290"/>
                </a:lnTo>
                <a:lnTo>
                  <a:pt x="2207" y="387"/>
                </a:lnTo>
                <a:lnTo>
                  <a:pt x="2097" y="511"/>
                </a:lnTo>
                <a:lnTo>
                  <a:pt x="2000" y="621"/>
                </a:lnTo>
                <a:lnTo>
                  <a:pt x="1917" y="759"/>
                </a:lnTo>
                <a:lnTo>
                  <a:pt x="1848" y="897"/>
                </a:lnTo>
                <a:lnTo>
                  <a:pt x="1779" y="1049"/>
                </a:lnTo>
                <a:lnTo>
                  <a:pt x="1710" y="1214"/>
                </a:lnTo>
                <a:lnTo>
                  <a:pt x="1614" y="1545"/>
                </a:lnTo>
                <a:lnTo>
                  <a:pt x="1531" y="1904"/>
                </a:lnTo>
                <a:lnTo>
                  <a:pt x="1476" y="2262"/>
                </a:lnTo>
                <a:lnTo>
                  <a:pt x="1476" y="2359"/>
                </a:lnTo>
                <a:lnTo>
                  <a:pt x="1462" y="2441"/>
                </a:lnTo>
                <a:lnTo>
                  <a:pt x="1435" y="2497"/>
                </a:lnTo>
                <a:lnTo>
                  <a:pt x="1407" y="2538"/>
                </a:lnTo>
                <a:lnTo>
                  <a:pt x="1379" y="2566"/>
                </a:lnTo>
                <a:lnTo>
                  <a:pt x="1324" y="2579"/>
                </a:lnTo>
                <a:lnTo>
                  <a:pt x="1283" y="2579"/>
                </a:lnTo>
                <a:lnTo>
                  <a:pt x="1228" y="2566"/>
                </a:lnTo>
                <a:lnTo>
                  <a:pt x="1117" y="2524"/>
                </a:lnTo>
                <a:lnTo>
                  <a:pt x="993" y="2455"/>
                </a:lnTo>
                <a:lnTo>
                  <a:pt x="883" y="2400"/>
                </a:lnTo>
                <a:lnTo>
                  <a:pt x="773" y="2345"/>
                </a:lnTo>
                <a:lnTo>
                  <a:pt x="538" y="2248"/>
                </a:lnTo>
                <a:lnTo>
                  <a:pt x="414" y="2207"/>
                </a:lnTo>
                <a:lnTo>
                  <a:pt x="290" y="2207"/>
                </a:lnTo>
                <a:lnTo>
                  <a:pt x="221" y="2235"/>
                </a:lnTo>
                <a:lnTo>
                  <a:pt x="166" y="2248"/>
                </a:lnTo>
                <a:lnTo>
                  <a:pt x="111" y="2290"/>
                </a:lnTo>
                <a:lnTo>
                  <a:pt x="83" y="2331"/>
                </a:lnTo>
                <a:lnTo>
                  <a:pt x="56" y="2373"/>
                </a:lnTo>
                <a:lnTo>
                  <a:pt x="28" y="2428"/>
                </a:lnTo>
                <a:lnTo>
                  <a:pt x="0" y="2538"/>
                </a:lnTo>
                <a:lnTo>
                  <a:pt x="0" y="2662"/>
                </a:lnTo>
                <a:lnTo>
                  <a:pt x="14" y="2786"/>
                </a:lnTo>
                <a:lnTo>
                  <a:pt x="69" y="3021"/>
                </a:lnTo>
                <a:lnTo>
                  <a:pt x="124" y="3200"/>
                </a:lnTo>
                <a:lnTo>
                  <a:pt x="221" y="3365"/>
                </a:lnTo>
                <a:lnTo>
                  <a:pt x="318" y="3531"/>
                </a:lnTo>
                <a:lnTo>
                  <a:pt x="428" y="3683"/>
                </a:lnTo>
                <a:lnTo>
                  <a:pt x="552" y="3834"/>
                </a:lnTo>
                <a:lnTo>
                  <a:pt x="690" y="3972"/>
                </a:lnTo>
                <a:lnTo>
                  <a:pt x="828" y="4096"/>
                </a:lnTo>
                <a:lnTo>
                  <a:pt x="966" y="4221"/>
                </a:lnTo>
                <a:lnTo>
                  <a:pt x="1104" y="4317"/>
                </a:lnTo>
                <a:lnTo>
                  <a:pt x="1255" y="4427"/>
                </a:lnTo>
                <a:lnTo>
                  <a:pt x="1421" y="4524"/>
                </a:lnTo>
                <a:lnTo>
                  <a:pt x="1586" y="4607"/>
                </a:lnTo>
                <a:lnTo>
                  <a:pt x="1655" y="4896"/>
                </a:lnTo>
                <a:lnTo>
                  <a:pt x="1752" y="5200"/>
                </a:lnTo>
                <a:lnTo>
                  <a:pt x="1848" y="5489"/>
                </a:lnTo>
                <a:lnTo>
                  <a:pt x="1959" y="5779"/>
                </a:lnTo>
                <a:lnTo>
                  <a:pt x="2069" y="6069"/>
                </a:lnTo>
                <a:lnTo>
                  <a:pt x="2193" y="6358"/>
                </a:lnTo>
                <a:lnTo>
                  <a:pt x="2331" y="6634"/>
                </a:lnTo>
                <a:lnTo>
                  <a:pt x="2469" y="6896"/>
                </a:lnTo>
                <a:lnTo>
                  <a:pt x="2703" y="7351"/>
                </a:lnTo>
                <a:lnTo>
                  <a:pt x="2841" y="7586"/>
                </a:lnTo>
                <a:lnTo>
                  <a:pt x="2993" y="7820"/>
                </a:lnTo>
                <a:lnTo>
                  <a:pt x="3076" y="7916"/>
                </a:lnTo>
                <a:lnTo>
                  <a:pt x="3172" y="8013"/>
                </a:lnTo>
                <a:lnTo>
                  <a:pt x="3269" y="8096"/>
                </a:lnTo>
                <a:lnTo>
                  <a:pt x="3365" y="8165"/>
                </a:lnTo>
                <a:lnTo>
                  <a:pt x="3476" y="8234"/>
                </a:lnTo>
                <a:lnTo>
                  <a:pt x="3600" y="8275"/>
                </a:lnTo>
                <a:lnTo>
                  <a:pt x="3724" y="8303"/>
                </a:lnTo>
                <a:lnTo>
                  <a:pt x="3848" y="8316"/>
                </a:lnTo>
                <a:lnTo>
                  <a:pt x="3903" y="8303"/>
                </a:lnTo>
                <a:lnTo>
                  <a:pt x="3945" y="8275"/>
                </a:lnTo>
                <a:lnTo>
                  <a:pt x="3986" y="8234"/>
                </a:lnTo>
                <a:lnTo>
                  <a:pt x="3986" y="8179"/>
                </a:lnTo>
                <a:lnTo>
                  <a:pt x="4000" y="8054"/>
                </a:lnTo>
                <a:lnTo>
                  <a:pt x="4027" y="7903"/>
                </a:lnTo>
                <a:lnTo>
                  <a:pt x="4069" y="7737"/>
                </a:lnTo>
                <a:lnTo>
                  <a:pt x="4138" y="7586"/>
                </a:lnTo>
                <a:lnTo>
                  <a:pt x="4179" y="7517"/>
                </a:lnTo>
                <a:lnTo>
                  <a:pt x="4220" y="7461"/>
                </a:lnTo>
                <a:lnTo>
                  <a:pt x="4262" y="7406"/>
                </a:lnTo>
                <a:lnTo>
                  <a:pt x="4317" y="7365"/>
                </a:lnTo>
                <a:lnTo>
                  <a:pt x="4372" y="7337"/>
                </a:lnTo>
                <a:lnTo>
                  <a:pt x="4427" y="7337"/>
                </a:lnTo>
                <a:lnTo>
                  <a:pt x="4482" y="7351"/>
                </a:lnTo>
                <a:lnTo>
                  <a:pt x="4551" y="7379"/>
                </a:lnTo>
                <a:lnTo>
                  <a:pt x="4731" y="7489"/>
                </a:lnTo>
                <a:lnTo>
                  <a:pt x="4813" y="7530"/>
                </a:lnTo>
                <a:lnTo>
                  <a:pt x="4896" y="7558"/>
                </a:lnTo>
                <a:lnTo>
                  <a:pt x="4979" y="7572"/>
                </a:lnTo>
                <a:lnTo>
                  <a:pt x="5062" y="7572"/>
                </a:lnTo>
                <a:lnTo>
                  <a:pt x="5158" y="7558"/>
                </a:lnTo>
                <a:lnTo>
                  <a:pt x="5255" y="7517"/>
                </a:lnTo>
                <a:lnTo>
                  <a:pt x="5337" y="7461"/>
                </a:lnTo>
                <a:lnTo>
                  <a:pt x="5406" y="7392"/>
                </a:lnTo>
                <a:lnTo>
                  <a:pt x="5462" y="7323"/>
                </a:lnTo>
                <a:lnTo>
                  <a:pt x="5503" y="7255"/>
                </a:lnTo>
                <a:lnTo>
                  <a:pt x="5531" y="7158"/>
                </a:lnTo>
                <a:lnTo>
                  <a:pt x="5558" y="7075"/>
                </a:lnTo>
                <a:lnTo>
                  <a:pt x="5572" y="6896"/>
                </a:lnTo>
                <a:lnTo>
                  <a:pt x="5572" y="6703"/>
                </a:lnTo>
                <a:lnTo>
                  <a:pt x="5586" y="6675"/>
                </a:lnTo>
                <a:lnTo>
                  <a:pt x="5599" y="6634"/>
                </a:lnTo>
                <a:lnTo>
                  <a:pt x="5668" y="6537"/>
                </a:lnTo>
                <a:lnTo>
                  <a:pt x="5710" y="6510"/>
                </a:lnTo>
                <a:lnTo>
                  <a:pt x="5751" y="6482"/>
                </a:lnTo>
                <a:lnTo>
                  <a:pt x="5793" y="6482"/>
                </a:lnTo>
                <a:lnTo>
                  <a:pt x="5834" y="6510"/>
                </a:lnTo>
                <a:lnTo>
                  <a:pt x="5972" y="6648"/>
                </a:lnTo>
                <a:lnTo>
                  <a:pt x="6055" y="6703"/>
                </a:lnTo>
                <a:lnTo>
                  <a:pt x="6151" y="6758"/>
                </a:lnTo>
                <a:lnTo>
                  <a:pt x="6234" y="6772"/>
                </a:lnTo>
                <a:lnTo>
                  <a:pt x="6317" y="6758"/>
                </a:lnTo>
                <a:lnTo>
                  <a:pt x="6399" y="6730"/>
                </a:lnTo>
                <a:lnTo>
                  <a:pt x="6468" y="6689"/>
                </a:lnTo>
                <a:lnTo>
                  <a:pt x="6537" y="6620"/>
                </a:lnTo>
                <a:lnTo>
                  <a:pt x="6592" y="6551"/>
                </a:lnTo>
                <a:lnTo>
                  <a:pt x="6634" y="6482"/>
                </a:lnTo>
                <a:lnTo>
                  <a:pt x="6675" y="6413"/>
                </a:lnTo>
                <a:lnTo>
                  <a:pt x="6758" y="6234"/>
                </a:lnTo>
                <a:lnTo>
                  <a:pt x="6799" y="6151"/>
                </a:lnTo>
                <a:lnTo>
                  <a:pt x="6827" y="6041"/>
                </a:lnTo>
                <a:lnTo>
                  <a:pt x="6854" y="5944"/>
                </a:lnTo>
                <a:lnTo>
                  <a:pt x="6882" y="5889"/>
                </a:lnTo>
                <a:lnTo>
                  <a:pt x="6937" y="5848"/>
                </a:lnTo>
                <a:lnTo>
                  <a:pt x="7006" y="5834"/>
                </a:lnTo>
                <a:lnTo>
                  <a:pt x="7144" y="5820"/>
                </a:lnTo>
                <a:lnTo>
                  <a:pt x="7213" y="5806"/>
                </a:lnTo>
                <a:lnTo>
                  <a:pt x="7282" y="5779"/>
                </a:lnTo>
                <a:lnTo>
                  <a:pt x="7379" y="5696"/>
                </a:lnTo>
                <a:lnTo>
                  <a:pt x="7434" y="5600"/>
                </a:lnTo>
                <a:lnTo>
                  <a:pt x="7475" y="5517"/>
                </a:lnTo>
                <a:lnTo>
                  <a:pt x="7489" y="5434"/>
                </a:lnTo>
                <a:lnTo>
                  <a:pt x="7489" y="5338"/>
                </a:lnTo>
                <a:lnTo>
                  <a:pt x="7461" y="5255"/>
                </a:lnTo>
                <a:lnTo>
                  <a:pt x="7406" y="5172"/>
                </a:lnTo>
                <a:lnTo>
                  <a:pt x="7351" y="5103"/>
                </a:lnTo>
                <a:lnTo>
                  <a:pt x="7282" y="5020"/>
                </a:lnTo>
                <a:lnTo>
                  <a:pt x="7199" y="4951"/>
                </a:lnTo>
                <a:lnTo>
                  <a:pt x="7034" y="4814"/>
                </a:lnTo>
                <a:lnTo>
                  <a:pt x="6868" y="4703"/>
                </a:lnTo>
                <a:lnTo>
                  <a:pt x="6717" y="4607"/>
                </a:lnTo>
                <a:lnTo>
                  <a:pt x="6455" y="4441"/>
                </a:lnTo>
                <a:lnTo>
                  <a:pt x="6206" y="4262"/>
                </a:lnTo>
                <a:lnTo>
                  <a:pt x="5710" y="3890"/>
                </a:lnTo>
                <a:lnTo>
                  <a:pt x="5448" y="3696"/>
                </a:lnTo>
                <a:lnTo>
                  <a:pt x="5186" y="3476"/>
                </a:lnTo>
                <a:lnTo>
                  <a:pt x="5337" y="3255"/>
                </a:lnTo>
                <a:lnTo>
                  <a:pt x="5462" y="3021"/>
                </a:lnTo>
                <a:lnTo>
                  <a:pt x="5558" y="2772"/>
                </a:lnTo>
                <a:lnTo>
                  <a:pt x="5641" y="2510"/>
                </a:lnTo>
                <a:lnTo>
                  <a:pt x="5696" y="2248"/>
                </a:lnTo>
                <a:lnTo>
                  <a:pt x="5710" y="1986"/>
                </a:lnTo>
                <a:lnTo>
                  <a:pt x="5710" y="1724"/>
                </a:lnTo>
                <a:lnTo>
                  <a:pt x="5682" y="1600"/>
                </a:lnTo>
                <a:lnTo>
                  <a:pt x="5668" y="1490"/>
                </a:lnTo>
                <a:lnTo>
                  <a:pt x="5627" y="1380"/>
                </a:lnTo>
                <a:lnTo>
                  <a:pt x="5586" y="1297"/>
                </a:lnTo>
                <a:lnTo>
                  <a:pt x="5517" y="1228"/>
                </a:lnTo>
                <a:lnTo>
                  <a:pt x="5448" y="1186"/>
                </a:lnTo>
                <a:lnTo>
                  <a:pt x="5365" y="1159"/>
                </a:lnTo>
                <a:lnTo>
                  <a:pt x="5269" y="1173"/>
                </a:lnTo>
                <a:lnTo>
                  <a:pt x="5186" y="1186"/>
                </a:lnTo>
                <a:lnTo>
                  <a:pt x="5089" y="1242"/>
                </a:lnTo>
                <a:lnTo>
                  <a:pt x="5034" y="1283"/>
                </a:lnTo>
                <a:lnTo>
                  <a:pt x="5006" y="1338"/>
                </a:lnTo>
                <a:lnTo>
                  <a:pt x="4951" y="1476"/>
                </a:lnTo>
                <a:lnTo>
                  <a:pt x="4896" y="1614"/>
                </a:lnTo>
                <a:lnTo>
                  <a:pt x="4869" y="1669"/>
                </a:lnTo>
                <a:lnTo>
                  <a:pt x="4827" y="1724"/>
                </a:lnTo>
                <a:lnTo>
                  <a:pt x="4758" y="1807"/>
                </a:lnTo>
                <a:lnTo>
                  <a:pt x="4717" y="1876"/>
                </a:lnTo>
                <a:lnTo>
                  <a:pt x="4662" y="1917"/>
                </a:lnTo>
                <a:lnTo>
                  <a:pt x="4620" y="1945"/>
                </a:lnTo>
                <a:lnTo>
                  <a:pt x="4593" y="1959"/>
                </a:lnTo>
                <a:lnTo>
                  <a:pt x="4565" y="1945"/>
                </a:lnTo>
                <a:lnTo>
                  <a:pt x="4538" y="1931"/>
                </a:lnTo>
                <a:lnTo>
                  <a:pt x="4510" y="1904"/>
                </a:lnTo>
                <a:lnTo>
                  <a:pt x="4455" y="1821"/>
                </a:lnTo>
                <a:lnTo>
                  <a:pt x="4441" y="1821"/>
                </a:lnTo>
                <a:lnTo>
                  <a:pt x="4372" y="1490"/>
                </a:lnTo>
                <a:lnTo>
                  <a:pt x="4345" y="1338"/>
                </a:lnTo>
                <a:lnTo>
                  <a:pt x="4289" y="1186"/>
                </a:lnTo>
                <a:lnTo>
                  <a:pt x="4234" y="1049"/>
                </a:lnTo>
                <a:lnTo>
                  <a:pt x="4165" y="897"/>
                </a:lnTo>
                <a:lnTo>
                  <a:pt x="4096" y="759"/>
                </a:lnTo>
                <a:lnTo>
                  <a:pt x="4000" y="621"/>
                </a:lnTo>
                <a:lnTo>
                  <a:pt x="3917" y="497"/>
                </a:lnTo>
                <a:lnTo>
                  <a:pt x="3807" y="373"/>
                </a:lnTo>
                <a:lnTo>
                  <a:pt x="3710" y="263"/>
                </a:lnTo>
                <a:lnTo>
                  <a:pt x="3586" y="180"/>
                </a:lnTo>
                <a:lnTo>
                  <a:pt x="3462" y="97"/>
                </a:lnTo>
                <a:lnTo>
                  <a:pt x="3338" y="42"/>
                </a:lnTo>
                <a:lnTo>
                  <a:pt x="3200" y="14"/>
                </a:lnTo>
                <a:lnTo>
                  <a:pt x="30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5" name="Picture 4" descr="preuzm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857371"/>
            <a:ext cx="2619375" cy="1357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429006"/>
            <a:ext cx="2071702" cy="1243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reuzmi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3429006"/>
            <a:ext cx="2143125" cy="15716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  <p:bldP spid="2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8"/>
          <p:cNvSpPr txBox="1">
            <a:spLocks noGrp="1"/>
          </p:cNvSpPr>
          <p:nvPr>
            <p:ph type="body" idx="1"/>
          </p:nvPr>
        </p:nvSpPr>
        <p:spPr>
          <a:xfrm>
            <a:off x="1190325" y="2009400"/>
            <a:ext cx="6763200" cy="23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dirty="0"/>
              <a:t>HALOWEEN GAMES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dirty="0"/>
              <a:t>I like apple bobbing beacuse it is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dirty="0"/>
              <a:t> very funny.</a:t>
            </a:r>
            <a:endParaRPr/>
          </a:p>
        </p:txBody>
      </p:sp>
      <p:pic>
        <p:nvPicPr>
          <p:cNvPr id="3" name="Picture 2" descr="IMG-20201027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642924"/>
            <a:ext cx="2214578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"/>
          <p:cNvSpPr txBox="1">
            <a:spLocks noGrp="1"/>
          </p:cNvSpPr>
          <p:nvPr>
            <p:ph type="title"/>
          </p:nvPr>
        </p:nvSpPr>
        <p:spPr>
          <a:xfrm>
            <a:off x="1009650" y="205975"/>
            <a:ext cx="712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Halloween costumes</a:t>
            </a:r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body" idx="1"/>
          </p:nvPr>
        </p:nvSpPr>
        <p:spPr>
          <a:xfrm>
            <a:off x="1214524" y="1495425"/>
            <a:ext cx="4643359" cy="1719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Witch and vampire costumes are popular at Halloween.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hr-HR" sz="2000" b="1" dirty="0">
                <a:solidFill>
                  <a:srgbClr val="000000"/>
                </a:solidFill>
                <a:latin typeface="Mountains of Christmas"/>
                <a:ea typeface="Mountains of Christmas"/>
                <a:cs typeface="Mountains of Christmas"/>
                <a:sym typeface="Mountains of Christmas"/>
              </a:rPr>
              <a:t>Some other popular costumes are superhero costumes.</a:t>
            </a:r>
          </a:p>
        </p:txBody>
      </p:sp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214692"/>
            <a:ext cx="1857388" cy="1357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preuzm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928676"/>
            <a:ext cx="1647824" cy="255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000378"/>
            <a:ext cx="2071702" cy="178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preuzmi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2000246"/>
            <a:ext cx="146685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" grpId="0"/>
      <p:bldP spid="29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7"/>
          <p:cNvSpPr txBox="1">
            <a:spLocks noGrp="1"/>
          </p:cNvSpPr>
          <p:nvPr>
            <p:ph type="ctrTitle" idx="4294967295"/>
          </p:nvPr>
        </p:nvSpPr>
        <p:spPr>
          <a:xfrm>
            <a:off x="1275150" y="1928808"/>
            <a:ext cx="6593700" cy="2928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rgbClr val="FF9900"/>
                </a:solidFill>
              </a:rPr>
              <a:t>Happy Halloween!</a:t>
            </a:r>
            <a:br>
              <a:rPr lang="hr-HR" sz="7200" dirty="0">
                <a:solidFill>
                  <a:srgbClr val="FF9900"/>
                </a:solidFill>
              </a:rPr>
            </a:br>
            <a:br>
              <a:rPr lang="hr-HR" sz="7200" dirty="0">
                <a:solidFill>
                  <a:srgbClr val="FF9900"/>
                </a:solidFill>
              </a:rPr>
            </a:br>
            <a:r>
              <a:rPr lang="hr-HR" sz="7200" dirty="0">
                <a:solidFill>
                  <a:srgbClr val="FF9900"/>
                </a:solidFill>
              </a:rPr>
              <a:t>Thank You</a:t>
            </a:r>
            <a:endParaRPr sz="7200">
              <a:solidFill>
                <a:srgbClr val="FF9900"/>
              </a:solidFill>
            </a:endParaRPr>
          </a:p>
        </p:txBody>
      </p:sp>
      <p:grpSp>
        <p:nvGrpSpPr>
          <p:cNvPr id="417" name="Google Shape;417;p37"/>
          <p:cNvGrpSpPr/>
          <p:nvPr/>
        </p:nvGrpSpPr>
        <p:grpSpPr>
          <a:xfrm>
            <a:off x="3969643" y="670137"/>
            <a:ext cx="1204684" cy="733949"/>
            <a:chOff x="3627210" y="808351"/>
            <a:chExt cx="1889700" cy="1151293"/>
          </a:xfrm>
        </p:grpSpPr>
        <p:sp>
          <p:nvSpPr>
            <p:cNvPr id="418" name="Google Shape;418;p37"/>
            <p:cNvSpPr/>
            <p:nvPr/>
          </p:nvSpPr>
          <p:spPr>
            <a:xfrm>
              <a:off x="4719126" y="808351"/>
              <a:ext cx="653700" cy="414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6857"/>
                  </a:moveTo>
                  <a:lnTo>
                    <a:pt x="120000" y="86857"/>
                  </a:lnTo>
                  <a:lnTo>
                    <a:pt x="119637" y="78857"/>
                  </a:lnTo>
                  <a:lnTo>
                    <a:pt x="118549" y="71428"/>
                  </a:lnTo>
                  <a:lnTo>
                    <a:pt x="117099" y="63428"/>
                  </a:lnTo>
                  <a:lnTo>
                    <a:pt x="115287" y="56000"/>
                  </a:lnTo>
                  <a:lnTo>
                    <a:pt x="112749" y="48571"/>
                  </a:lnTo>
                  <a:lnTo>
                    <a:pt x="110211" y="41714"/>
                  </a:lnTo>
                  <a:lnTo>
                    <a:pt x="107311" y="34857"/>
                  </a:lnTo>
                  <a:lnTo>
                    <a:pt x="104410" y="28000"/>
                  </a:lnTo>
                  <a:lnTo>
                    <a:pt x="98972" y="16571"/>
                  </a:lnTo>
                  <a:lnTo>
                    <a:pt x="93897" y="8000"/>
                  </a:lnTo>
                  <a:lnTo>
                    <a:pt x="89184" y="0"/>
                  </a:lnTo>
                  <a:lnTo>
                    <a:pt x="89184" y="0"/>
                  </a:lnTo>
                  <a:lnTo>
                    <a:pt x="86646" y="6857"/>
                  </a:lnTo>
                  <a:lnTo>
                    <a:pt x="84471" y="13142"/>
                  </a:lnTo>
                  <a:lnTo>
                    <a:pt x="81570" y="19428"/>
                  </a:lnTo>
                  <a:lnTo>
                    <a:pt x="78670" y="25714"/>
                  </a:lnTo>
                  <a:lnTo>
                    <a:pt x="72507" y="37714"/>
                  </a:lnTo>
                  <a:lnTo>
                    <a:pt x="65619" y="48571"/>
                  </a:lnTo>
                  <a:lnTo>
                    <a:pt x="58368" y="58857"/>
                  </a:lnTo>
                  <a:lnTo>
                    <a:pt x="50755" y="68571"/>
                  </a:lnTo>
                  <a:lnTo>
                    <a:pt x="43504" y="77142"/>
                  </a:lnTo>
                  <a:lnTo>
                    <a:pt x="35891" y="85142"/>
                  </a:lnTo>
                  <a:lnTo>
                    <a:pt x="29003" y="92000"/>
                  </a:lnTo>
                  <a:lnTo>
                    <a:pt x="22114" y="98285"/>
                  </a:lnTo>
                  <a:lnTo>
                    <a:pt x="10876" y="108000"/>
                  </a:lnTo>
                  <a:lnTo>
                    <a:pt x="2900" y="113714"/>
                  </a:lnTo>
                  <a:lnTo>
                    <a:pt x="0" y="115428"/>
                  </a:lnTo>
                  <a:lnTo>
                    <a:pt x="0" y="115428"/>
                  </a:lnTo>
                  <a:lnTo>
                    <a:pt x="6163" y="117142"/>
                  </a:lnTo>
                  <a:lnTo>
                    <a:pt x="12326" y="118285"/>
                  </a:lnTo>
                  <a:lnTo>
                    <a:pt x="24290" y="119428"/>
                  </a:lnTo>
                  <a:lnTo>
                    <a:pt x="35891" y="120000"/>
                  </a:lnTo>
                  <a:lnTo>
                    <a:pt x="46767" y="118857"/>
                  </a:lnTo>
                  <a:lnTo>
                    <a:pt x="57280" y="117142"/>
                  </a:lnTo>
                  <a:lnTo>
                    <a:pt x="67069" y="114857"/>
                  </a:lnTo>
                  <a:lnTo>
                    <a:pt x="76495" y="111428"/>
                  </a:lnTo>
                  <a:lnTo>
                    <a:pt x="84833" y="108000"/>
                  </a:lnTo>
                  <a:lnTo>
                    <a:pt x="92809" y="104571"/>
                  </a:lnTo>
                  <a:lnTo>
                    <a:pt x="99697" y="100571"/>
                  </a:lnTo>
                  <a:lnTo>
                    <a:pt x="110574" y="93714"/>
                  </a:lnTo>
                  <a:lnTo>
                    <a:pt x="117462" y="88571"/>
                  </a:lnTo>
                  <a:lnTo>
                    <a:pt x="120000" y="86857"/>
                  </a:lnTo>
                  <a:lnTo>
                    <a:pt x="120000" y="86857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7"/>
            <p:cNvSpPr/>
            <p:nvPr/>
          </p:nvSpPr>
          <p:spPr>
            <a:xfrm>
              <a:off x="4466386" y="1258545"/>
              <a:ext cx="187500" cy="18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263" y="0"/>
                  </a:moveTo>
                  <a:lnTo>
                    <a:pt x="0" y="120000"/>
                  </a:lnTo>
                  <a:lnTo>
                    <a:pt x="120000" y="95483"/>
                  </a:lnTo>
                  <a:lnTo>
                    <a:pt x="49263" y="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7"/>
            <p:cNvSpPr/>
            <p:nvPr/>
          </p:nvSpPr>
          <p:spPr>
            <a:xfrm>
              <a:off x="3741732" y="837969"/>
              <a:ext cx="661500" cy="38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3782"/>
                  </a:moveTo>
                  <a:lnTo>
                    <a:pt x="120000" y="113782"/>
                  </a:lnTo>
                  <a:lnTo>
                    <a:pt x="108537" y="106943"/>
                  </a:lnTo>
                  <a:lnTo>
                    <a:pt x="97432" y="98860"/>
                  </a:lnTo>
                  <a:lnTo>
                    <a:pt x="87044" y="90777"/>
                  </a:lnTo>
                  <a:lnTo>
                    <a:pt x="77731" y="81450"/>
                  </a:lnTo>
                  <a:lnTo>
                    <a:pt x="69134" y="72124"/>
                  </a:lnTo>
                  <a:lnTo>
                    <a:pt x="61253" y="62797"/>
                  </a:lnTo>
                  <a:lnTo>
                    <a:pt x="54089" y="53471"/>
                  </a:lnTo>
                  <a:lnTo>
                    <a:pt x="48000" y="44145"/>
                  </a:lnTo>
                  <a:lnTo>
                    <a:pt x="42268" y="35440"/>
                  </a:lnTo>
                  <a:lnTo>
                    <a:pt x="37611" y="27357"/>
                  </a:lnTo>
                  <a:lnTo>
                    <a:pt x="30089" y="13056"/>
                  </a:lnTo>
                  <a:lnTo>
                    <a:pt x="25791" y="3730"/>
                  </a:lnTo>
                  <a:lnTo>
                    <a:pt x="24358" y="0"/>
                  </a:lnTo>
                  <a:lnTo>
                    <a:pt x="24358" y="0"/>
                  </a:lnTo>
                  <a:lnTo>
                    <a:pt x="20059" y="8082"/>
                  </a:lnTo>
                  <a:lnTo>
                    <a:pt x="16477" y="15544"/>
                  </a:lnTo>
                  <a:lnTo>
                    <a:pt x="13253" y="23626"/>
                  </a:lnTo>
                  <a:lnTo>
                    <a:pt x="10388" y="31709"/>
                  </a:lnTo>
                  <a:lnTo>
                    <a:pt x="7880" y="39792"/>
                  </a:lnTo>
                  <a:lnTo>
                    <a:pt x="6089" y="47875"/>
                  </a:lnTo>
                  <a:lnTo>
                    <a:pt x="4298" y="55958"/>
                  </a:lnTo>
                  <a:lnTo>
                    <a:pt x="2865" y="63419"/>
                  </a:lnTo>
                  <a:lnTo>
                    <a:pt x="1074" y="76476"/>
                  </a:lnTo>
                  <a:lnTo>
                    <a:pt x="358" y="87046"/>
                  </a:lnTo>
                  <a:lnTo>
                    <a:pt x="0" y="96373"/>
                  </a:lnTo>
                  <a:lnTo>
                    <a:pt x="0" y="96373"/>
                  </a:lnTo>
                  <a:lnTo>
                    <a:pt x="3940" y="100103"/>
                  </a:lnTo>
                  <a:lnTo>
                    <a:pt x="7880" y="103212"/>
                  </a:lnTo>
                  <a:lnTo>
                    <a:pt x="12537" y="106321"/>
                  </a:lnTo>
                  <a:lnTo>
                    <a:pt x="16835" y="108808"/>
                  </a:lnTo>
                  <a:lnTo>
                    <a:pt x="26149" y="113160"/>
                  </a:lnTo>
                  <a:lnTo>
                    <a:pt x="35820" y="116269"/>
                  </a:lnTo>
                  <a:lnTo>
                    <a:pt x="45850" y="118134"/>
                  </a:lnTo>
                  <a:lnTo>
                    <a:pt x="55880" y="119378"/>
                  </a:lnTo>
                  <a:lnTo>
                    <a:pt x="65910" y="120000"/>
                  </a:lnTo>
                  <a:lnTo>
                    <a:pt x="75223" y="120000"/>
                  </a:lnTo>
                  <a:lnTo>
                    <a:pt x="84537" y="119378"/>
                  </a:lnTo>
                  <a:lnTo>
                    <a:pt x="92776" y="118756"/>
                  </a:lnTo>
                  <a:lnTo>
                    <a:pt x="107104" y="116269"/>
                  </a:lnTo>
                  <a:lnTo>
                    <a:pt x="116776" y="114404"/>
                  </a:lnTo>
                  <a:lnTo>
                    <a:pt x="120000" y="113782"/>
                  </a:lnTo>
                  <a:lnTo>
                    <a:pt x="120000" y="113782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7"/>
            <p:cNvSpPr/>
            <p:nvPr/>
          </p:nvSpPr>
          <p:spPr>
            <a:xfrm>
              <a:off x="3627210" y="1367144"/>
              <a:ext cx="1889700" cy="59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5673" y="31600"/>
                  </a:moveTo>
                  <a:lnTo>
                    <a:pt x="88526" y="64400"/>
                  </a:lnTo>
                  <a:lnTo>
                    <a:pt x="86144" y="39200"/>
                  </a:lnTo>
                  <a:lnTo>
                    <a:pt x="86144" y="39200"/>
                  </a:lnTo>
                  <a:lnTo>
                    <a:pt x="83009" y="41200"/>
                  </a:lnTo>
                  <a:lnTo>
                    <a:pt x="79874" y="43200"/>
                  </a:lnTo>
                  <a:lnTo>
                    <a:pt x="73730" y="45600"/>
                  </a:lnTo>
                  <a:lnTo>
                    <a:pt x="68087" y="73600"/>
                  </a:lnTo>
                  <a:lnTo>
                    <a:pt x="62946" y="48000"/>
                  </a:lnTo>
                  <a:lnTo>
                    <a:pt x="62946" y="48000"/>
                  </a:lnTo>
                  <a:lnTo>
                    <a:pt x="57680" y="48400"/>
                  </a:lnTo>
                  <a:lnTo>
                    <a:pt x="52539" y="48000"/>
                  </a:lnTo>
                  <a:lnTo>
                    <a:pt x="47648" y="46800"/>
                  </a:lnTo>
                  <a:lnTo>
                    <a:pt x="42884" y="45200"/>
                  </a:lnTo>
                  <a:lnTo>
                    <a:pt x="34858" y="73600"/>
                  </a:lnTo>
                  <a:lnTo>
                    <a:pt x="30219" y="39200"/>
                  </a:lnTo>
                  <a:lnTo>
                    <a:pt x="30219" y="39200"/>
                  </a:lnTo>
                  <a:lnTo>
                    <a:pt x="26833" y="36800"/>
                  </a:lnTo>
                  <a:lnTo>
                    <a:pt x="23573" y="34400"/>
                  </a:lnTo>
                  <a:lnTo>
                    <a:pt x="17680" y="29200"/>
                  </a:lnTo>
                  <a:lnTo>
                    <a:pt x="12539" y="24000"/>
                  </a:lnTo>
                  <a:lnTo>
                    <a:pt x="8150" y="19200"/>
                  </a:lnTo>
                  <a:lnTo>
                    <a:pt x="4764" y="14800"/>
                  </a:lnTo>
                  <a:lnTo>
                    <a:pt x="2131" y="11200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501" y="11600"/>
                  </a:lnTo>
                  <a:lnTo>
                    <a:pt x="1128" y="16000"/>
                  </a:lnTo>
                  <a:lnTo>
                    <a:pt x="1880" y="21600"/>
                  </a:lnTo>
                  <a:lnTo>
                    <a:pt x="3134" y="28400"/>
                  </a:lnTo>
                  <a:lnTo>
                    <a:pt x="4639" y="36000"/>
                  </a:lnTo>
                  <a:lnTo>
                    <a:pt x="6394" y="44400"/>
                  </a:lnTo>
                  <a:lnTo>
                    <a:pt x="8652" y="53200"/>
                  </a:lnTo>
                  <a:lnTo>
                    <a:pt x="11159" y="62400"/>
                  </a:lnTo>
                  <a:lnTo>
                    <a:pt x="12664" y="66800"/>
                  </a:lnTo>
                  <a:lnTo>
                    <a:pt x="14169" y="71600"/>
                  </a:lnTo>
                  <a:lnTo>
                    <a:pt x="15799" y="76000"/>
                  </a:lnTo>
                  <a:lnTo>
                    <a:pt x="17554" y="80400"/>
                  </a:lnTo>
                  <a:lnTo>
                    <a:pt x="19435" y="84800"/>
                  </a:lnTo>
                  <a:lnTo>
                    <a:pt x="21442" y="88800"/>
                  </a:lnTo>
                  <a:lnTo>
                    <a:pt x="23573" y="93200"/>
                  </a:lnTo>
                  <a:lnTo>
                    <a:pt x="25830" y="96800"/>
                  </a:lnTo>
                  <a:lnTo>
                    <a:pt x="28213" y="100400"/>
                  </a:lnTo>
                  <a:lnTo>
                    <a:pt x="30595" y="104000"/>
                  </a:lnTo>
                  <a:lnTo>
                    <a:pt x="33228" y="107200"/>
                  </a:lnTo>
                  <a:lnTo>
                    <a:pt x="35987" y="110000"/>
                  </a:lnTo>
                  <a:lnTo>
                    <a:pt x="38871" y="112800"/>
                  </a:lnTo>
                  <a:lnTo>
                    <a:pt x="41880" y="114800"/>
                  </a:lnTo>
                  <a:lnTo>
                    <a:pt x="41880" y="114800"/>
                  </a:lnTo>
                  <a:lnTo>
                    <a:pt x="44137" y="101200"/>
                  </a:lnTo>
                  <a:lnTo>
                    <a:pt x="46394" y="88000"/>
                  </a:lnTo>
                  <a:lnTo>
                    <a:pt x="48275" y="78000"/>
                  </a:lnTo>
                  <a:lnTo>
                    <a:pt x="48902" y="74800"/>
                  </a:lnTo>
                  <a:lnTo>
                    <a:pt x="49278" y="73200"/>
                  </a:lnTo>
                  <a:lnTo>
                    <a:pt x="49278" y="73200"/>
                  </a:lnTo>
                  <a:lnTo>
                    <a:pt x="51410" y="89600"/>
                  </a:lnTo>
                  <a:lnTo>
                    <a:pt x="53416" y="104800"/>
                  </a:lnTo>
                  <a:lnTo>
                    <a:pt x="55297" y="120000"/>
                  </a:lnTo>
                  <a:lnTo>
                    <a:pt x="55297" y="120000"/>
                  </a:lnTo>
                  <a:lnTo>
                    <a:pt x="58432" y="120000"/>
                  </a:lnTo>
                  <a:lnTo>
                    <a:pt x="58432" y="120000"/>
                  </a:lnTo>
                  <a:lnTo>
                    <a:pt x="60940" y="120000"/>
                  </a:lnTo>
                  <a:lnTo>
                    <a:pt x="63448" y="119600"/>
                  </a:lnTo>
                  <a:lnTo>
                    <a:pt x="65956" y="119200"/>
                  </a:lnTo>
                  <a:lnTo>
                    <a:pt x="68338" y="118400"/>
                  </a:lnTo>
                  <a:lnTo>
                    <a:pt x="72852" y="116000"/>
                  </a:lnTo>
                  <a:lnTo>
                    <a:pt x="77241" y="112800"/>
                  </a:lnTo>
                  <a:lnTo>
                    <a:pt x="77241" y="112800"/>
                  </a:lnTo>
                  <a:lnTo>
                    <a:pt x="78119" y="85200"/>
                  </a:lnTo>
                  <a:lnTo>
                    <a:pt x="78620" y="69600"/>
                  </a:lnTo>
                  <a:lnTo>
                    <a:pt x="88777" y="100000"/>
                  </a:lnTo>
                  <a:lnTo>
                    <a:pt x="88777" y="100000"/>
                  </a:lnTo>
                  <a:lnTo>
                    <a:pt x="90909" y="96400"/>
                  </a:lnTo>
                  <a:lnTo>
                    <a:pt x="92915" y="93200"/>
                  </a:lnTo>
                  <a:lnTo>
                    <a:pt x="94796" y="89600"/>
                  </a:lnTo>
                  <a:lnTo>
                    <a:pt x="96677" y="85600"/>
                  </a:lnTo>
                  <a:lnTo>
                    <a:pt x="100188" y="78000"/>
                  </a:lnTo>
                  <a:lnTo>
                    <a:pt x="103322" y="69600"/>
                  </a:lnTo>
                  <a:lnTo>
                    <a:pt x="106206" y="61600"/>
                  </a:lnTo>
                  <a:lnTo>
                    <a:pt x="108714" y="53200"/>
                  </a:lnTo>
                  <a:lnTo>
                    <a:pt x="110971" y="45200"/>
                  </a:lnTo>
                  <a:lnTo>
                    <a:pt x="112978" y="37200"/>
                  </a:lnTo>
                  <a:lnTo>
                    <a:pt x="114733" y="29600"/>
                  </a:lnTo>
                  <a:lnTo>
                    <a:pt x="116112" y="22800"/>
                  </a:lnTo>
                  <a:lnTo>
                    <a:pt x="117366" y="16400"/>
                  </a:lnTo>
                  <a:lnTo>
                    <a:pt x="118369" y="10800"/>
                  </a:lnTo>
                  <a:lnTo>
                    <a:pt x="119623" y="2800"/>
                  </a:lnTo>
                  <a:lnTo>
                    <a:pt x="120000" y="0"/>
                  </a:lnTo>
                  <a:lnTo>
                    <a:pt x="120000" y="0"/>
                  </a:lnTo>
                  <a:lnTo>
                    <a:pt x="116865" y="5200"/>
                  </a:lnTo>
                  <a:lnTo>
                    <a:pt x="113855" y="10000"/>
                  </a:lnTo>
                  <a:lnTo>
                    <a:pt x="110846" y="14400"/>
                  </a:lnTo>
                  <a:lnTo>
                    <a:pt x="107711" y="18400"/>
                  </a:lnTo>
                  <a:lnTo>
                    <a:pt x="104702" y="22000"/>
                  </a:lnTo>
                  <a:lnTo>
                    <a:pt x="101692" y="25600"/>
                  </a:lnTo>
                  <a:lnTo>
                    <a:pt x="98683" y="28800"/>
                  </a:lnTo>
                  <a:lnTo>
                    <a:pt x="95673" y="31600"/>
                  </a:lnTo>
                  <a:lnTo>
                    <a:pt x="95673" y="31600"/>
                  </a:lnTo>
                  <a:close/>
                </a:path>
              </a:pathLst>
            </a:custGeom>
            <a:solidFill>
              <a:srgbClr val="59309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422;p37"/>
          <p:cNvSpPr/>
          <p:nvPr/>
        </p:nvSpPr>
        <p:spPr>
          <a:xfrm>
            <a:off x="4665739" y="699081"/>
            <a:ext cx="416734" cy="26430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86857"/>
                </a:moveTo>
                <a:lnTo>
                  <a:pt x="120000" y="86857"/>
                </a:lnTo>
                <a:lnTo>
                  <a:pt x="119637" y="78857"/>
                </a:lnTo>
                <a:lnTo>
                  <a:pt x="118549" y="71428"/>
                </a:lnTo>
                <a:lnTo>
                  <a:pt x="117099" y="63428"/>
                </a:lnTo>
                <a:lnTo>
                  <a:pt x="115287" y="56000"/>
                </a:lnTo>
                <a:lnTo>
                  <a:pt x="112749" y="48571"/>
                </a:lnTo>
                <a:lnTo>
                  <a:pt x="110211" y="41714"/>
                </a:lnTo>
                <a:lnTo>
                  <a:pt x="107311" y="34857"/>
                </a:lnTo>
                <a:lnTo>
                  <a:pt x="104410" y="28000"/>
                </a:lnTo>
                <a:lnTo>
                  <a:pt x="98972" y="16571"/>
                </a:lnTo>
                <a:lnTo>
                  <a:pt x="93897" y="8000"/>
                </a:lnTo>
                <a:lnTo>
                  <a:pt x="89184" y="0"/>
                </a:lnTo>
                <a:lnTo>
                  <a:pt x="89184" y="0"/>
                </a:lnTo>
                <a:lnTo>
                  <a:pt x="86646" y="6857"/>
                </a:lnTo>
                <a:lnTo>
                  <a:pt x="84471" y="13142"/>
                </a:lnTo>
                <a:lnTo>
                  <a:pt x="81570" y="19428"/>
                </a:lnTo>
                <a:lnTo>
                  <a:pt x="78670" y="25714"/>
                </a:lnTo>
                <a:lnTo>
                  <a:pt x="72507" y="37714"/>
                </a:lnTo>
                <a:lnTo>
                  <a:pt x="65619" y="48571"/>
                </a:lnTo>
                <a:lnTo>
                  <a:pt x="58368" y="58857"/>
                </a:lnTo>
                <a:lnTo>
                  <a:pt x="50755" y="68571"/>
                </a:lnTo>
                <a:lnTo>
                  <a:pt x="43504" y="77142"/>
                </a:lnTo>
                <a:lnTo>
                  <a:pt x="35891" y="85142"/>
                </a:lnTo>
                <a:lnTo>
                  <a:pt x="29003" y="92000"/>
                </a:lnTo>
                <a:lnTo>
                  <a:pt x="22114" y="98285"/>
                </a:lnTo>
                <a:lnTo>
                  <a:pt x="10876" y="108000"/>
                </a:lnTo>
                <a:lnTo>
                  <a:pt x="2900" y="113714"/>
                </a:lnTo>
                <a:lnTo>
                  <a:pt x="0" y="115428"/>
                </a:lnTo>
                <a:lnTo>
                  <a:pt x="0" y="115428"/>
                </a:lnTo>
                <a:lnTo>
                  <a:pt x="6163" y="117142"/>
                </a:lnTo>
                <a:lnTo>
                  <a:pt x="12326" y="118285"/>
                </a:lnTo>
                <a:lnTo>
                  <a:pt x="24290" y="119428"/>
                </a:lnTo>
                <a:lnTo>
                  <a:pt x="35891" y="120000"/>
                </a:lnTo>
                <a:lnTo>
                  <a:pt x="46767" y="118857"/>
                </a:lnTo>
                <a:lnTo>
                  <a:pt x="57280" y="117142"/>
                </a:lnTo>
                <a:lnTo>
                  <a:pt x="67069" y="114857"/>
                </a:lnTo>
                <a:lnTo>
                  <a:pt x="76495" y="111428"/>
                </a:lnTo>
                <a:lnTo>
                  <a:pt x="84833" y="108000"/>
                </a:lnTo>
                <a:lnTo>
                  <a:pt x="92809" y="104571"/>
                </a:lnTo>
                <a:lnTo>
                  <a:pt x="99697" y="100571"/>
                </a:lnTo>
                <a:lnTo>
                  <a:pt x="110574" y="93714"/>
                </a:lnTo>
                <a:lnTo>
                  <a:pt x="117462" y="88571"/>
                </a:lnTo>
                <a:lnTo>
                  <a:pt x="120000" y="86857"/>
                </a:lnTo>
                <a:lnTo>
                  <a:pt x="120000" y="86857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7"/>
          <p:cNvSpPr/>
          <p:nvPr/>
        </p:nvSpPr>
        <p:spPr>
          <a:xfrm>
            <a:off x="4504618" y="986079"/>
            <a:ext cx="119531" cy="11704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9263" y="0"/>
                </a:moveTo>
                <a:lnTo>
                  <a:pt x="0" y="120000"/>
                </a:lnTo>
                <a:lnTo>
                  <a:pt x="120000" y="95483"/>
                </a:lnTo>
                <a:lnTo>
                  <a:pt x="49263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7"/>
          <p:cNvSpPr/>
          <p:nvPr/>
        </p:nvSpPr>
        <p:spPr>
          <a:xfrm>
            <a:off x="4042651" y="717962"/>
            <a:ext cx="421706" cy="24307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113782"/>
                </a:moveTo>
                <a:lnTo>
                  <a:pt x="120000" y="113782"/>
                </a:lnTo>
                <a:lnTo>
                  <a:pt x="108537" y="106943"/>
                </a:lnTo>
                <a:lnTo>
                  <a:pt x="97432" y="98860"/>
                </a:lnTo>
                <a:lnTo>
                  <a:pt x="87044" y="90777"/>
                </a:lnTo>
                <a:lnTo>
                  <a:pt x="77731" y="81450"/>
                </a:lnTo>
                <a:lnTo>
                  <a:pt x="69134" y="72124"/>
                </a:lnTo>
                <a:lnTo>
                  <a:pt x="61253" y="62797"/>
                </a:lnTo>
                <a:lnTo>
                  <a:pt x="54089" y="53471"/>
                </a:lnTo>
                <a:lnTo>
                  <a:pt x="48000" y="44145"/>
                </a:lnTo>
                <a:lnTo>
                  <a:pt x="42268" y="35440"/>
                </a:lnTo>
                <a:lnTo>
                  <a:pt x="37611" y="27357"/>
                </a:lnTo>
                <a:lnTo>
                  <a:pt x="30089" y="13056"/>
                </a:lnTo>
                <a:lnTo>
                  <a:pt x="25791" y="3730"/>
                </a:lnTo>
                <a:lnTo>
                  <a:pt x="24358" y="0"/>
                </a:lnTo>
                <a:lnTo>
                  <a:pt x="24358" y="0"/>
                </a:lnTo>
                <a:lnTo>
                  <a:pt x="20059" y="8082"/>
                </a:lnTo>
                <a:lnTo>
                  <a:pt x="16477" y="15544"/>
                </a:lnTo>
                <a:lnTo>
                  <a:pt x="13253" y="23626"/>
                </a:lnTo>
                <a:lnTo>
                  <a:pt x="10388" y="31709"/>
                </a:lnTo>
                <a:lnTo>
                  <a:pt x="7880" y="39792"/>
                </a:lnTo>
                <a:lnTo>
                  <a:pt x="6089" y="47875"/>
                </a:lnTo>
                <a:lnTo>
                  <a:pt x="4298" y="55958"/>
                </a:lnTo>
                <a:lnTo>
                  <a:pt x="2865" y="63419"/>
                </a:lnTo>
                <a:lnTo>
                  <a:pt x="1074" y="76476"/>
                </a:lnTo>
                <a:lnTo>
                  <a:pt x="358" y="87046"/>
                </a:lnTo>
                <a:lnTo>
                  <a:pt x="0" y="96373"/>
                </a:lnTo>
                <a:lnTo>
                  <a:pt x="0" y="96373"/>
                </a:lnTo>
                <a:lnTo>
                  <a:pt x="3940" y="100103"/>
                </a:lnTo>
                <a:lnTo>
                  <a:pt x="7880" y="103212"/>
                </a:lnTo>
                <a:lnTo>
                  <a:pt x="12537" y="106321"/>
                </a:lnTo>
                <a:lnTo>
                  <a:pt x="16835" y="108808"/>
                </a:lnTo>
                <a:lnTo>
                  <a:pt x="26149" y="113160"/>
                </a:lnTo>
                <a:lnTo>
                  <a:pt x="35820" y="116269"/>
                </a:lnTo>
                <a:lnTo>
                  <a:pt x="45850" y="118134"/>
                </a:lnTo>
                <a:lnTo>
                  <a:pt x="55880" y="119378"/>
                </a:lnTo>
                <a:lnTo>
                  <a:pt x="65910" y="120000"/>
                </a:lnTo>
                <a:lnTo>
                  <a:pt x="75223" y="120000"/>
                </a:lnTo>
                <a:lnTo>
                  <a:pt x="84537" y="119378"/>
                </a:lnTo>
                <a:lnTo>
                  <a:pt x="92776" y="118756"/>
                </a:lnTo>
                <a:lnTo>
                  <a:pt x="107104" y="116269"/>
                </a:lnTo>
                <a:lnTo>
                  <a:pt x="116776" y="114404"/>
                </a:lnTo>
                <a:lnTo>
                  <a:pt x="120000" y="113782"/>
                </a:lnTo>
                <a:lnTo>
                  <a:pt x="120000" y="113782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37"/>
          <p:cNvSpPr/>
          <p:nvPr/>
        </p:nvSpPr>
        <p:spPr>
          <a:xfrm>
            <a:off x="3969643" y="1055311"/>
            <a:ext cx="1204684" cy="37771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5673" y="31600"/>
                </a:moveTo>
                <a:lnTo>
                  <a:pt x="88526" y="64400"/>
                </a:lnTo>
                <a:lnTo>
                  <a:pt x="86144" y="39200"/>
                </a:lnTo>
                <a:lnTo>
                  <a:pt x="86144" y="39200"/>
                </a:lnTo>
                <a:lnTo>
                  <a:pt x="83009" y="41200"/>
                </a:lnTo>
                <a:lnTo>
                  <a:pt x="79874" y="43200"/>
                </a:lnTo>
                <a:lnTo>
                  <a:pt x="73730" y="45600"/>
                </a:lnTo>
                <a:lnTo>
                  <a:pt x="68087" y="73600"/>
                </a:lnTo>
                <a:lnTo>
                  <a:pt x="62946" y="48000"/>
                </a:lnTo>
                <a:lnTo>
                  <a:pt x="62946" y="48000"/>
                </a:lnTo>
                <a:lnTo>
                  <a:pt x="57680" y="48400"/>
                </a:lnTo>
                <a:lnTo>
                  <a:pt x="52539" y="48000"/>
                </a:lnTo>
                <a:lnTo>
                  <a:pt x="47648" y="46800"/>
                </a:lnTo>
                <a:lnTo>
                  <a:pt x="42884" y="45200"/>
                </a:lnTo>
                <a:lnTo>
                  <a:pt x="34858" y="73600"/>
                </a:lnTo>
                <a:lnTo>
                  <a:pt x="30219" y="39200"/>
                </a:lnTo>
                <a:lnTo>
                  <a:pt x="30219" y="39200"/>
                </a:lnTo>
                <a:lnTo>
                  <a:pt x="26833" y="36800"/>
                </a:lnTo>
                <a:lnTo>
                  <a:pt x="23573" y="34400"/>
                </a:lnTo>
                <a:lnTo>
                  <a:pt x="17680" y="29200"/>
                </a:lnTo>
                <a:lnTo>
                  <a:pt x="12539" y="24000"/>
                </a:lnTo>
                <a:lnTo>
                  <a:pt x="8150" y="19200"/>
                </a:lnTo>
                <a:lnTo>
                  <a:pt x="4764" y="14800"/>
                </a:lnTo>
                <a:lnTo>
                  <a:pt x="2131" y="11200"/>
                </a:lnTo>
                <a:lnTo>
                  <a:pt x="0" y="8000"/>
                </a:lnTo>
                <a:lnTo>
                  <a:pt x="0" y="8000"/>
                </a:lnTo>
                <a:lnTo>
                  <a:pt x="501" y="11600"/>
                </a:lnTo>
                <a:lnTo>
                  <a:pt x="1128" y="16000"/>
                </a:lnTo>
                <a:lnTo>
                  <a:pt x="1880" y="21600"/>
                </a:lnTo>
                <a:lnTo>
                  <a:pt x="3134" y="28400"/>
                </a:lnTo>
                <a:lnTo>
                  <a:pt x="4639" y="36000"/>
                </a:lnTo>
                <a:lnTo>
                  <a:pt x="6394" y="44400"/>
                </a:lnTo>
                <a:lnTo>
                  <a:pt x="8652" y="53200"/>
                </a:lnTo>
                <a:lnTo>
                  <a:pt x="11159" y="62400"/>
                </a:lnTo>
                <a:lnTo>
                  <a:pt x="12664" y="66800"/>
                </a:lnTo>
                <a:lnTo>
                  <a:pt x="14169" y="71600"/>
                </a:lnTo>
                <a:lnTo>
                  <a:pt x="15799" y="76000"/>
                </a:lnTo>
                <a:lnTo>
                  <a:pt x="17554" y="80400"/>
                </a:lnTo>
                <a:lnTo>
                  <a:pt x="19435" y="84800"/>
                </a:lnTo>
                <a:lnTo>
                  <a:pt x="21442" y="88800"/>
                </a:lnTo>
                <a:lnTo>
                  <a:pt x="23573" y="93200"/>
                </a:lnTo>
                <a:lnTo>
                  <a:pt x="25830" y="96800"/>
                </a:lnTo>
                <a:lnTo>
                  <a:pt x="28213" y="100400"/>
                </a:lnTo>
                <a:lnTo>
                  <a:pt x="30595" y="104000"/>
                </a:lnTo>
                <a:lnTo>
                  <a:pt x="33228" y="107200"/>
                </a:lnTo>
                <a:lnTo>
                  <a:pt x="35987" y="110000"/>
                </a:lnTo>
                <a:lnTo>
                  <a:pt x="38871" y="112800"/>
                </a:lnTo>
                <a:lnTo>
                  <a:pt x="41880" y="114800"/>
                </a:lnTo>
                <a:lnTo>
                  <a:pt x="41880" y="114800"/>
                </a:lnTo>
                <a:lnTo>
                  <a:pt x="44137" y="101200"/>
                </a:lnTo>
                <a:lnTo>
                  <a:pt x="46394" y="88000"/>
                </a:lnTo>
                <a:lnTo>
                  <a:pt x="48275" y="78000"/>
                </a:lnTo>
                <a:lnTo>
                  <a:pt x="48902" y="74800"/>
                </a:lnTo>
                <a:lnTo>
                  <a:pt x="49278" y="73200"/>
                </a:lnTo>
                <a:lnTo>
                  <a:pt x="49278" y="73200"/>
                </a:lnTo>
                <a:lnTo>
                  <a:pt x="51410" y="89600"/>
                </a:lnTo>
                <a:lnTo>
                  <a:pt x="53416" y="104800"/>
                </a:lnTo>
                <a:lnTo>
                  <a:pt x="55297" y="120000"/>
                </a:lnTo>
                <a:lnTo>
                  <a:pt x="55297" y="120000"/>
                </a:lnTo>
                <a:lnTo>
                  <a:pt x="58432" y="120000"/>
                </a:lnTo>
                <a:lnTo>
                  <a:pt x="58432" y="120000"/>
                </a:lnTo>
                <a:lnTo>
                  <a:pt x="60940" y="120000"/>
                </a:lnTo>
                <a:lnTo>
                  <a:pt x="63448" y="119600"/>
                </a:lnTo>
                <a:lnTo>
                  <a:pt x="65956" y="119200"/>
                </a:lnTo>
                <a:lnTo>
                  <a:pt x="68338" y="118400"/>
                </a:lnTo>
                <a:lnTo>
                  <a:pt x="72852" y="116000"/>
                </a:lnTo>
                <a:lnTo>
                  <a:pt x="77241" y="112800"/>
                </a:lnTo>
                <a:lnTo>
                  <a:pt x="77241" y="112800"/>
                </a:lnTo>
                <a:lnTo>
                  <a:pt x="78119" y="85200"/>
                </a:lnTo>
                <a:lnTo>
                  <a:pt x="78620" y="69600"/>
                </a:lnTo>
                <a:lnTo>
                  <a:pt x="88777" y="100000"/>
                </a:lnTo>
                <a:lnTo>
                  <a:pt x="88777" y="100000"/>
                </a:lnTo>
                <a:lnTo>
                  <a:pt x="90909" y="96400"/>
                </a:lnTo>
                <a:lnTo>
                  <a:pt x="92915" y="93200"/>
                </a:lnTo>
                <a:lnTo>
                  <a:pt x="94796" y="89600"/>
                </a:lnTo>
                <a:lnTo>
                  <a:pt x="96677" y="85600"/>
                </a:lnTo>
                <a:lnTo>
                  <a:pt x="100188" y="78000"/>
                </a:lnTo>
                <a:lnTo>
                  <a:pt x="103322" y="69600"/>
                </a:lnTo>
                <a:lnTo>
                  <a:pt x="106206" y="61600"/>
                </a:lnTo>
                <a:lnTo>
                  <a:pt x="108714" y="53200"/>
                </a:lnTo>
                <a:lnTo>
                  <a:pt x="110971" y="45200"/>
                </a:lnTo>
                <a:lnTo>
                  <a:pt x="112978" y="37200"/>
                </a:lnTo>
                <a:lnTo>
                  <a:pt x="114733" y="29600"/>
                </a:lnTo>
                <a:lnTo>
                  <a:pt x="116112" y="22800"/>
                </a:lnTo>
                <a:lnTo>
                  <a:pt x="117366" y="16400"/>
                </a:lnTo>
                <a:lnTo>
                  <a:pt x="118369" y="10800"/>
                </a:lnTo>
                <a:lnTo>
                  <a:pt x="119623" y="2800"/>
                </a:lnTo>
                <a:lnTo>
                  <a:pt x="120000" y="0"/>
                </a:lnTo>
                <a:lnTo>
                  <a:pt x="120000" y="0"/>
                </a:lnTo>
                <a:lnTo>
                  <a:pt x="116865" y="5200"/>
                </a:lnTo>
                <a:lnTo>
                  <a:pt x="113855" y="10000"/>
                </a:lnTo>
                <a:lnTo>
                  <a:pt x="110846" y="14400"/>
                </a:lnTo>
                <a:lnTo>
                  <a:pt x="107711" y="18400"/>
                </a:lnTo>
                <a:lnTo>
                  <a:pt x="104702" y="22000"/>
                </a:lnTo>
                <a:lnTo>
                  <a:pt x="101692" y="25600"/>
                </a:lnTo>
                <a:lnTo>
                  <a:pt x="98683" y="28800"/>
                </a:lnTo>
                <a:lnTo>
                  <a:pt x="95673" y="31600"/>
                </a:lnTo>
                <a:lnTo>
                  <a:pt x="95673" y="3160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" grpId="0"/>
    </p:bldLst>
  </p:timing>
</p:sld>
</file>

<file path=ppt/theme/theme1.xml><?xml version="1.0" encoding="utf-8"?>
<a:theme xmlns:a="http://schemas.openxmlformats.org/drawingml/2006/main" name="Halloween2016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D6D0E2"/>
      </a:lt2>
      <a:accent1>
        <a:srgbClr val="6E45B9"/>
      </a:accent1>
      <a:accent2>
        <a:srgbClr val="593094"/>
      </a:accent2>
      <a:accent3>
        <a:srgbClr val="FF9900"/>
      </a:accent3>
      <a:accent4>
        <a:srgbClr val="FF6D00"/>
      </a:accent4>
      <a:accent5>
        <a:srgbClr val="000000"/>
      </a:accent5>
      <a:accent6>
        <a:srgbClr val="666666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210</Words>
  <Application>Microsoft Office PowerPoint</Application>
  <PresentationFormat>Prikaz na zaslonu (16:9)</PresentationFormat>
  <Paragraphs>23</Paragraphs>
  <Slides>9</Slides>
  <Notes>9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ABeeZee</vt:lpstr>
      <vt:lpstr>Mountains of Christmas</vt:lpstr>
      <vt:lpstr>Arial</vt:lpstr>
      <vt:lpstr>Calibri</vt:lpstr>
      <vt:lpstr>Halloween2016</vt:lpstr>
      <vt:lpstr>  Halloween Davor Mihovilović 5.a  </vt:lpstr>
      <vt:lpstr>What is Halloween?</vt:lpstr>
      <vt:lpstr>BUH!</vt:lpstr>
      <vt:lpstr>TRICK OR TREAT</vt:lpstr>
      <vt:lpstr>   TRICK OR TREAT Children wear scary costumes..... Chidren go from door to door and knock.. When somebody opens they shout: “TRICK OR TREAT!?” The people in the house give them sweets.. It is American tradition.</vt:lpstr>
      <vt:lpstr>HALOWEEN TREATS</vt:lpstr>
      <vt:lpstr>PowerPoint prezentacija</vt:lpstr>
      <vt:lpstr>Halloween costumes</vt:lpstr>
      <vt:lpstr>Happy Halloween!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 Davor Mihovilović 5a</dc:title>
  <dc:creator>ivica</dc:creator>
  <cp:lastModifiedBy>Marijana Buljan</cp:lastModifiedBy>
  <cp:revision>34</cp:revision>
  <dcterms:modified xsi:type="dcterms:W3CDTF">2020-11-03T07:50:50Z</dcterms:modified>
</cp:coreProperties>
</file>